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067" r:id="rId2"/>
    <p:sldId id="2145711115" r:id="rId3"/>
    <p:sldId id="2145711116" r:id="rId4"/>
    <p:sldId id="2145711117" r:id="rId5"/>
    <p:sldId id="2145711113" r:id="rId6"/>
    <p:sldId id="2145711112" r:id="rId7"/>
    <p:sldId id="2145711111" r:id="rId8"/>
    <p:sldId id="2145711109" r:id="rId9"/>
    <p:sldId id="2145711110" r:id="rId10"/>
    <p:sldId id="2145711071" r:id="rId11"/>
    <p:sldId id="2145711070" r:id="rId12"/>
    <p:sldId id="2145711104" r:id="rId13"/>
    <p:sldId id="2145711105" r:id="rId14"/>
    <p:sldId id="2145711106" r:id="rId15"/>
    <p:sldId id="2145711107" r:id="rId16"/>
    <p:sldId id="2145711108" r:id="rId17"/>
    <p:sldId id="2145711043" r:id="rId18"/>
    <p:sldId id="2145711060" r:id="rId19"/>
    <p:sldId id="2145711056" r:id="rId20"/>
    <p:sldId id="214571106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951" autoAdjust="0"/>
    <p:restoredTop sz="94660"/>
  </p:normalViewPr>
  <p:slideViewPr>
    <p:cSldViewPr snapToGrid="0">
      <p:cViewPr varScale="1">
        <p:scale>
          <a:sx n="151" d="100"/>
          <a:sy n="151" d="100"/>
        </p:scale>
        <p:origin x="186" y="24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3670E35-4249-4821-984E-E3259031D8A1}" type="datetimeFigureOut">
              <a:rPr lang="en-US" smtClean="0"/>
              <a:pPr/>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3910423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670E35-4249-4821-984E-E3259031D8A1}" type="datetimeFigureOut">
              <a:rPr lang="en-US" smtClean="0"/>
              <a:pPr/>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905122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670E35-4249-4821-984E-E3259031D8A1}" type="datetimeFigureOut">
              <a:rPr lang="en-US" smtClean="0"/>
              <a:pPr/>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4286194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670E35-4249-4821-984E-E3259031D8A1}" type="datetimeFigureOut">
              <a:rPr lang="en-US" smtClean="0"/>
              <a:pPr/>
              <a:t>11/1/2026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2849181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3670E35-4249-4821-984E-E3259031D8A1}" type="datetimeFigureOut">
              <a:rPr lang="en-US" smtClean="0"/>
              <a:pPr/>
              <a:t>11/1/2026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1252262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670E35-4249-4821-984E-E3259031D8A1}" type="datetimeFigureOut">
              <a:rPr lang="en-US" smtClean="0"/>
              <a:pPr/>
              <a:t>11/1/2026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1327810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670E35-4249-4821-984E-E3259031D8A1}" type="datetimeFigureOut">
              <a:rPr lang="en-US" smtClean="0"/>
              <a:pPr/>
              <a:t>11/1/2026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2476234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670E35-4249-4821-984E-E3259031D8A1}" type="datetimeFigureOut">
              <a:rPr lang="en-US" smtClean="0"/>
              <a:pPr/>
              <a:t>11/1/2026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1432524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670E35-4249-4821-984E-E3259031D8A1}" type="datetimeFigureOut">
              <a:rPr lang="en-US" smtClean="0"/>
              <a:pPr/>
              <a:t>11/1/2026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1790277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670E35-4249-4821-984E-E3259031D8A1}" type="datetimeFigureOut">
              <a:rPr lang="en-US" smtClean="0"/>
              <a:pPr/>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2692086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670E35-4249-4821-984E-E3259031D8A1}" type="datetimeFigureOut">
              <a:rPr lang="en-US" smtClean="0"/>
              <a:pPr/>
              <a:t>11/1/2026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567569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670E35-4249-4821-984E-E3259031D8A1}" type="datetimeFigureOut">
              <a:rPr lang="en-US" smtClean="0"/>
              <a:pPr/>
              <a:t>11/1/2026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AFBF9-536B-48F1-B84C-D1E071B173D5}" type="slidenum">
              <a:rPr lang="en-US" smtClean="0"/>
              <a:pPr/>
              <a:t>‹#›</a:t>
            </a:fld>
            <a:endParaRPr lang="en-US"/>
          </a:p>
        </p:txBody>
      </p:sp>
    </p:spTree>
    <p:extLst>
      <p:ext uri="{BB962C8B-B14F-4D97-AF65-F5344CB8AC3E}">
        <p14:creationId xmlns:p14="http://schemas.microsoft.com/office/powerpoint/2010/main" val="16280522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gettymusic.com/in-christ-alon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6B998-E924-26C1-A274-60202456CBD1}"/>
              </a:ext>
            </a:extLst>
          </p:cNvPr>
          <p:cNvSpPr>
            <a:spLocks noGrp="1"/>
          </p:cNvSpPr>
          <p:nvPr>
            <p:ph type="title"/>
          </p:nvPr>
        </p:nvSpPr>
        <p:spPr>
          <a:xfrm>
            <a:off x="2234838" y="3164476"/>
            <a:ext cx="3538402" cy="3090998"/>
          </a:xfrm>
        </p:spPr>
        <p:txBody>
          <a:bodyPr vert="horz" lIns="68580" tIns="34290" rIns="68580" bIns="34290" rtlCol="0" anchor="b">
            <a:noAutofit/>
          </a:bodyPr>
          <a:lstStyle/>
          <a:p>
            <a:pPr algn="r">
              <a:lnSpc>
                <a:spcPct val="90000"/>
              </a:lnSpc>
            </a:pPr>
            <a:r>
              <a:rPr lang="en-US" sz="7000" b="1" dirty="0">
                <a:solidFill>
                  <a:schemeClr val="bg1"/>
                </a:solidFill>
                <a:latin typeface="Footlight MT Light" panose="0204060206030A020304" pitchFamily="18" charset="77"/>
                <a:cs typeface="Didot" panose="02000503000000020003" pitchFamily="2" charset="-79"/>
              </a:rPr>
              <a:t>The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Gospel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of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John</a:t>
            </a:r>
          </a:p>
        </p:txBody>
      </p:sp>
      <p:pic>
        <p:nvPicPr>
          <p:cNvPr id="1026" name="Picture 2">
            <a:extLst>
              <a:ext uri="{FF2B5EF4-FFF2-40B4-BE49-F238E27FC236}">
                <a16:creationId xmlns:a16="http://schemas.microsoft.com/office/drawing/2014/main" id="{B6CCA46C-377E-455C-A772-03FEF04F20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7642" y="586194"/>
            <a:ext cx="3779520" cy="566928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2372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94E16-723A-7DEE-CE37-9C8A793949CC}"/>
            </a:ext>
          </a:extLst>
        </p:cNvPr>
        <p:cNvGrpSpPr/>
        <p:nvPr/>
      </p:nvGrpSpPr>
      <p:grpSpPr>
        <a:xfrm>
          <a:off x="0" y="0"/>
          <a:ext cx="0" cy="0"/>
          <a:chOff x="0" y="0"/>
          <a:chExt cx="0" cy="0"/>
        </a:xfrm>
      </p:grpSpPr>
      <p:sp>
        <p:nvSpPr>
          <p:cNvPr id="53250" name="Title 1">
            <a:extLst>
              <a:ext uri="{FF2B5EF4-FFF2-40B4-BE49-F238E27FC236}">
                <a16:creationId xmlns:a16="http://schemas.microsoft.com/office/drawing/2014/main" id="{E0FC39D0-8D96-E936-1582-2DF81D6EF7AC}"/>
              </a:ext>
            </a:extLst>
          </p:cNvPr>
          <p:cNvSpPr>
            <a:spLocks noGrp="1" noChangeArrowheads="1"/>
          </p:cNvSpPr>
          <p:nvPr>
            <p:ph type="title"/>
          </p:nvPr>
        </p:nvSpPr>
        <p:spPr>
          <a:xfrm>
            <a:off x="609600" y="0"/>
            <a:ext cx="10972800" cy="819149"/>
          </a:xfrm>
        </p:spPr>
        <p:txBody>
          <a:bodyPr>
            <a:normAutofit fontScale="90000"/>
          </a:bodyPr>
          <a:lstStyle/>
          <a:p>
            <a:r>
              <a:rPr lang="en-US" altLang="en-US" sz="4800" dirty="0">
                <a:solidFill>
                  <a:schemeClr val="bg1"/>
                </a:solidFill>
                <a:latin typeface="Footlight MT Light" panose="0204060206030A020304" pitchFamily="18" charset="77"/>
              </a:rPr>
              <a:t>John 3:22-36</a:t>
            </a:r>
          </a:p>
        </p:txBody>
      </p:sp>
      <p:sp>
        <p:nvSpPr>
          <p:cNvPr id="53251" name="Title 1">
            <a:extLst>
              <a:ext uri="{FF2B5EF4-FFF2-40B4-BE49-F238E27FC236}">
                <a16:creationId xmlns:a16="http://schemas.microsoft.com/office/drawing/2014/main" id="{640B85B6-073B-12C4-C080-35377F7D9E1F}"/>
              </a:ext>
            </a:extLst>
          </p:cNvPr>
          <p:cNvSpPr txBox="1">
            <a:spLocks noChangeArrowheads="1"/>
          </p:cNvSpPr>
          <p:nvPr/>
        </p:nvSpPr>
        <p:spPr bwMode="auto">
          <a:xfrm>
            <a:off x="7620000" y="1420814"/>
            <a:ext cx="2971800"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571500" indent="-5715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endParaRPr lang="en-US" altLang="en-US" sz="1800">
              <a:solidFill>
                <a:schemeClr val="bg1"/>
              </a:solidFill>
            </a:endParaRPr>
          </a:p>
          <a:p>
            <a:pPr>
              <a:spcBef>
                <a:spcPct val="0"/>
              </a:spcBef>
            </a:pPr>
            <a:endParaRPr lang="en-US" altLang="en-US" sz="1800">
              <a:solidFill>
                <a:schemeClr val="bg1"/>
              </a:solidFill>
            </a:endParaRPr>
          </a:p>
          <a:p>
            <a:pPr>
              <a:spcBef>
                <a:spcPct val="0"/>
              </a:spcBef>
            </a:pPr>
            <a:endParaRPr lang="en-US" altLang="en-US" sz="1800">
              <a:solidFill>
                <a:schemeClr val="bg1"/>
              </a:solidFill>
            </a:endParaRPr>
          </a:p>
        </p:txBody>
      </p:sp>
      <p:sp>
        <p:nvSpPr>
          <p:cNvPr id="53252" name="Content Placeholder 1">
            <a:extLst>
              <a:ext uri="{FF2B5EF4-FFF2-40B4-BE49-F238E27FC236}">
                <a16:creationId xmlns:a16="http://schemas.microsoft.com/office/drawing/2014/main" id="{AF38AE9B-8708-F711-A94A-BB2CCF290400}"/>
              </a:ext>
            </a:extLst>
          </p:cNvPr>
          <p:cNvSpPr>
            <a:spLocks noGrp="1" noChangeArrowheads="1"/>
          </p:cNvSpPr>
          <p:nvPr>
            <p:ph idx="1"/>
          </p:nvPr>
        </p:nvSpPr>
        <p:spPr>
          <a:xfrm>
            <a:off x="427149" y="631065"/>
            <a:ext cx="11337701" cy="5965178"/>
          </a:xfrm>
        </p:spPr>
        <p:txBody>
          <a:bodyPr>
            <a:noAutofit/>
          </a:bodyPr>
          <a:lstStyle/>
          <a:p>
            <a:pPr marL="0" indent="0">
              <a:buNone/>
            </a:pPr>
            <a:r>
              <a:rPr lang="en-US" sz="3500" b="1" baseline="30000" dirty="0">
                <a:solidFill>
                  <a:schemeClr val="bg1"/>
                </a:solidFill>
                <a:latin typeface="Footlight MT Light" panose="0204060206030A020304" pitchFamily="18" charset="77"/>
              </a:rPr>
              <a:t>22</a:t>
            </a:r>
            <a:r>
              <a:rPr lang="en-US" sz="3500" dirty="0">
                <a:solidFill>
                  <a:schemeClr val="bg1"/>
                </a:solidFill>
                <a:latin typeface="Footlight MT Light" panose="0204060206030A020304" pitchFamily="18" charset="77"/>
              </a:rPr>
              <a:t>After these things Jesus and His disciples came into the land of Judea, and there He was spending time with them and baptizing.</a:t>
            </a:r>
            <a:r>
              <a:rPr lang="en-US" sz="3500" baseline="30000" dirty="0">
                <a:solidFill>
                  <a:schemeClr val="bg1"/>
                </a:solidFill>
                <a:latin typeface="Footlight MT Light" panose="0204060206030A020304" pitchFamily="18" charset="77"/>
              </a:rPr>
              <a:t>23</a:t>
            </a:r>
            <a:r>
              <a:rPr lang="en-US" sz="3500" dirty="0">
                <a:solidFill>
                  <a:schemeClr val="bg1"/>
                </a:solidFill>
                <a:latin typeface="Footlight MT Light" panose="0204060206030A020304" pitchFamily="18" charset="77"/>
              </a:rPr>
              <a:t>And John also was baptizing in </a:t>
            </a:r>
            <a:r>
              <a:rPr lang="en-US" sz="3500" dirty="0" err="1">
                <a:solidFill>
                  <a:schemeClr val="bg1"/>
                </a:solidFill>
                <a:latin typeface="Footlight MT Light" panose="0204060206030A020304" pitchFamily="18" charset="77"/>
              </a:rPr>
              <a:t>Aenon</a:t>
            </a:r>
            <a:r>
              <a:rPr lang="en-US" sz="3500" dirty="0">
                <a:solidFill>
                  <a:schemeClr val="bg1"/>
                </a:solidFill>
                <a:latin typeface="Footlight MT Light" panose="0204060206030A020304" pitchFamily="18" charset="77"/>
              </a:rPr>
              <a:t> near Salim, because there was much water there; and </a:t>
            </a:r>
            <a:r>
              <a:rPr lang="en-US" sz="3500" i="1" dirty="0">
                <a:solidFill>
                  <a:schemeClr val="bg1"/>
                </a:solidFill>
                <a:latin typeface="Footlight MT Light" panose="0204060206030A020304" pitchFamily="18" charset="77"/>
              </a:rPr>
              <a:t>people</a:t>
            </a:r>
            <a:r>
              <a:rPr lang="en-US" sz="3500" dirty="0">
                <a:solidFill>
                  <a:schemeClr val="bg1"/>
                </a:solidFill>
                <a:latin typeface="Footlight MT Light" panose="0204060206030A020304" pitchFamily="18" charset="77"/>
              </a:rPr>
              <a:t> were coming and were being baptized—</a:t>
            </a:r>
            <a:r>
              <a:rPr lang="en-US" sz="3500" baseline="30000" dirty="0">
                <a:solidFill>
                  <a:schemeClr val="bg1"/>
                </a:solidFill>
                <a:latin typeface="Footlight MT Light" panose="0204060206030A020304" pitchFamily="18" charset="77"/>
              </a:rPr>
              <a:t>24</a:t>
            </a:r>
            <a:r>
              <a:rPr lang="en-US" sz="3500" dirty="0">
                <a:solidFill>
                  <a:schemeClr val="bg1"/>
                </a:solidFill>
                <a:latin typeface="Footlight MT Light" panose="0204060206030A020304" pitchFamily="18" charset="77"/>
              </a:rPr>
              <a:t>for John had not yet been thrown into prison.</a:t>
            </a:r>
          </a:p>
          <a:p>
            <a:pPr marL="0" indent="0">
              <a:buNone/>
            </a:pPr>
            <a:r>
              <a:rPr lang="en-US" sz="3500" b="1" baseline="30000" dirty="0">
                <a:solidFill>
                  <a:schemeClr val="bg1"/>
                </a:solidFill>
                <a:latin typeface="Footlight MT Light" panose="0204060206030A020304" pitchFamily="18" charset="77"/>
              </a:rPr>
              <a:t>25</a:t>
            </a:r>
            <a:r>
              <a:rPr lang="en-US" sz="3500" dirty="0">
                <a:solidFill>
                  <a:schemeClr val="bg1"/>
                </a:solidFill>
                <a:latin typeface="Footlight MT Light" panose="0204060206030A020304" pitchFamily="18" charset="77"/>
              </a:rPr>
              <a:t>Therefore there arose a debate between John’s disciples and a Jew about purification.</a:t>
            </a:r>
            <a:r>
              <a:rPr lang="en-US" sz="3500" baseline="30000" dirty="0">
                <a:solidFill>
                  <a:schemeClr val="bg1"/>
                </a:solidFill>
                <a:latin typeface="Footlight MT Light" panose="0204060206030A020304" pitchFamily="18" charset="77"/>
              </a:rPr>
              <a:t>26</a:t>
            </a:r>
            <a:r>
              <a:rPr lang="en-US" sz="3500" dirty="0">
                <a:solidFill>
                  <a:schemeClr val="bg1"/>
                </a:solidFill>
                <a:latin typeface="Footlight MT Light" panose="0204060206030A020304" pitchFamily="18" charset="77"/>
              </a:rPr>
              <a:t>And they came to John and said to him, “Rabbi, He who was with you beyond the Jordan, to whom you have borne witness, behold, He is baptizing and all are coming to Him.”</a:t>
            </a:r>
          </a:p>
        </p:txBody>
      </p:sp>
    </p:spTree>
    <p:extLst>
      <p:ext uri="{BB962C8B-B14F-4D97-AF65-F5344CB8AC3E}">
        <p14:creationId xmlns:p14="http://schemas.microsoft.com/office/powerpoint/2010/main" val="1261301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94E16-723A-7DEE-CE37-9C8A793949CC}"/>
            </a:ext>
          </a:extLst>
        </p:cNvPr>
        <p:cNvGrpSpPr/>
        <p:nvPr/>
      </p:nvGrpSpPr>
      <p:grpSpPr>
        <a:xfrm>
          <a:off x="0" y="0"/>
          <a:ext cx="0" cy="0"/>
          <a:chOff x="0" y="0"/>
          <a:chExt cx="0" cy="0"/>
        </a:xfrm>
      </p:grpSpPr>
      <p:sp>
        <p:nvSpPr>
          <p:cNvPr id="53250" name="Title 1">
            <a:extLst>
              <a:ext uri="{FF2B5EF4-FFF2-40B4-BE49-F238E27FC236}">
                <a16:creationId xmlns:a16="http://schemas.microsoft.com/office/drawing/2014/main" id="{E0FC39D0-8D96-E936-1582-2DF81D6EF7AC}"/>
              </a:ext>
            </a:extLst>
          </p:cNvPr>
          <p:cNvSpPr>
            <a:spLocks noGrp="1" noChangeArrowheads="1"/>
          </p:cNvSpPr>
          <p:nvPr>
            <p:ph type="title"/>
          </p:nvPr>
        </p:nvSpPr>
        <p:spPr>
          <a:xfrm>
            <a:off x="609600" y="0"/>
            <a:ext cx="10972800" cy="819149"/>
          </a:xfrm>
        </p:spPr>
        <p:txBody>
          <a:bodyPr>
            <a:normAutofit fontScale="90000"/>
          </a:bodyPr>
          <a:lstStyle/>
          <a:p>
            <a:r>
              <a:rPr lang="en-US" altLang="en-US" sz="4800" dirty="0">
                <a:solidFill>
                  <a:schemeClr val="bg1"/>
                </a:solidFill>
                <a:latin typeface="Footlight MT Light" panose="0204060206030A020304" pitchFamily="18" charset="77"/>
              </a:rPr>
              <a:t>John 3:22-36</a:t>
            </a:r>
          </a:p>
        </p:txBody>
      </p:sp>
      <p:sp>
        <p:nvSpPr>
          <p:cNvPr id="53251" name="Title 1">
            <a:extLst>
              <a:ext uri="{FF2B5EF4-FFF2-40B4-BE49-F238E27FC236}">
                <a16:creationId xmlns:a16="http://schemas.microsoft.com/office/drawing/2014/main" id="{640B85B6-073B-12C4-C080-35377F7D9E1F}"/>
              </a:ext>
            </a:extLst>
          </p:cNvPr>
          <p:cNvSpPr txBox="1">
            <a:spLocks noChangeArrowheads="1"/>
          </p:cNvSpPr>
          <p:nvPr/>
        </p:nvSpPr>
        <p:spPr bwMode="auto">
          <a:xfrm>
            <a:off x="7620000" y="1420814"/>
            <a:ext cx="2971800"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571500" indent="-5715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endParaRPr lang="en-US" altLang="en-US" sz="1800">
              <a:solidFill>
                <a:schemeClr val="bg1"/>
              </a:solidFill>
            </a:endParaRPr>
          </a:p>
          <a:p>
            <a:pPr>
              <a:spcBef>
                <a:spcPct val="0"/>
              </a:spcBef>
            </a:pPr>
            <a:endParaRPr lang="en-US" altLang="en-US" sz="1800">
              <a:solidFill>
                <a:schemeClr val="bg1"/>
              </a:solidFill>
            </a:endParaRPr>
          </a:p>
          <a:p>
            <a:pPr>
              <a:spcBef>
                <a:spcPct val="0"/>
              </a:spcBef>
            </a:pPr>
            <a:endParaRPr lang="en-US" altLang="en-US" sz="1800">
              <a:solidFill>
                <a:schemeClr val="bg1"/>
              </a:solidFill>
            </a:endParaRPr>
          </a:p>
        </p:txBody>
      </p:sp>
      <p:sp>
        <p:nvSpPr>
          <p:cNvPr id="53252" name="Content Placeholder 1">
            <a:extLst>
              <a:ext uri="{FF2B5EF4-FFF2-40B4-BE49-F238E27FC236}">
                <a16:creationId xmlns:a16="http://schemas.microsoft.com/office/drawing/2014/main" id="{AF38AE9B-8708-F711-A94A-BB2CCF290400}"/>
              </a:ext>
            </a:extLst>
          </p:cNvPr>
          <p:cNvSpPr>
            <a:spLocks noGrp="1" noChangeArrowheads="1"/>
          </p:cNvSpPr>
          <p:nvPr>
            <p:ph idx="1"/>
          </p:nvPr>
        </p:nvSpPr>
        <p:spPr>
          <a:xfrm>
            <a:off x="427149" y="631065"/>
            <a:ext cx="11337701" cy="5965178"/>
          </a:xfrm>
        </p:spPr>
        <p:txBody>
          <a:bodyPr>
            <a:noAutofit/>
          </a:bodyPr>
          <a:lstStyle/>
          <a:p>
            <a:pPr marL="0" indent="0">
              <a:buNone/>
            </a:pPr>
            <a:r>
              <a:rPr lang="en-US" sz="4000" baseline="30000" dirty="0">
                <a:solidFill>
                  <a:schemeClr val="bg1"/>
                </a:solidFill>
                <a:latin typeface="Footlight MT Light" panose="0204060206030A020304" pitchFamily="18" charset="77"/>
              </a:rPr>
              <a:t>27</a:t>
            </a:r>
            <a:r>
              <a:rPr lang="en-US" sz="4000" dirty="0">
                <a:solidFill>
                  <a:schemeClr val="bg1"/>
                </a:solidFill>
                <a:latin typeface="Footlight MT Light" panose="0204060206030A020304" pitchFamily="18" charset="77"/>
              </a:rPr>
              <a:t>John answered and said, “A man can receive nothing unless it has been given him from heaven.</a:t>
            </a:r>
            <a:r>
              <a:rPr lang="en-US" sz="4000" baseline="30000" dirty="0">
                <a:solidFill>
                  <a:schemeClr val="bg1"/>
                </a:solidFill>
                <a:latin typeface="Footlight MT Light" panose="0204060206030A020304" pitchFamily="18" charset="77"/>
              </a:rPr>
              <a:t>28</a:t>
            </a:r>
            <a:r>
              <a:rPr lang="en-US" sz="4000" dirty="0">
                <a:solidFill>
                  <a:schemeClr val="bg1"/>
                </a:solidFill>
                <a:latin typeface="Footlight MT Light" panose="0204060206030A020304" pitchFamily="18" charset="77"/>
              </a:rPr>
              <a:t>“You yourselves are my witnesses that I said, ‘I am not the Christ,’ but, ‘I have been sent ahead of Him. </a:t>
            </a:r>
            <a:r>
              <a:rPr lang="en-US" sz="4000" baseline="30000">
                <a:solidFill>
                  <a:schemeClr val="bg1"/>
                </a:solidFill>
                <a:latin typeface="Footlight MT Light" panose="0204060206030A020304" pitchFamily="18" charset="77"/>
              </a:rPr>
              <a:t>29</a:t>
            </a:r>
            <a:r>
              <a:rPr lang="en-US" sz="4000">
                <a:solidFill>
                  <a:schemeClr val="bg1"/>
                </a:solidFill>
                <a:latin typeface="Footlight MT Light" panose="0204060206030A020304" pitchFamily="18" charset="77"/>
              </a:rPr>
              <a:t>“</a:t>
            </a:r>
            <a:r>
              <a:rPr lang="en-US" sz="4000" dirty="0">
                <a:solidFill>
                  <a:schemeClr val="bg1"/>
                </a:solidFill>
                <a:latin typeface="Footlight MT Light" panose="0204060206030A020304" pitchFamily="18" charset="77"/>
              </a:rPr>
              <a:t>He who has the bride is the bridegroom; but the friend of the bridegroom, who stands and hears him, rejoices greatly because of the bridegroom’s voice. So this joy of mine has been made full.</a:t>
            </a:r>
            <a:r>
              <a:rPr lang="en-US" sz="4000" baseline="30000" dirty="0">
                <a:solidFill>
                  <a:schemeClr val="bg1"/>
                </a:solidFill>
                <a:latin typeface="Footlight MT Light" panose="0204060206030A020304" pitchFamily="18" charset="77"/>
              </a:rPr>
              <a:t>30</a:t>
            </a:r>
            <a:r>
              <a:rPr lang="en-US" sz="4000" dirty="0">
                <a:solidFill>
                  <a:schemeClr val="bg1"/>
                </a:solidFill>
                <a:latin typeface="Footlight MT Light" panose="0204060206030A020304" pitchFamily="18" charset="77"/>
              </a:rPr>
              <a:t>“He must increase, but I must decrease.</a:t>
            </a:r>
          </a:p>
        </p:txBody>
      </p:sp>
    </p:spTree>
    <p:extLst>
      <p:ext uri="{BB962C8B-B14F-4D97-AF65-F5344CB8AC3E}">
        <p14:creationId xmlns:p14="http://schemas.microsoft.com/office/powerpoint/2010/main" val="925025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147A7-7755-3E6C-FFB1-826831F9F668}"/>
            </a:ext>
          </a:extLst>
        </p:cNvPr>
        <p:cNvGrpSpPr/>
        <p:nvPr/>
      </p:nvGrpSpPr>
      <p:grpSpPr>
        <a:xfrm>
          <a:off x="0" y="0"/>
          <a:ext cx="0" cy="0"/>
          <a:chOff x="0" y="0"/>
          <a:chExt cx="0" cy="0"/>
        </a:xfrm>
      </p:grpSpPr>
      <p:sp>
        <p:nvSpPr>
          <p:cNvPr id="53250" name="Title 1">
            <a:extLst>
              <a:ext uri="{FF2B5EF4-FFF2-40B4-BE49-F238E27FC236}">
                <a16:creationId xmlns:a16="http://schemas.microsoft.com/office/drawing/2014/main" id="{3A89D833-9CEC-CE97-CCAD-5E0FBAC7026B}"/>
              </a:ext>
            </a:extLst>
          </p:cNvPr>
          <p:cNvSpPr>
            <a:spLocks noGrp="1" noChangeArrowheads="1"/>
          </p:cNvSpPr>
          <p:nvPr>
            <p:ph type="title"/>
          </p:nvPr>
        </p:nvSpPr>
        <p:spPr>
          <a:xfrm>
            <a:off x="609600" y="0"/>
            <a:ext cx="10972800" cy="819149"/>
          </a:xfrm>
        </p:spPr>
        <p:txBody>
          <a:bodyPr>
            <a:normAutofit fontScale="90000"/>
          </a:bodyPr>
          <a:lstStyle/>
          <a:p>
            <a:r>
              <a:rPr lang="en-US" altLang="en-US" sz="4800" dirty="0">
                <a:solidFill>
                  <a:schemeClr val="bg1"/>
                </a:solidFill>
                <a:latin typeface="Footlight MT Light" panose="0204060206030A020304" pitchFamily="18" charset="77"/>
              </a:rPr>
              <a:t>John 3:22-36</a:t>
            </a:r>
          </a:p>
        </p:txBody>
      </p:sp>
      <p:sp>
        <p:nvSpPr>
          <p:cNvPr id="53251" name="Title 1">
            <a:extLst>
              <a:ext uri="{FF2B5EF4-FFF2-40B4-BE49-F238E27FC236}">
                <a16:creationId xmlns:a16="http://schemas.microsoft.com/office/drawing/2014/main" id="{17EB5DD8-0C09-B3CA-1CA4-273775223118}"/>
              </a:ext>
            </a:extLst>
          </p:cNvPr>
          <p:cNvSpPr txBox="1">
            <a:spLocks noChangeArrowheads="1"/>
          </p:cNvSpPr>
          <p:nvPr/>
        </p:nvSpPr>
        <p:spPr bwMode="auto">
          <a:xfrm>
            <a:off x="7620000" y="1420814"/>
            <a:ext cx="2971800"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571500" indent="-5715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endParaRPr lang="en-US" altLang="en-US" sz="1800">
              <a:solidFill>
                <a:schemeClr val="bg1"/>
              </a:solidFill>
            </a:endParaRPr>
          </a:p>
          <a:p>
            <a:pPr>
              <a:spcBef>
                <a:spcPct val="0"/>
              </a:spcBef>
            </a:pPr>
            <a:endParaRPr lang="en-US" altLang="en-US" sz="1800">
              <a:solidFill>
                <a:schemeClr val="bg1"/>
              </a:solidFill>
            </a:endParaRPr>
          </a:p>
          <a:p>
            <a:pPr>
              <a:spcBef>
                <a:spcPct val="0"/>
              </a:spcBef>
            </a:pPr>
            <a:endParaRPr lang="en-US" altLang="en-US" sz="1800">
              <a:solidFill>
                <a:schemeClr val="bg1"/>
              </a:solidFill>
            </a:endParaRPr>
          </a:p>
        </p:txBody>
      </p:sp>
      <p:sp>
        <p:nvSpPr>
          <p:cNvPr id="53252" name="Content Placeholder 1">
            <a:extLst>
              <a:ext uri="{FF2B5EF4-FFF2-40B4-BE49-F238E27FC236}">
                <a16:creationId xmlns:a16="http://schemas.microsoft.com/office/drawing/2014/main" id="{D00A9ED1-C726-1192-8910-281611F854A0}"/>
              </a:ext>
            </a:extLst>
          </p:cNvPr>
          <p:cNvSpPr>
            <a:spLocks noGrp="1" noChangeArrowheads="1"/>
          </p:cNvSpPr>
          <p:nvPr>
            <p:ph idx="1"/>
          </p:nvPr>
        </p:nvSpPr>
        <p:spPr>
          <a:xfrm>
            <a:off x="427149" y="631065"/>
            <a:ext cx="11337701" cy="5965178"/>
          </a:xfrm>
        </p:spPr>
        <p:txBody>
          <a:bodyPr>
            <a:noAutofit/>
          </a:bodyPr>
          <a:lstStyle/>
          <a:p>
            <a:pPr marL="0" indent="0">
              <a:buNone/>
            </a:pPr>
            <a:r>
              <a:rPr lang="en-US" sz="3500" b="1" baseline="30000" dirty="0">
                <a:solidFill>
                  <a:schemeClr val="bg1"/>
                </a:solidFill>
                <a:latin typeface="Footlight MT Light" panose="0204060206030A020304" pitchFamily="18" charset="77"/>
              </a:rPr>
              <a:t>31</a:t>
            </a:r>
            <a:r>
              <a:rPr lang="en-US" sz="3500" dirty="0">
                <a:solidFill>
                  <a:schemeClr val="bg1"/>
                </a:solidFill>
                <a:latin typeface="Footlight MT Light" panose="0204060206030A020304" pitchFamily="18" charset="77"/>
              </a:rPr>
              <a:t>“He who comes from above is above all, he who is of the earth is from the earth and speaks of the earth. He who comes from heaven is above all.</a:t>
            </a:r>
            <a:r>
              <a:rPr lang="en-US" sz="3500" baseline="30000" dirty="0">
                <a:solidFill>
                  <a:schemeClr val="bg1"/>
                </a:solidFill>
                <a:latin typeface="Footlight MT Light" panose="0204060206030A020304" pitchFamily="18" charset="77"/>
              </a:rPr>
              <a:t>32</a:t>
            </a:r>
            <a:r>
              <a:rPr lang="en-US" sz="3500" dirty="0">
                <a:solidFill>
                  <a:schemeClr val="bg1"/>
                </a:solidFill>
                <a:latin typeface="Footlight MT Light" panose="0204060206030A020304" pitchFamily="18" charset="77"/>
              </a:rPr>
              <a:t>“What He has seen and heard, of that He bears witness; and no one receives His witness.</a:t>
            </a:r>
            <a:r>
              <a:rPr lang="en-US" sz="3500" baseline="30000" dirty="0">
                <a:solidFill>
                  <a:schemeClr val="bg1"/>
                </a:solidFill>
                <a:latin typeface="Footlight MT Light" panose="0204060206030A020304" pitchFamily="18" charset="77"/>
              </a:rPr>
              <a:t>33</a:t>
            </a:r>
            <a:r>
              <a:rPr lang="en-US" sz="3500" dirty="0">
                <a:solidFill>
                  <a:schemeClr val="bg1"/>
                </a:solidFill>
                <a:latin typeface="Footlight MT Light" panose="0204060206030A020304" pitchFamily="18" charset="77"/>
              </a:rPr>
              <a:t>“He who has received His witness has set his seal to </a:t>
            </a:r>
            <a:r>
              <a:rPr lang="en-US" sz="3500" i="1" dirty="0">
                <a:solidFill>
                  <a:schemeClr val="bg1"/>
                </a:solidFill>
                <a:latin typeface="Footlight MT Light" panose="0204060206030A020304" pitchFamily="18" charset="77"/>
              </a:rPr>
              <a:t>this,</a:t>
            </a:r>
            <a:r>
              <a:rPr lang="en-US" sz="3500" dirty="0">
                <a:solidFill>
                  <a:schemeClr val="bg1"/>
                </a:solidFill>
                <a:latin typeface="Footlight MT Light" panose="0204060206030A020304" pitchFamily="18" charset="77"/>
              </a:rPr>
              <a:t> that God is true.</a:t>
            </a:r>
            <a:r>
              <a:rPr lang="en-US" sz="3500" baseline="30000" dirty="0">
                <a:solidFill>
                  <a:schemeClr val="bg1"/>
                </a:solidFill>
                <a:latin typeface="Footlight MT Light" panose="0204060206030A020304" pitchFamily="18" charset="77"/>
              </a:rPr>
              <a:t>34</a:t>
            </a:r>
            <a:r>
              <a:rPr lang="en-US" sz="3500" dirty="0">
                <a:solidFill>
                  <a:schemeClr val="bg1"/>
                </a:solidFill>
                <a:latin typeface="Footlight MT Light" panose="0204060206030A020304" pitchFamily="18" charset="77"/>
              </a:rPr>
              <a:t>“For He whom God has sent speaks the words of God; for He gives the Spirit without measure.</a:t>
            </a:r>
            <a:r>
              <a:rPr lang="en-US" sz="3500" baseline="30000" dirty="0">
                <a:solidFill>
                  <a:schemeClr val="bg1"/>
                </a:solidFill>
                <a:latin typeface="Footlight MT Light" panose="0204060206030A020304" pitchFamily="18" charset="77"/>
              </a:rPr>
              <a:t>35</a:t>
            </a:r>
            <a:r>
              <a:rPr lang="en-US" sz="3500" dirty="0">
                <a:solidFill>
                  <a:schemeClr val="bg1"/>
                </a:solidFill>
                <a:latin typeface="Footlight MT Light" panose="0204060206030A020304" pitchFamily="18" charset="77"/>
              </a:rPr>
              <a:t>“The Father loves the Son and has given all things into His hand.</a:t>
            </a:r>
            <a:r>
              <a:rPr lang="en-US" sz="3500" baseline="30000" dirty="0">
                <a:solidFill>
                  <a:schemeClr val="bg1"/>
                </a:solidFill>
                <a:latin typeface="Footlight MT Light" panose="0204060206030A020304" pitchFamily="18" charset="77"/>
              </a:rPr>
              <a:t>36</a:t>
            </a:r>
            <a:r>
              <a:rPr lang="en-US" sz="3500" dirty="0">
                <a:solidFill>
                  <a:schemeClr val="bg1"/>
                </a:solidFill>
                <a:latin typeface="Footlight MT Light" panose="0204060206030A020304" pitchFamily="18" charset="77"/>
              </a:rPr>
              <a:t>“He who believes in the Son has eternal life; but he who does not obey the Son will not see life, but the wrath of God abides on him.”</a:t>
            </a:r>
          </a:p>
        </p:txBody>
      </p:sp>
    </p:spTree>
    <p:extLst>
      <p:ext uri="{BB962C8B-B14F-4D97-AF65-F5344CB8AC3E}">
        <p14:creationId xmlns:p14="http://schemas.microsoft.com/office/powerpoint/2010/main" val="616719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94E16-723A-7DEE-CE37-9C8A793949CC}"/>
            </a:ext>
          </a:extLst>
        </p:cNvPr>
        <p:cNvGrpSpPr/>
        <p:nvPr/>
      </p:nvGrpSpPr>
      <p:grpSpPr>
        <a:xfrm>
          <a:off x="0" y="0"/>
          <a:ext cx="0" cy="0"/>
          <a:chOff x="0" y="0"/>
          <a:chExt cx="0" cy="0"/>
        </a:xfrm>
      </p:grpSpPr>
      <p:sp>
        <p:nvSpPr>
          <p:cNvPr id="53250" name="Title 1">
            <a:extLst>
              <a:ext uri="{FF2B5EF4-FFF2-40B4-BE49-F238E27FC236}">
                <a16:creationId xmlns:a16="http://schemas.microsoft.com/office/drawing/2014/main" id="{E0FC39D0-8D96-E936-1582-2DF81D6EF7AC}"/>
              </a:ext>
            </a:extLst>
          </p:cNvPr>
          <p:cNvSpPr>
            <a:spLocks noGrp="1" noChangeArrowheads="1"/>
          </p:cNvSpPr>
          <p:nvPr>
            <p:ph type="title"/>
          </p:nvPr>
        </p:nvSpPr>
        <p:spPr>
          <a:xfrm>
            <a:off x="609600" y="582862"/>
            <a:ext cx="10972800" cy="1325563"/>
          </a:xfrm>
        </p:spPr>
        <p:txBody>
          <a:bodyPr>
            <a:normAutofit fontScale="90000"/>
          </a:bodyPr>
          <a:lstStyle/>
          <a:p>
            <a:r>
              <a:rPr lang="en-US" altLang="en-US" sz="4800" dirty="0">
                <a:solidFill>
                  <a:schemeClr val="bg1"/>
                </a:solidFill>
                <a:latin typeface="Footlight MT Light" panose="0204060206030A020304" pitchFamily="18" charset="77"/>
              </a:rPr>
              <a:t> </a:t>
            </a:r>
            <a:r>
              <a:rPr lang="en-US" sz="4800" dirty="0">
                <a:solidFill>
                  <a:schemeClr val="bg1"/>
                </a:solidFill>
                <a:latin typeface="Footlight MT Light" panose="0204060206030A020304" pitchFamily="18" charset="77"/>
              </a:rPr>
              <a:t>The Superior Ministry of Jesus</a:t>
            </a:r>
            <a:br>
              <a:rPr lang="en-US" dirty="0">
                <a:solidFill>
                  <a:schemeClr val="bg1"/>
                </a:solidFill>
                <a:latin typeface="Footlight MT Light" panose="0204060206030A020304" pitchFamily="18" charset="77"/>
              </a:rPr>
            </a:br>
            <a:endParaRPr lang="en-US" altLang="en-US" sz="4800" dirty="0">
              <a:solidFill>
                <a:schemeClr val="bg1"/>
              </a:solidFill>
              <a:latin typeface="Footlight MT Light" panose="0204060206030A020304" pitchFamily="18" charset="77"/>
            </a:endParaRPr>
          </a:p>
        </p:txBody>
      </p:sp>
      <p:sp>
        <p:nvSpPr>
          <p:cNvPr id="53251" name="Title 1">
            <a:extLst>
              <a:ext uri="{FF2B5EF4-FFF2-40B4-BE49-F238E27FC236}">
                <a16:creationId xmlns:a16="http://schemas.microsoft.com/office/drawing/2014/main" id="{640B85B6-073B-12C4-C080-35377F7D9E1F}"/>
              </a:ext>
            </a:extLst>
          </p:cNvPr>
          <p:cNvSpPr txBox="1">
            <a:spLocks noChangeArrowheads="1"/>
          </p:cNvSpPr>
          <p:nvPr/>
        </p:nvSpPr>
        <p:spPr bwMode="auto">
          <a:xfrm>
            <a:off x="7620000" y="1420814"/>
            <a:ext cx="2971800"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571500" indent="-5715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endParaRPr lang="en-US" altLang="en-US" sz="1800">
              <a:solidFill>
                <a:schemeClr val="bg1"/>
              </a:solidFill>
            </a:endParaRPr>
          </a:p>
          <a:p>
            <a:pPr>
              <a:spcBef>
                <a:spcPct val="0"/>
              </a:spcBef>
            </a:pPr>
            <a:endParaRPr lang="en-US" altLang="en-US" sz="1800">
              <a:solidFill>
                <a:schemeClr val="bg1"/>
              </a:solidFill>
            </a:endParaRPr>
          </a:p>
          <a:p>
            <a:pPr>
              <a:spcBef>
                <a:spcPct val="0"/>
              </a:spcBef>
            </a:pPr>
            <a:endParaRPr lang="en-US" altLang="en-US" sz="1800">
              <a:solidFill>
                <a:schemeClr val="bg1"/>
              </a:solidFill>
            </a:endParaRPr>
          </a:p>
        </p:txBody>
      </p:sp>
      <p:sp>
        <p:nvSpPr>
          <p:cNvPr id="53252" name="Content Placeholder 1">
            <a:extLst>
              <a:ext uri="{FF2B5EF4-FFF2-40B4-BE49-F238E27FC236}">
                <a16:creationId xmlns:a16="http://schemas.microsoft.com/office/drawing/2014/main" id="{AF38AE9B-8708-F711-A94A-BB2CCF290400}"/>
              </a:ext>
            </a:extLst>
          </p:cNvPr>
          <p:cNvSpPr>
            <a:spLocks noGrp="1" noChangeArrowheads="1"/>
          </p:cNvSpPr>
          <p:nvPr>
            <p:ph idx="1"/>
          </p:nvPr>
        </p:nvSpPr>
        <p:spPr>
          <a:xfrm>
            <a:off x="609600" y="2057400"/>
            <a:ext cx="10972800" cy="4525963"/>
          </a:xfrm>
        </p:spPr>
        <p:txBody>
          <a:bodyPr>
            <a:normAutofit/>
          </a:bodyPr>
          <a:lstStyle/>
          <a:p>
            <a:pPr marL="514350" lvl="0" indent="-514350">
              <a:buFont typeface="+mj-lt"/>
              <a:buAutoNum type="arabicPeriod"/>
            </a:pPr>
            <a:r>
              <a:rPr lang="en-US" sz="3600" dirty="0">
                <a:solidFill>
                  <a:schemeClr val="bg1"/>
                </a:solidFill>
                <a:latin typeface="Footlight MT Light" panose="0204060206030A020304" pitchFamily="18" charset="77"/>
                <a:cs typeface="Times New Roman" panose="02020603050405020304" pitchFamily="18" charset="0"/>
              </a:rPr>
              <a:t>Superior Baptism v. 22-26</a:t>
            </a:r>
          </a:p>
          <a:p>
            <a:pPr marL="514350" lvl="0" indent="-514350">
              <a:buFont typeface="+mj-lt"/>
              <a:buAutoNum type="arabicPeriod"/>
            </a:pPr>
            <a:r>
              <a:rPr lang="en-US" sz="3600" dirty="0">
                <a:solidFill>
                  <a:schemeClr val="bg1"/>
                </a:solidFill>
                <a:latin typeface="Footlight MT Light" panose="0204060206030A020304" pitchFamily="18" charset="77"/>
                <a:cs typeface="Times New Roman" panose="02020603050405020304" pitchFamily="18" charset="0"/>
              </a:rPr>
              <a:t>Superior Position v. 27-30</a:t>
            </a:r>
          </a:p>
        </p:txBody>
      </p:sp>
    </p:spTree>
    <p:extLst>
      <p:ext uri="{BB962C8B-B14F-4D97-AF65-F5344CB8AC3E}">
        <p14:creationId xmlns:p14="http://schemas.microsoft.com/office/powerpoint/2010/main" val="360344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2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25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D784F-0826-B36B-73D7-91996562B2EC}"/>
              </a:ext>
            </a:extLst>
          </p:cNvPr>
          <p:cNvSpPr>
            <a:spLocks noGrp="1"/>
          </p:cNvSpPr>
          <p:nvPr>
            <p:ph type="title"/>
          </p:nvPr>
        </p:nvSpPr>
        <p:spPr/>
        <p:txBody>
          <a:bodyPr/>
          <a:lstStyle/>
          <a:p>
            <a:r>
              <a:rPr lang="en-US" dirty="0">
                <a:solidFill>
                  <a:schemeClr val="bg1"/>
                </a:solidFill>
                <a:latin typeface="Footlight MT Light" panose="0204060206030A020304" pitchFamily="18" charset="77"/>
              </a:rPr>
              <a:t>You must…</a:t>
            </a:r>
          </a:p>
        </p:txBody>
      </p:sp>
      <p:sp>
        <p:nvSpPr>
          <p:cNvPr id="3" name="Content Placeholder 2">
            <a:extLst>
              <a:ext uri="{FF2B5EF4-FFF2-40B4-BE49-F238E27FC236}">
                <a16:creationId xmlns:a16="http://schemas.microsoft.com/office/drawing/2014/main" id="{AD11A7A2-568F-815B-AE7D-05A895D6A0AC}"/>
              </a:ext>
            </a:extLst>
          </p:cNvPr>
          <p:cNvSpPr>
            <a:spLocks noGrp="1"/>
          </p:cNvSpPr>
          <p:nvPr>
            <p:ph idx="1"/>
          </p:nvPr>
        </p:nvSpPr>
        <p:spPr/>
        <p:txBody>
          <a:bodyPr>
            <a:normAutofit fontScale="92500" lnSpcReduction="10000"/>
          </a:bodyPr>
          <a:lstStyle/>
          <a:p>
            <a:pPr lvl="0"/>
            <a:r>
              <a:rPr lang="en-US" sz="3600" dirty="0">
                <a:solidFill>
                  <a:schemeClr val="bg1"/>
                </a:solidFill>
                <a:latin typeface="Footlight MT Light" panose="0204060206030A020304" pitchFamily="18" charset="77"/>
              </a:rPr>
              <a:t>Jn. 3:7—you </a:t>
            </a:r>
            <a:r>
              <a:rPr lang="en-US" sz="3600" u="sng" dirty="0">
                <a:solidFill>
                  <a:schemeClr val="bg1"/>
                </a:solidFill>
                <a:latin typeface="Footlight MT Light" panose="0204060206030A020304" pitchFamily="18" charset="77"/>
              </a:rPr>
              <a:t>must</a:t>
            </a:r>
            <a:r>
              <a:rPr lang="en-US" sz="3600" dirty="0">
                <a:solidFill>
                  <a:schemeClr val="bg1"/>
                </a:solidFill>
                <a:latin typeface="Footlight MT Light" panose="0204060206030A020304" pitchFamily="18" charset="77"/>
              </a:rPr>
              <a:t> be born again </a:t>
            </a:r>
          </a:p>
          <a:p>
            <a:pPr lvl="0"/>
            <a:r>
              <a:rPr lang="en-US" sz="3600" dirty="0">
                <a:solidFill>
                  <a:schemeClr val="bg1"/>
                </a:solidFill>
                <a:latin typeface="Footlight MT Light" panose="0204060206030A020304" pitchFamily="18" charset="77"/>
              </a:rPr>
              <a:t>Jn. 3:14, 12:34—the Son of Man </a:t>
            </a:r>
            <a:r>
              <a:rPr lang="en-US" sz="3600" u="sng" dirty="0">
                <a:solidFill>
                  <a:schemeClr val="bg1"/>
                </a:solidFill>
                <a:latin typeface="Footlight MT Light" panose="0204060206030A020304" pitchFamily="18" charset="77"/>
              </a:rPr>
              <a:t>must</a:t>
            </a:r>
            <a:r>
              <a:rPr lang="en-US" sz="3600" dirty="0">
                <a:solidFill>
                  <a:schemeClr val="bg1"/>
                </a:solidFill>
                <a:latin typeface="Footlight MT Light" panose="0204060206030A020304" pitchFamily="18" charset="77"/>
              </a:rPr>
              <a:t> be lifted up</a:t>
            </a:r>
          </a:p>
          <a:p>
            <a:pPr lvl="0"/>
            <a:r>
              <a:rPr lang="en-US" sz="3600" dirty="0">
                <a:solidFill>
                  <a:schemeClr val="bg1"/>
                </a:solidFill>
                <a:latin typeface="Footlight MT Light" panose="0204060206030A020304" pitchFamily="18" charset="77"/>
              </a:rPr>
              <a:t>Jn. 4:4 —he </a:t>
            </a:r>
            <a:r>
              <a:rPr lang="en-US" sz="3600" u="sng" dirty="0">
                <a:solidFill>
                  <a:schemeClr val="bg1"/>
                </a:solidFill>
                <a:latin typeface="Footlight MT Light" panose="0204060206030A020304" pitchFamily="18" charset="77"/>
              </a:rPr>
              <a:t>must</a:t>
            </a:r>
            <a:r>
              <a:rPr lang="en-US" sz="3600" dirty="0">
                <a:solidFill>
                  <a:schemeClr val="bg1"/>
                </a:solidFill>
                <a:latin typeface="Footlight MT Light" panose="0204060206030A020304" pitchFamily="18" charset="77"/>
              </a:rPr>
              <a:t> pass thru Samaria to be recognized as the Savior of the world  </a:t>
            </a:r>
          </a:p>
          <a:p>
            <a:pPr lvl="0"/>
            <a:r>
              <a:rPr lang="en-US" sz="3600" dirty="0">
                <a:solidFill>
                  <a:schemeClr val="bg1"/>
                </a:solidFill>
                <a:latin typeface="Footlight MT Light" panose="0204060206030A020304" pitchFamily="18" charset="77"/>
              </a:rPr>
              <a:t>Jn. 4:20, 24—You </a:t>
            </a:r>
            <a:r>
              <a:rPr lang="en-US" sz="3600" u="sng" dirty="0">
                <a:solidFill>
                  <a:schemeClr val="bg1"/>
                </a:solidFill>
                <a:latin typeface="Footlight MT Light" panose="0204060206030A020304" pitchFamily="18" charset="77"/>
              </a:rPr>
              <a:t>must</a:t>
            </a:r>
            <a:r>
              <a:rPr lang="en-US" sz="3600" dirty="0">
                <a:solidFill>
                  <a:schemeClr val="bg1"/>
                </a:solidFill>
                <a:latin typeface="Footlight MT Light" panose="0204060206030A020304" pitchFamily="18" charset="77"/>
              </a:rPr>
              <a:t> worship God in spirit </a:t>
            </a:r>
          </a:p>
          <a:p>
            <a:pPr lvl="0"/>
            <a:r>
              <a:rPr lang="en-US" sz="3600" dirty="0">
                <a:solidFill>
                  <a:schemeClr val="bg1"/>
                </a:solidFill>
                <a:latin typeface="Footlight MT Light" panose="0204060206030A020304" pitchFamily="18" charset="77"/>
              </a:rPr>
              <a:t>Jn. 9:4 —Jesus </a:t>
            </a:r>
            <a:r>
              <a:rPr lang="en-US" sz="3600" u="sng" dirty="0">
                <a:solidFill>
                  <a:schemeClr val="bg1"/>
                </a:solidFill>
                <a:latin typeface="Footlight MT Light" panose="0204060206030A020304" pitchFamily="18" charset="77"/>
              </a:rPr>
              <a:t>must</a:t>
            </a:r>
            <a:r>
              <a:rPr lang="en-US" sz="3600" dirty="0">
                <a:solidFill>
                  <a:schemeClr val="bg1"/>
                </a:solidFill>
                <a:latin typeface="Footlight MT Light" panose="0204060206030A020304" pitchFamily="18" charset="77"/>
              </a:rPr>
              <a:t> do the work of the Father who sent Him</a:t>
            </a:r>
          </a:p>
          <a:p>
            <a:pPr lvl="0"/>
            <a:r>
              <a:rPr lang="en-US" sz="3600" dirty="0">
                <a:solidFill>
                  <a:schemeClr val="bg1"/>
                </a:solidFill>
                <a:latin typeface="Footlight MT Light" panose="0204060206030A020304" pitchFamily="18" charset="77"/>
              </a:rPr>
              <a:t>Jn. 10:16 — Jesus </a:t>
            </a:r>
            <a:r>
              <a:rPr lang="en-US" sz="3600" u="sng" dirty="0">
                <a:solidFill>
                  <a:schemeClr val="bg1"/>
                </a:solidFill>
                <a:latin typeface="Footlight MT Light" panose="0204060206030A020304" pitchFamily="18" charset="77"/>
              </a:rPr>
              <a:t>must</a:t>
            </a:r>
            <a:r>
              <a:rPr lang="en-US" sz="3600" dirty="0">
                <a:solidFill>
                  <a:schemeClr val="bg1"/>
                </a:solidFill>
                <a:latin typeface="Footlight MT Light" panose="0204060206030A020304" pitchFamily="18" charset="77"/>
              </a:rPr>
              <a:t> bring in other sheep not of this fold</a:t>
            </a:r>
          </a:p>
          <a:p>
            <a:pPr lvl="0"/>
            <a:r>
              <a:rPr lang="en-US" sz="3600" dirty="0">
                <a:solidFill>
                  <a:schemeClr val="bg1"/>
                </a:solidFill>
                <a:latin typeface="Footlight MT Light" panose="0204060206030A020304" pitchFamily="18" charset="77"/>
              </a:rPr>
              <a:t>Jn. 20:9 — Jesus </a:t>
            </a:r>
            <a:r>
              <a:rPr lang="en-US" sz="3600" u="sng" dirty="0">
                <a:solidFill>
                  <a:schemeClr val="bg1"/>
                </a:solidFill>
                <a:latin typeface="Footlight MT Light" panose="0204060206030A020304" pitchFamily="18" charset="77"/>
              </a:rPr>
              <a:t>must</a:t>
            </a:r>
            <a:r>
              <a:rPr lang="en-US" sz="3600" dirty="0">
                <a:solidFill>
                  <a:schemeClr val="bg1"/>
                </a:solidFill>
                <a:latin typeface="Footlight MT Light" panose="0204060206030A020304" pitchFamily="18" charset="77"/>
              </a:rPr>
              <a:t> rise from the dead </a:t>
            </a:r>
          </a:p>
        </p:txBody>
      </p:sp>
    </p:spTree>
    <p:extLst>
      <p:ext uri="{BB962C8B-B14F-4D97-AF65-F5344CB8AC3E}">
        <p14:creationId xmlns:p14="http://schemas.microsoft.com/office/powerpoint/2010/main" val="2555165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1EE84-6177-C331-C7AE-0E4B07AA3A69}"/>
            </a:ext>
          </a:extLst>
        </p:cNvPr>
        <p:cNvGrpSpPr/>
        <p:nvPr/>
      </p:nvGrpSpPr>
      <p:grpSpPr>
        <a:xfrm>
          <a:off x="0" y="0"/>
          <a:ext cx="0" cy="0"/>
          <a:chOff x="0" y="0"/>
          <a:chExt cx="0" cy="0"/>
        </a:xfrm>
      </p:grpSpPr>
      <p:sp>
        <p:nvSpPr>
          <p:cNvPr id="53250" name="Title 1">
            <a:extLst>
              <a:ext uri="{FF2B5EF4-FFF2-40B4-BE49-F238E27FC236}">
                <a16:creationId xmlns:a16="http://schemas.microsoft.com/office/drawing/2014/main" id="{881A5CD1-3CA9-49E1-7709-07866AB971AD}"/>
              </a:ext>
            </a:extLst>
          </p:cNvPr>
          <p:cNvSpPr>
            <a:spLocks noGrp="1" noChangeArrowheads="1"/>
          </p:cNvSpPr>
          <p:nvPr>
            <p:ph type="title"/>
          </p:nvPr>
        </p:nvSpPr>
        <p:spPr>
          <a:xfrm>
            <a:off x="609600" y="582862"/>
            <a:ext cx="10972800" cy="1325563"/>
          </a:xfrm>
        </p:spPr>
        <p:txBody>
          <a:bodyPr>
            <a:normAutofit fontScale="90000"/>
          </a:bodyPr>
          <a:lstStyle/>
          <a:p>
            <a:r>
              <a:rPr lang="en-US" altLang="en-US" sz="4800" dirty="0">
                <a:solidFill>
                  <a:schemeClr val="bg1"/>
                </a:solidFill>
                <a:latin typeface="Footlight MT Light" panose="0204060206030A020304" pitchFamily="18" charset="77"/>
              </a:rPr>
              <a:t> </a:t>
            </a:r>
            <a:r>
              <a:rPr lang="en-US" sz="4800" dirty="0">
                <a:solidFill>
                  <a:schemeClr val="bg1"/>
                </a:solidFill>
                <a:latin typeface="Footlight MT Light" panose="0204060206030A020304" pitchFamily="18" charset="77"/>
              </a:rPr>
              <a:t>The Superior Ministry of Jesus</a:t>
            </a:r>
            <a:br>
              <a:rPr lang="en-US" dirty="0">
                <a:solidFill>
                  <a:schemeClr val="bg1"/>
                </a:solidFill>
                <a:latin typeface="Footlight MT Light" panose="0204060206030A020304" pitchFamily="18" charset="77"/>
              </a:rPr>
            </a:br>
            <a:endParaRPr lang="en-US" altLang="en-US" sz="4800" dirty="0">
              <a:solidFill>
                <a:schemeClr val="bg1"/>
              </a:solidFill>
              <a:latin typeface="Footlight MT Light" panose="0204060206030A020304" pitchFamily="18" charset="77"/>
            </a:endParaRPr>
          </a:p>
        </p:txBody>
      </p:sp>
      <p:sp>
        <p:nvSpPr>
          <p:cNvPr id="53251" name="Title 1">
            <a:extLst>
              <a:ext uri="{FF2B5EF4-FFF2-40B4-BE49-F238E27FC236}">
                <a16:creationId xmlns:a16="http://schemas.microsoft.com/office/drawing/2014/main" id="{1F7DB726-B7EC-C32D-1F88-A01841356381}"/>
              </a:ext>
            </a:extLst>
          </p:cNvPr>
          <p:cNvSpPr txBox="1">
            <a:spLocks noChangeArrowheads="1"/>
          </p:cNvSpPr>
          <p:nvPr/>
        </p:nvSpPr>
        <p:spPr bwMode="auto">
          <a:xfrm>
            <a:off x="7620000" y="1420814"/>
            <a:ext cx="2971800"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571500" indent="-5715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endParaRPr lang="en-US" altLang="en-US" sz="1800">
              <a:solidFill>
                <a:schemeClr val="bg1"/>
              </a:solidFill>
            </a:endParaRPr>
          </a:p>
          <a:p>
            <a:pPr>
              <a:spcBef>
                <a:spcPct val="0"/>
              </a:spcBef>
            </a:pPr>
            <a:endParaRPr lang="en-US" altLang="en-US" sz="1800">
              <a:solidFill>
                <a:schemeClr val="bg1"/>
              </a:solidFill>
            </a:endParaRPr>
          </a:p>
          <a:p>
            <a:pPr>
              <a:spcBef>
                <a:spcPct val="0"/>
              </a:spcBef>
            </a:pPr>
            <a:endParaRPr lang="en-US" altLang="en-US" sz="1800">
              <a:solidFill>
                <a:schemeClr val="bg1"/>
              </a:solidFill>
            </a:endParaRPr>
          </a:p>
        </p:txBody>
      </p:sp>
      <p:sp>
        <p:nvSpPr>
          <p:cNvPr id="53252" name="Content Placeholder 1">
            <a:extLst>
              <a:ext uri="{FF2B5EF4-FFF2-40B4-BE49-F238E27FC236}">
                <a16:creationId xmlns:a16="http://schemas.microsoft.com/office/drawing/2014/main" id="{961E3465-A01B-0ED4-6760-012A8D4370AE}"/>
              </a:ext>
            </a:extLst>
          </p:cNvPr>
          <p:cNvSpPr>
            <a:spLocks noGrp="1" noChangeArrowheads="1"/>
          </p:cNvSpPr>
          <p:nvPr>
            <p:ph idx="1"/>
          </p:nvPr>
        </p:nvSpPr>
        <p:spPr>
          <a:xfrm>
            <a:off x="609600" y="2057400"/>
            <a:ext cx="10972800" cy="4525963"/>
          </a:xfrm>
        </p:spPr>
        <p:txBody>
          <a:bodyPr>
            <a:normAutofit/>
          </a:bodyPr>
          <a:lstStyle/>
          <a:p>
            <a:pPr marL="514350" lvl="0" indent="-514350">
              <a:buFont typeface="+mj-lt"/>
              <a:buAutoNum type="arabicPeriod"/>
            </a:pPr>
            <a:r>
              <a:rPr lang="en-US" sz="3600" dirty="0">
                <a:solidFill>
                  <a:schemeClr val="bg1"/>
                </a:solidFill>
                <a:latin typeface="Footlight MT Light" panose="0204060206030A020304" pitchFamily="18" charset="77"/>
                <a:cs typeface="Times New Roman" panose="02020603050405020304" pitchFamily="18" charset="0"/>
              </a:rPr>
              <a:t>Superior Baptism v. 22-26</a:t>
            </a:r>
          </a:p>
          <a:p>
            <a:pPr marL="514350" lvl="0" indent="-514350">
              <a:buFont typeface="+mj-lt"/>
              <a:buAutoNum type="arabicPeriod"/>
            </a:pPr>
            <a:r>
              <a:rPr lang="en-US" sz="3600" dirty="0">
                <a:solidFill>
                  <a:schemeClr val="bg1"/>
                </a:solidFill>
                <a:latin typeface="Footlight MT Light" panose="0204060206030A020304" pitchFamily="18" charset="77"/>
                <a:cs typeface="Times New Roman" panose="02020603050405020304" pitchFamily="18" charset="0"/>
              </a:rPr>
              <a:t>Superior Position v. 27-30</a:t>
            </a:r>
          </a:p>
          <a:p>
            <a:pPr marL="514350" lvl="0" indent="-514350">
              <a:buFont typeface="+mj-lt"/>
              <a:buAutoNum type="arabicPeriod"/>
            </a:pPr>
            <a:r>
              <a:rPr lang="en-US" sz="3600" dirty="0">
                <a:solidFill>
                  <a:schemeClr val="bg1"/>
                </a:solidFill>
                <a:latin typeface="Footlight MT Light" panose="0204060206030A020304" pitchFamily="18" charset="77"/>
                <a:cs typeface="Times New Roman" panose="02020603050405020304" pitchFamily="18" charset="0"/>
              </a:rPr>
              <a:t>Superior Origin v. 31-34</a:t>
            </a:r>
          </a:p>
          <a:p>
            <a:pPr marL="1200150" lvl="1" indent="-742950">
              <a:buFont typeface="+mj-lt"/>
              <a:buAutoNum type="arabicPeriod"/>
            </a:pPr>
            <a:endParaRPr lang="en-US" altLang="en-US" sz="4000" dirty="0">
              <a:solidFill>
                <a:schemeClr val="bg1"/>
              </a:solidFill>
              <a:latin typeface="Footlight MT Light" panose="0204060206030A020304" pitchFamily="18" charset="77"/>
              <a:cs typeface="Times New Roman" panose="02020603050405020304" pitchFamily="18" charset="0"/>
            </a:endParaRPr>
          </a:p>
        </p:txBody>
      </p:sp>
    </p:spTree>
    <p:extLst>
      <p:ext uri="{BB962C8B-B14F-4D97-AF65-F5344CB8AC3E}">
        <p14:creationId xmlns:p14="http://schemas.microsoft.com/office/powerpoint/2010/main" val="2768868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25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3BA60-6730-3C30-D636-143A44C70553}"/>
              </a:ext>
            </a:extLst>
          </p:cNvPr>
          <p:cNvSpPr>
            <a:spLocks noGrp="1"/>
          </p:cNvSpPr>
          <p:nvPr>
            <p:ph type="title"/>
          </p:nvPr>
        </p:nvSpPr>
        <p:spPr/>
        <p:txBody>
          <a:bodyPr/>
          <a:lstStyle/>
          <a:p>
            <a:r>
              <a:rPr lang="en-US" dirty="0">
                <a:solidFill>
                  <a:schemeClr val="bg1"/>
                </a:solidFill>
                <a:latin typeface="Footlight MT Light" panose="0204060206030A020304" pitchFamily="18" charset="77"/>
              </a:rPr>
              <a:t>Rejection vs Reception of Jesus</a:t>
            </a:r>
          </a:p>
        </p:txBody>
      </p:sp>
      <p:sp>
        <p:nvSpPr>
          <p:cNvPr id="3" name="Content Placeholder 2">
            <a:extLst>
              <a:ext uri="{FF2B5EF4-FFF2-40B4-BE49-F238E27FC236}">
                <a16:creationId xmlns:a16="http://schemas.microsoft.com/office/drawing/2014/main" id="{6852401F-B598-C98B-6816-5F140524FA6F}"/>
              </a:ext>
            </a:extLst>
          </p:cNvPr>
          <p:cNvSpPr>
            <a:spLocks noGrp="1"/>
          </p:cNvSpPr>
          <p:nvPr>
            <p:ph idx="1"/>
          </p:nvPr>
        </p:nvSpPr>
        <p:spPr/>
        <p:txBody>
          <a:bodyPr>
            <a:normAutofit fontScale="92500" lnSpcReduction="10000"/>
          </a:bodyPr>
          <a:lstStyle/>
          <a:p>
            <a:r>
              <a:rPr lang="en-US" dirty="0">
                <a:solidFill>
                  <a:schemeClr val="bg1"/>
                </a:solidFill>
                <a:latin typeface="Footlight MT Light" panose="0204060206030A020304" pitchFamily="18" charset="77"/>
              </a:rPr>
              <a:t>Jn. 1:11-12—He came to what was His own, and those who were His own </a:t>
            </a:r>
            <a:r>
              <a:rPr lang="en-US" u="sng" dirty="0">
                <a:solidFill>
                  <a:schemeClr val="bg1"/>
                </a:solidFill>
                <a:latin typeface="Footlight MT Light" panose="0204060206030A020304" pitchFamily="18" charset="77"/>
              </a:rPr>
              <a:t>did not receive </a:t>
            </a:r>
            <a:r>
              <a:rPr lang="en-US" dirty="0">
                <a:solidFill>
                  <a:schemeClr val="bg1"/>
                </a:solidFill>
                <a:latin typeface="Footlight MT Light" panose="0204060206030A020304" pitchFamily="18" charset="77"/>
              </a:rPr>
              <a:t>Him. But as many as </a:t>
            </a:r>
            <a:r>
              <a:rPr lang="en-US" u="sng" dirty="0">
                <a:solidFill>
                  <a:schemeClr val="bg1"/>
                </a:solidFill>
                <a:latin typeface="Footlight MT Light" panose="0204060206030A020304" pitchFamily="18" charset="77"/>
              </a:rPr>
              <a:t>received Him</a:t>
            </a:r>
            <a:r>
              <a:rPr lang="en-US" dirty="0">
                <a:solidFill>
                  <a:schemeClr val="bg1"/>
                </a:solidFill>
                <a:latin typeface="Footlight MT Light" panose="0204060206030A020304" pitchFamily="18" charset="77"/>
              </a:rPr>
              <a:t>…</a:t>
            </a:r>
          </a:p>
          <a:p>
            <a:r>
              <a:rPr lang="en-US" dirty="0">
                <a:solidFill>
                  <a:schemeClr val="bg1"/>
                </a:solidFill>
                <a:latin typeface="Footlight MT Light" panose="0204060206030A020304" pitchFamily="18" charset="77"/>
              </a:rPr>
              <a:t>Jn. 3:11—“Truly, truly, I say to you, we speak of what we know and bear witness of what we have seen, </a:t>
            </a:r>
            <a:r>
              <a:rPr lang="en-US" u="sng" dirty="0">
                <a:solidFill>
                  <a:schemeClr val="bg1"/>
                </a:solidFill>
                <a:latin typeface="Footlight MT Light" panose="0204060206030A020304" pitchFamily="18" charset="77"/>
              </a:rPr>
              <a:t>and you do not accept our witness.</a:t>
            </a:r>
            <a:r>
              <a:rPr lang="en-US" dirty="0">
                <a:solidFill>
                  <a:schemeClr val="bg1"/>
                </a:solidFill>
                <a:latin typeface="Footlight MT Light" panose="0204060206030A020304" pitchFamily="18" charset="77"/>
              </a:rPr>
              <a:t> </a:t>
            </a:r>
          </a:p>
          <a:p>
            <a:r>
              <a:rPr lang="en-US" dirty="0">
                <a:solidFill>
                  <a:schemeClr val="bg1"/>
                </a:solidFill>
                <a:latin typeface="Footlight MT Light" panose="0204060206030A020304" pitchFamily="18" charset="77"/>
              </a:rPr>
              <a:t>Jn. 5:43— “I have come in My Father’s name, and </a:t>
            </a:r>
            <a:r>
              <a:rPr lang="en-US" u="sng" dirty="0">
                <a:solidFill>
                  <a:schemeClr val="bg1"/>
                </a:solidFill>
                <a:latin typeface="Footlight MT Light" panose="0204060206030A020304" pitchFamily="18" charset="77"/>
              </a:rPr>
              <a:t>you do not receive Me</a:t>
            </a:r>
            <a:r>
              <a:rPr lang="en-US" dirty="0">
                <a:solidFill>
                  <a:schemeClr val="bg1"/>
                </a:solidFill>
                <a:latin typeface="Footlight MT Light" panose="0204060206030A020304" pitchFamily="18" charset="77"/>
              </a:rPr>
              <a:t>; if another comes in his own name, you will receive him.”</a:t>
            </a:r>
          </a:p>
          <a:p>
            <a:r>
              <a:rPr lang="en-US" dirty="0">
                <a:solidFill>
                  <a:schemeClr val="bg1"/>
                </a:solidFill>
                <a:latin typeface="Footlight MT Light" panose="0204060206030A020304" pitchFamily="18" charset="77"/>
              </a:rPr>
              <a:t>Jn. 12:37—But though He had done so many signs before them, </a:t>
            </a:r>
            <a:r>
              <a:rPr lang="en-US" u="sng" dirty="0">
                <a:solidFill>
                  <a:schemeClr val="bg1"/>
                </a:solidFill>
                <a:latin typeface="Footlight MT Light" panose="0204060206030A020304" pitchFamily="18" charset="77"/>
              </a:rPr>
              <a:t>they</a:t>
            </a:r>
            <a:r>
              <a:rPr lang="en-US" dirty="0">
                <a:solidFill>
                  <a:schemeClr val="bg1"/>
                </a:solidFill>
                <a:latin typeface="Footlight MT Light" panose="0204060206030A020304" pitchFamily="18" charset="77"/>
              </a:rPr>
              <a:t> </a:t>
            </a:r>
            <a:r>
              <a:rPr lang="en-US" i="1" dirty="0">
                <a:solidFill>
                  <a:schemeClr val="bg1"/>
                </a:solidFill>
                <a:latin typeface="Footlight MT Light" panose="0204060206030A020304" pitchFamily="18" charset="77"/>
              </a:rPr>
              <a:t>still</a:t>
            </a:r>
            <a:r>
              <a:rPr lang="en-US" dirty="0">
                <a:solidFill>
                  <a:schemeClr val="bg1"/>
                </a:solidFill>
                <a:latin typeface="Footlight MT Light" panose="0204060206030A020304" pitchFamily="18" charset="77"/>
              </a:rPr>
              <a:t> </a:t>
            </a:r>
            <a:r>
              <a:rPr lang="en-US" u="sng" dirty="0">
                <a:solidFill>
                  <a:schemeClr val="bg1"/>
                </a:solidFill>
                <a:latin typeface="Footlight MT Light" panose="0204060206030A020304" pitchFamily="18" charset="77"/>
              </a:rPr>
              <a:t>were not believing in Him</a:t>
            </a:r>
          </a:p>
          <a:p>
            <a:endParaRPr lang="en-US" dirty="0">
              <a:solidFill>
                <a:schemeClr val="bg1"/>
              </a:solidFill>
              <a:latin typeface="Footlight MT Light" panose="0204060206030A020304" pitchFamily="18" charset="77"/>
            </a:endParaRPr>
          </a:p>
        </p:txBody>
      </p:sp>
    </p:spTree>
    <p:extLst>
      <p:ext uri="{BB962C8B-B14F-4D97-AF65-F5344CB8AC3E}">
        <p14:creationId xmlns:p14="http://schemas.microsoft.com/office/powerpoint/2010/main" val="1210159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B2894-F245-2F1D-911D-BC04A85B7689}"/>
            </a:ext>
          </a:extLst>
        </p:cNvPr>
        <p:cNvGrpSpPr/>
        <p:nvPr/>
      </p:nvGrpSpPr>
      <p:grpSpPr>
        <a:xfrm>
          <a:off x="0" y="0"/>
          <a:ext cx="0" cy="0"/>
          <a:chOff x="0" y="0"/>
          <a:chExt cx="0" cy="0"/>
        </a:xfrm>
      </p:grpSpPr>
      <p:sp>
        <p:nvSpPr>
          <p:cNvPr id="53250" name="Title 1">
            <a:extLst>
              <a:ext uri="{FF2B5EF4-FFF2-40B4-BE49-F238E27FC236}">
                <a16:creationId xmlns:a16="http://schemas.microsoft.com/office/drawing/2014/main" id="{58556D6D-BF9A-C764-67BB-DF7C1254767B}"/>
              </a:ext>
            </a:extLst>
          </p:cNvPr>
          <p:cNvSpPr>
            <a:spLocks noGrp="1" noChangeArrowheads="1"/>
          </p:cNvSpPr>
          <p:nvPr>
            <p:ph type="title"/>
          </p:nvPr>
        </p:nvSpPr>
        <p:spPr>
          <a:xfrm>
            <a:off x="609600" y="582862"/>
            <a:ext cx="10972800" cy="1325563"/>
          </a:xfrm>
        </p:spPr>
        <p:txBody>
          <a:bodyPr>
            <a:normAutofit fontScale="90000"/>
          </a:bodyPr>
          <a:lstStyle/>
          <a:p>
            <a:r>
              <a:rPr lang="en-US" altLang="en-US" sz="4800" dirty="0">
                <a:solidFill>
                  <a:schemeClr val="bg1"/>
                </a:solidFill>
                <a:latin typeface="Footlight MT Light" panose="0204060206030A020304" pitchFamily="18" charset="77"/>
              </a:rPr>
              <a:t> </a:t>
            </a:r>
            <a:r>
              <a:rPr lang="en-US" sz="4800" dirty="0">
                <a:solidFill>
                  <a:schemeClr val="bg1"/>
                </a:solidFill>
                <a:latin typeface="Footlight MT Light" panose="0204060206030A020304" pitchFamily="18" charset="77"/>
              </a:rPr>
              <a:t>The Superior Ministry of Jesus</a:t>
            </a:r>
            <a:br>
              <a:rPr lang="en-US" sz="4800" dirty="0">
                <a:solidFill>
                  <a:schemeClr val="bg1"/>
                </a:solidFill>
                <a:latin typeface="Footlight MT Light" panose="0204060206030A020304" pitchFamily="18" charset="77"/>
              </a:rPr>
            </a:br>
            <a:endParaRPr lang="en-US" altLang="en-US" sz="4800" dirty="0">
              <a:solidFill>
                <a:schemeClr val="bg1"/>
              </a:solidFill>
              <a:latin typeface="Footlight MT Light" panose="0204060206030A020304" pitchFamily="18" charset="77"/>
            </a:endParaRPr>
          </a:p>
        </p:txBody>
      </p:sp>
      <p:sp>
        <p:nvSpPr>
          <p:cNvPr id="53251" name="Title 1">
            <a:extLst>
              <a:ext uri="{FF2B5EF4-FFF2-40B4-BE49-F238E27FC236}">
                <a16:creationId xmlns:a16="http://schemas.microsoft.com/office/drawing/2014/main" id="{A4FA540C-AED5-2970-5D6A-C6E3338D3D30}"/>
              </a:ext>
            </a:extLst>
          </p:cNvPr>
          <p:cNvSpPr txBox="1">
            <a:spLocks noChangeArrowheads="1"/>
          </p:cNvSpPr>
          <p:nvPr/>
        </p:nvSpPr>
        <p:spPr bwMode="auto">
          <a:xfrm>
            <a:off x="7620000" y="1420814"/>
            <a:ext cx="2971800"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571500" indent="-5715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endParaRPr lang="en-US" altLang="en-US" sz="1800">
              <a:solidFill>
                <a:schemeClr val="bg1"/>
              </a:solidFill>
            </a:endParaRPr>
          </a:p>
          <a:p>
            <a:pPr>
              <a:spcBef>
                <a:spcPct val="0"/>
              </a:spcBef>
            </a:pPr>
            <a:endParaRPr lang="en-US" altLang="en-US" sz="1800">
              <a:solidFill>
                <a:schemeClr val="bg1"/>
              </a:solidFill>
            </a:endParaRPr>
          </a:p>
          <a:p>
            <a:pPr>
              <a:spcBef>
                <a:spcPct val="0"/>
              </a:spcBef>
            </a:pPr>
            <a:endParaRPr lang="en-US" altLang="en-US" sz="1800">
              <a:solidFill>
                <a:schemeClr val="bg1"/>
              </a:solidFill>
            </a:endParaRPr>
          </a:p>
        </p:txBody>
      </p:sp>
      <p:sp>
        <p:nvSpPr>
          <p:cNvPr id="53252" name="Content Placeholder 1">
            <a:extLst>
              <a:ext uri="{FF2B5EF4-FFF2-40B4-BE49-F238E27FC236}">
                <a16:creationId xmlns:a16="http://schemas.microsoft.com/office/drawing/2014/main" id="{2519885B-53DC-DF47-D0A4-FEAEA80D1194}"/>
              </a:ext>
            </a:extLst>
          </p:cNvPr>
          <p:cNvSpPr>
            <a:spLocks noGrp="1" noChangeArrowheads="1"/>
          </p:cNvSpPr>
          <p:nvPr>
            <p:ph idx="1"/>
          </p:nvPr>
        </p:nvSpPr>
        <p:spPr>
          <a:xfrm>
            <a:off x="609600" y="2057400"/>
            <a:ext cx="10972800" cy="4525963"/>
          </a:xfrm>
        </p:spPr>
        <p:txBody>
          <a:bodyPr>
            <a:normAutofit/>
          </a:bodyPr>
          <a:lstStyle/>
          <a:p>
            <a:pPr marL="514350" lvl="0" indent="-514350">
              <a:buFont typeface="+mj-lt"/>
              <a:buAutoNum type="arabicPeriod"/>
            </a:pPr>
            <a:r>
              <a:rPr lang="en-US" sz="3600" dirty="0">
                <a:solidFill>
                  <a:schemeClr val="bg1"/>
                </a:solidFill>
                <a:latin typeface="Footlight MT Light" panose="0204060206030A020304" pitchFamily="18" charset="77"/>
                <a:cs typeface="Times New Roman" panose="02020603050405020304" pitchFamily="18" charset="0"/>
              </a:rPr>
              <a:t>Superior Baptism v. 22-26</a:t>
            </a:r>
          </a:p>
          <a:p>
            <a:pPr marL="514350" lvl="0" indent="-514350">
              <a:buFont typeface="+mj-lt"/>
              <a:buAutoNum type="arabicPeriod"/>
            </a:pPr>
            <a:r>
              <a:rPr lang="en-US" sz="3600" dirty="0">
                <a:solidFill>
                  <a:schemeClr val="bg1"/>
                </a:solidFill>
                <a:latin typeface="Footlight MT Light" panose="0204060206030A020304" pitchFamily="18" charset="77"/>
                <a:cs typeface="Times New Roman" panose="02020603050405020304" pitchFamily="18" charset="0"/>
              </a:rPr>
              <a:t>Superior Position v. 27-30</a:t>
            </a:r>
          </a:p>
          <a:p>
            <a:pPr marL="514350" lvl="0" indent="-514350">
              <a:buFont typeface="+mj-lt"/>
              <a:buAutoNum type="arabicPeriod"/>
            </a:pPr>
            <a:r>
              <a:rPr lang="en-US" sz="3600" dirty="0">
                <a:solidFill>
                  <a:schemeClr val="bg1"/>
                </a:solidFill>
                <a:latin typeface="Footlight MT Light" panose="0204060206030A020304" pitchFamily="18" charset="77"/>
                <a:cs typeface="Times New Roman" panose="02020603050405020304" pitchFamily="18" charset="0"/>
              </a:rPr>
              <a:t>Superior Origin v. 31-34</a:t>
            </a:r>
          </a:p>
          <a:p>
            <a:pPr marL="514350" lvl="0" indent="-514350">
              <a:buFont typeface="+mj-lt"/>
              <a:buAutoNum type="arabicPeriod"/>
            </a:pPr>
            <a:r>
              <a:rPr lang="en-US" sz="3600" dirty="0">
                <a:solidFill>
                  <a:schemeClr val="bg1"/>
                </a:solidFill>
                <a:latin typeface="Footlight MT Light" panose="0204060206030A020304" pitchFamily="18" charset="77"/>
                <a:cs typeface="Times New Roman" panose="02020603050405020304" pitchFamily="18" charset="0"/>
              </a:rPr>
              <a:t>Superior Authority v. 35-36</a:t>
            </a:r>
          </a:p>
          <a:p>
            <a:pPr marL="1200150" lvl="1" indent="-742950">
              <a:buFont typeface="+mj-lt"/>
              <a:buAutoNum type="arabicPeriod"/>
            </a:pPr>
            <a:endParaRPr lang="en-US" altLang="en-US" sz="4000" dirty="0">
              <a:solidFill>
                <a:schemeClr val="bg1"/>
              </a:solidFill>
              <a:latin typeface="Footlight MT Light" panose="0204060206030A020304" pitchFamily="18" charset="77"/>
              <a:cs typeface="Times New Roman" panose="02020603050405020304" pitchFamily="18" charset="0"/>
            </a:endParaRPr>
          </a:p>
        </p:txBody>
      </p:sp>
    </p:spTree>
    <p:extLst>
      <p:ext uri="{BB962C8B-B14F-4D97-AF65-F5344CB8AC3E}">
        <p14:creationId xmlns:p14="http://schemas.microsoft.com/office/powerpoint/2010/main" val="103876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25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0F858-94F9-8D5B-1165-88C8BBB35DAD}"/>
              </a:ext>
            </a:extLst>
          </p:cNvPr>
          <p:cNvSpPr>
            <a:spLocks noGrp="1"/>
          </p:cNvSpPr>
          <p:nvPr>
            <p:ph type="title"/>
          </p:nvPr>
        </p:nvSpPr>
        <p:spPr/>
        <p:txBody>
          <a:bodyPr/>
          <a:lstStyle/>
          <a:p>
            <a:r>
              <a:rPr lang="en-US" dirty="0">
                <a:solidFill>
                  <a:schemeClr val="bg1"/>
                </a:solidFill>
                <a:latin typeface="Footlight MT Light" panose="0204060206030A020304" pitchFamily="18" charset="77"/>
              </a:rPr>
              <a:t>Jesus Overall all things </a:t>
            </a:r>
          </a:p>
        </p:txBody>
      </p:sp>
      <p:sp>
        <p:nvSpPr>
          <p:cNvPr id="3" name="Content Placeholder 2">
            <a:extLst>
              <a:ext uri="{FF2B5EF4-FFF2-40B4-BE49-F238E27FC236}">
                <a16:creationId xmlns:a16="http://schemas.microsoft.com/office/drawing/2014/main" id="{17E6A8C4-C770-447E-F06A-107B8537693E}"/>
              </a:ext>
            </a:extLst>
          </p:cNvPr>
          <p:cNvSpPr>
            <a:spLocks noGrp="1"/>
          </p:cNvSpPr>
          <p:nvPr>
            <p:ph idx="1"/>
          </p:nvPr>
        </p:nvSpPr>
        <p:spPr/>
        <p:txBody>
          <a:bodyPr/>
          <a:lstStyle/>
          <a:p>
            <a:r>
              <a:rPr lang="en-US" dirty="0">
                <a:solidFill>
                  <a:schemeClr val="bg1"/>
                </a:solidFill>
                <a:latin typeface="Footlight MT Light" panose="0204060206030A020304" pitchFamily="18" charset="77"/>
              </a:rPr>
              <a:t>Jn. 1:3—He is the only creator of </a:t>
            </a:r>
            <a:r>
              <a:rPr lang="en-US" u="sng" dirty="0">
                <a:solidFill>
                  <a:schemeClr val="bg1"/>
                </a:solidFill>
                <a:latin typeface="Footlight MT Light" panose="0204060206030A020304" pitchFamily="18" charset="77"/>
              </a:rPr>
              <a:t>everything</a:t>
            </a:r>
            <a:r>
              <a:rPr lang="en-US" dirty="0">
                <a:solidFill>
                  <a:schemeClr val="bg1"/>
                </a:solidFill>
                <a:latin typeface="Footlight MT Light" panose="0204060206030A020304" pitchFamily="18" charset="77"/>
              </a:rPr>
              <a:t> </a:t>
            </a:r>
          </a:p>
          <a:p>
            <a:r>
              <a:rPr lang="en-US" dirty="0">
                <a:solidFill>
                  <a:schemeClr val="bg1"/>
                </a:solidFill>
                <a:latin typeface="Footlight MT Light" panose="0204060206030A020304" pitchFamily="18" charset="77"/>
              </a:rPr>
              <a:t>Jn. 1:7—He brings the light to </a:t>
            </a:r>
            <a:r>
              <a:rPr lang="en-US" u="sng" dirty="0">
                <a:solidFill>
                  <a:schemeClr val="bg1"/>
                </a:solidFill>
                <a:latin typeface="Footlight MT Light" panose="0204060206030A020304" pitchFamily="18" charset="77"/>
              </a:rPr>
              <a:t>everyone</a:t>
            </a:r>
            <a:r>
              <a:rPr lang="en-US" dirty="0">
                <a:solidFill>
                  <a:schemeClr val="bg1"/>
                </a:solidFill>
                <a:latin typeface="Footlight MT Light" panose="0204060206030A020304" pitchFamily="18" charset="77"/>
              </a:rPr>
              <a:t> </a:t>
            </a:r>
          </a:p>
          <a:p>
            <a:r>
              <a:rPr lang="en-US" dirty="0">
                <a:solidFill>
                  <a:schemeClr val="bg1"/>
                </a:solidFill>
                <a:latin typeface="Footlight MT Light" panose="0204060206030A020304" pitchFamily="18" charset="77"/>
              </a:rPr>
              <a:t>Jn. 5:22—the Father has given </a:t>
            </a:r>
            <a:r>
              <a:rPr lang="en-US" u="sng" dirty="0">
                <a:solidFill>
                  <a:schemeClr val="bg1"/>
                </a:solidFill>
                <a:latin typeface="Footlight MT Light" panose="0204060206030A020304" pitchFamily="18" charset="77"/>
              </a:rPr>
              <a:t>all</a:t>
            </a:r>
            <a:r>
              <a:rPr lang="en-US" dirty="0">
                <a:solidFill>
                  <a:schemeClr val="bg1"/>
                </a:solidFill>
                <a:latin typeface="Footlight MT Light" panose="0204060206030A020304" pitchFamily="18" charset="77"/>
              </a:rPr>
              <a:t> judgment to the Son</a:t>
            </a:r>
          </a:p>
          <a:p>
            <a:r>
              <a:rPr lang="en-US" dirty="0">
                <a:solidFill>
                  <a:schemeClr val="bg1"/>
                </a:solidFill>
                <a:latin typeface="Footlight MT Light" panose="0204060206030A020304" pitchFamily="18" charset="77"/>
              </a:rPr>
              <a:t>Jn. 13:3—Jesus knows that the Father had given </a:t>
            </a:r>
            <a:r>
              <a:rPr lang="en-US" u="sng" dirty="0">
                <a:solidFill>
                  <a:schemeClr val="bg1"/>
                </a:solidFill>
                <a:latin typeface="Footlight MT Light" panose="0204060206030A020304" pitchFamily="18" charset="77"/>
              </a:rPr>
              <a:t>all</a:t>
            </a:r>
            <a:r>
              <a:rPr lang="en-US" dirty="0">
                <a:solidFill>
                  <a:schemeClr val="bg1"/>
                </a:solidFill>
                <a:latin typeface="Footlight MT Light" panose="0204060206030A020304" pitchFamily="18" charset="77"/>
              </a:rPr>
              <a:t> </a:t>
            </a:r>
            <a:r>
              <a:rPr lang="en-US" u="sng" dirty="0">
                <a:solidFill>
                  <a:schemeClr val="bg1"/>
                </a:solidFill>
                <a:latin typeface="Footlight MT Light" panose="0204060206030A020304" pitchFamily="18" charset="77"/>
              </a:rPr>
              <a:t>things</a:t>
            </a:r>
            <a:r>
              <a:rPr lang="en-US" dirty="0">
                <a:solidFill>
                  <a:schemeClr val="bg1"/>
                </a:solidFill>
                <a:latin typeface="Footlight MT Light" panose="0204060206030A020304" pitchFamily="18" charset="77"/>
              </a:rPr>
              <a:t> into His hands</a:t>
            </a:r>
          </a:p>
          <a:p>
            <a:r>
              <a:rPr lang="en-US" dirty="0">
                <a:solidFill>
                  <a:schemeClr val="bg1"/>
                </a:solidFill>
                <a:latin typeface="Footlight MT Light" panose="0204060206030A020304" pitchFamily="18" charset="77"/>
              </a:rPr>
              <a:t>Jn. 16:15—</a:t>
            </a:r>
            <a:r>
              <a:rPr lang="en-US" u="sng" dirty="0">
                <a:solidFill>
                  <a:schemeClr val="bg1"/>
                </a:solidFill>
                <a:latin typeface="Footlight MT Light" panose="0204060206030A020304" pitchFamily="18" charset="77"/>
              </a:rPr>
              <a:t>all things </a:t>
            </a:r>
            <a:r>
              <a:rPr lang="en-US" dirty="0">
                <a:solidFill>
                  <a:schemeClr val="bg1"/>
                </a:solidFill>
                <a:latin typeface="Footlight MT Light" panose="0204060206030A020304" pitchFamily="18" charset="77"/>
              </a:rPr>
              <a:t>that the Father has are mine</a:t>
            </a:r>
          </a:p>
          <a:p>
            <a:r>
              <a:rPr lang="en-US" dirty="0">
                <a:solidFill>
                  <a:schemeClr val="bg1"/>
                </a:solidFill>
                <a:latin typeface="Footlight MT Light" panose="0204060206030A020304" pitchFamily="18" charset="77"/>
              </a:rPr>
              <a:t>Jn. 17:2—Father gave Him authority over </a:t>
            </a:r>
            <a:r>
              <a:rPr lang="en-US" u="sng" dirty="0">
                <a:solidFill>
                  <a:schemeClr val="bg1"/>
                </a:solidFill>
                <a:latin typeface="Footlight MT Light" panose="0204060206030A020304" pitchFamily="18" charset="77"/>
              </a:rPr>
              <a:t>all flesh</a:t>
            </a:r>
          </a:p>
          <a:p>
            <a:endParaRPr lang="en-US" dirty="0">
              <a:solidFill>
                <a:schemeClr val="bg1"/>
              </a:solidFill>
              <a:latin typeface="Footlight MT Light" panose="0204060206030A020304" pitchFamily="18" charset="77"/>
            </a:endParaRPr>
          </a:p>
        </p:txBody>
      </p:sp>
    </p:spTree>
    <p:extLst>
      <p:ext uri="{BB962C8B-B14F-4D97-AF65-F5344CB8AC3E}">
        <p14:creationId xmlns:p14="http://schemas.microsoft.com/office/powerpoint/2010/main" val="3026180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308C4-0862-BBC0-7C6A-A436AD579831}"/>
            </a:ext>
          </a:extLst>
        </p:cNvPr>
        <p:cNvGrpSpPr/>
        <p:nvPr/>
      </p:nvGrpSpPr>
      <p:grpSpPr>
        <a:xfrm>
          <a:off x="0" y="0"/>
          <a:ext cx="0" cy="0"/>
          <a:chOff x="0" y="0"/>
          <a:chExt cx="0" cy="0"/>
        </a:xfrm>
      </p:grpSpPr>
      <p:sp>
        <p:nvSpPr>
          <p:cNvPr id="53250" name="Title 1">
            <a:extLst>
              <a:ext uri="{FF2B5EF4-FFF2-40B4-BE49-F238E27FC236}">
                <a16:creationId xmlns:a16="http://schemas.microsoft.com/office/drawing/2014/main" id="{4BDE19D8-8057-5FC3-7086-7FB4979B9F9C}"/>
              </a:ext>
            </a:extLst>
          </p:cNvPr>
          <p:cNvSpPr>
            <a:spLocks noGrp="1" noChangeArrowheads="1"/>
          </p:cNvSpPr>
          <p:nvPr>
            <p:ph type="title"/>
          </p:nvPr>
        </p:nvSpPr>
        <p:spPr>
          <a:xfrm>
            <a:off x="609600" y="582862"/>
            <a:ext cx="10972800" cy="1325563"/>
          </a:xfrm>
        </p:spPr>
        <p:txBody>
          <a:bodyPr>
            <a:normAutofit fontScale="90000"/>
          </a:bodyPr>
          <a:lstStyle/>
          <a:p>
            <a:r>
              <a:rPr lang="en-US" altLang="en-US" sz="4800" dirty="0">
                <a:solidFill>
                  <a:schemeClr val="bg1"/>
                </a:solidFill>
                <a:latin typeface="Footlight MT Light" panose="0204060206030A020304" pitchFamily="18" charset="77"/>
              </a:rPr>
              <a:t> </a:t>
            </a:r>
            <a:r>
              <a:rPr lang="en-US" sz="4800" dirty="0">
                <a:solidFill>
                  <a:schemeClr val="bg1"/>
                </a:solidFill>
                <a:latin typeface="Footlight MT Light" panose="0204060206030A020304" pitchFamily="18" charset="77"/>
              </a:rPr>
              <a:t>The Superior Ministry of Jesus</a:t>
            </a:r>
            <a:br>
              <a:rPr lang="en-US" sz="4800" dirty="0">
                <a:solidFill>
                  <a:schemeClr val="bg1"/>
                </a:solidFill>
                <a:latin typeface="Footlight MT Light" panose="0204060206030A020304" pitchFamily="18" charset="77"/>
              </a:rPr>
            </a:br>
            <a:endParaRPr lang="en-US" altLang="en-US" sz="4800" dirty="0">
              <a:solidFill>
                <a:schemeClr val="bg1"/>
              </a:solidFill>
              <a:latin typeface="Footlight MT Light" panose="0204060206030A020304" pitchFamily="18" charset="77"/>
            </a:endParaRPr>
          </a:p>
        </p:txBody>
      </p:sp>
      <p:sp>
        <p:nvSpPr>
          <p:cNvPr id="53251" name="Title 1">
            <a:extLst>
              <a:ext uri="{FF2B5EF4-FFF2-40B4-BE49-F238E27FC236}">
                <a16:creationId xmlns:a16="http://schemas.microsoft.com/office/drawing/2014/main" id="{80E46609-3041-5D89-A564-8190B2ECF14B}"/>
              </a:ext>
            </a:extLst>
          </p:cNvPr>
          <p:cNvSpPr txBox="1">
            <a:spLocks noChangeArrowheads="1"/>
          </p:cNvSpPr>
          <p:nvPr/>
        </p:nvSpPr>
        <p:spPr bwMode="auto">
          <a:xfrm>
            <a:off x="7620000" y="1420814"/>
            <a:ext cx="2971800"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571500" indent="-5715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endParaRPr lang="en-US" altLang="en-US" sz="1800">
              <a:solidFill>
                <a:schemeClr val="bg1"/>
              </a:solidFill>
            </a:endParaRPr>
          </a:p>
          <a:p>
            <a:pPr>
              <a:spcBef>
                <a:spcPct val="0"/>
              </a:spcBef>
            </a:pPr>
            <a:endParaRPr lang="en-US" altLang="en-US" sz="1800">
              <a:solidFill>
                <a:schemeClr val="bg1"/>
              </a:solidFill>
            </a:endParaRPr>
          </a:p>
          <a:p>
            <a:pPr>
              <a:spcBef>
                <a:spcPct val="0"/>
              </a:spcBef>
            </a:pPr>
            <a:endParaRPr lang="en-US" altLang="en-US" sz="1800">
              <a:solidFill>
                <a:schemeClr val="bg1"/>
              </a:solidFill>
            </a:endParaRPr>
          </a:p>
        </p:txBody>
      </p:sp>
      <p:sp>
        <p:nvSpPr>
          <p:cNvPr id="53252" name="Content Placeholder 1">
            <a:extLst>
              <a:ext uri="{FF2B5EF4-FFF2-40B4-BE49-F238E27FC236}">
                <a16:creationId xmlns:a16="http://schemas.microsoft.com/office/drawing/2014/main" id="{51075C23-9AA0-06A8-AF2D-6F0D3739DBE2}"/>
              </a:ext>
            </a:extLst>
          </p:cNvPr>
          <p:cNvSpPr>
            <a:spLocks noGrp="1" noChangeArrowheads="1"/>
          </p:cNvSpPr>
          <p:nvPr>
            <p:ph idx="1"/>
          </p:nvPr>
        </p:nvSpPr>
        <p:spPr>
          <a:xfrm>
            <a:off x="609600" y="2057400"/>
            <a:ext cx="10972800" cy="4525963"/>
          </a:xfrm>
        </p:spPr>
        <p:txBody>
          <a:bodyPr>
            <a:normAutofit/>
          </a:bodyPr>
          <a:lstStyle/>
          <a:p>
            <a:pPr marL="514350" lvl="0" indent="-514350">
              <a:buFont typeface="+mj-lt"/>
              <a:buAutoNum type="arabicPeriod"/>
            </a:pPr>
            <a:r>
              <a:rPr lang="en-US" sz="3600" dirty="0">
                <a:solidFill>
                  <a:schemeClr val="bg1"/>
                </a:solidFill>
                <a:latin typeface="Footlight MT Light" panose="0204060206030A020304" pitchFamily="18" charset="77"/>
                <a:cs typeface="Times New Roman" panose="02020603050405020304" pitchFamily="18" charset="0"/>
              </a:rPr>
              <a:t>Superior Baptism v. 22-26</a:t>
            </a:r>
          </a:p>
          <a:p>
            <a:pPr marL="514350" lvl="0" indent="-514350">
              <a:buFont typeface="+mj-lt"/>
              <a:buAutoNum type="arabicPeriod"/>
            </a:pPr>
            <a:r>
              <a:rPr lang="en-US" sz="3600" dirty="0">
                <a:solidFill>
                  <a:schemeClr val="bg1"/>
                </a:solidFill>
                <a:latin typeface="Footlight MT Light" panose="0204060206030A020304" pitchFamily="18" charset="77"/>
                <a:cs typeface="Times New Roman" panose="02020603050405020304" pitchFamily="18" charset="0"/>
              </a:rPr>
              <a:t>Superior Position v. 27-30</a:t>
            </a:r>
          </a:p>
          <a:p>
            <a:pPr marL="514350" lvl="0" indent="-514350">
              <a:buFont typeface="+mj-lt"/>
              <a:buAutoNum type="arabicPeriod"/>
            </a:pPr>
            <a:r>
              <a:rPr lang="en-US" sz="3600" dirty="0">
                <a:solidFill>
                  <a:schemeClr val="bg1"/>
                </a:solidFill>
                <a:latin typeface="Footlight MT Light" panose="0204060206030A020304" pitchFamily="18" charset="77"/>
                <a:cs typeface="Times New Roman" panose="02020603050405020304" pitchFamily="18" charset="0"/>
              </a:rPr>
              <a:t>Superior Origin v. 31-34</a:t>
            </a:r>
          </a:p>
          <a:p>
            <a:pPr marL="514350" lvl="0" indent="-514350">
              <a:buFont typeface="+mj-lt"/>
              <a:buAutoNum type="arabicPeriod"/>
            </a:pPr>
            <a:r>
              <a:rPr lang="en-US" sz="3600" dirty="0">
                <a:solidFill>
                  <a:schemeClr val="bg1"/>
                </a:solidFill>
                <a:latin typeface="Footlight MT Light" panose="0204060206030A020304" pitchFamily="18" charset="77"/>
                <a:cs typeface="Times New Roman" panose="02020603050405020304" pitchFamily="18" charset="0"/>
              </a:rPr>
              <a:t>Superior Authority v. 35-36</a:t>
            </a:r>
          </a:p>
          <a:p>
            <a:pPr marL="1200150" lvl="1" indent="-742950">
              <a:buFont typeface="+mj-lt"/>
              <a:buAutoNum type="arabicPeriod"/>
            </a:pPr>
            <a:endParaRPr lang="en-US" altLang="en-US" sz="4000" dirty="0">
              <a:solidFill>
                <a:schemeClr val="bg1"/>
              </a:solidFill>
              <a:latin typeface="Footlight MT Light" panose="0204060206030A020304" pitchFamily="18" charset="77"/>
              <a:cs typeface="Times New Roman" panose="02020603050405020304" pitchFamily="18" charset="0"/>
            </a:endParaRPr>
          </a:p>
        </p:txBody>
      </p:sp>
    </p:spTree>
    <p:extLst>
      <p:ext uri="{BB962C8B-B14F-4D97-AF65-F5344CB8AC3E}">
        <p14:creationId xmlns:p14="http://schemas.microsoft.com/office/powerpoint/2010/main" val="402990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8E793-2AB2-FA2C-447D-64C293542EAD}"/>
              </a:ext>
            </a:extLst>
          </p:cNvPr>
          <p:cNvSpPr>
            <a:spLocks noGrp="1"/>
          </p:cNvSpPr>
          <p:nvPr>
            <p:ph type="title"/>
          </p:nvPr>
        </p:nvSpPr>
        <p:spPr/>
        <p:txBody>
          <a:bodyPr>
            <a:normAutofit fontScale="90000"/>
          </a:bodyPr>
          <a:lstStyle/>
          <a:p>
            <a:pPr algn="ctr"/>
            <a:r>
              <a:rPr lang="en-US" b="1" dirty="0">
                <a:solidFill>
                  <a:schemeClr val="bg1"/>
                </a:solidFill>
                <a:latin typeface="Footlight MT Light" panose="0204060206030A020304" pitchFamily="18" charset="77"/>
                <a:cs typeface="Times New Roman" panose="02020603050405020304" pitchFamily="18" charset="0"/>
              </a:rPr>
              <a:t>Jonathan Edwards</a:t>
            </a:r>
            <a:br>
              <a:rPr lang="en-US" b="1" dirty="0">
                <a:solidFill>
                  <a:schemeClr val="bg1"/>
                </a:solidFill>
                <a:latin typeface="Footlight MT Light" panose="0204060206030A020304" pitchFamily="18" charset="77"/>
                <a:cs typeface="Times New Roman" panose="02020603050405020304" pitchFamily="18" charset="0"/>
              </a:rPr>
            </a:br>
            <a:r>
              <a:rPr lang="en-US" b="1" dirty="0">
                <a:solidFill>
                  <a:schemeClr val="bg1"/>
                </a:solidFill>
                <a:latin typeface="Footlight MT Light" panose="0204060206030A020304" pitchFamily="18" charset="77"/>
                <a:cs typeface="Times New Roman" panose="02020603050405020304" pitchFamily="18" charset="0"/>
              </a:rPr>
              <a:t>“Sermon on Christ’s Agony in Luke 22:44”</a:t>
            </a:r>
            <a:endParaRPr lang="en-US" dirty="0">
              <a:solidFill>
                <a:schemeClr val="bg1"/>
              </a:solidFill>
              <a:latin typeface="Footlight MT Light" panose="0204060206030A020304" pitchFamily="18" charset="77"/>
            </a:endParaRPr>
          </a:p>
        </p:txBody>
      </p:sp>
      <p:sp>
        <p:nvSpPr>
          <p:cNvPr id="3" name="Content Placeholder 2">
            <a:extLst>
              <a:ext uri="{FF2B5EF4-FFF2-40B4-BE49-F238E27FC236}">
                <a16:creationId xmlns:a16="http://schemas.microsoft.com/office/drawing/2014/main" id="{A7A3449E-E291-0D5B-DCBF-7DA0DF2A0514}"/>
              </a:ext>
            </a:extLst>
          </p:cNvPr>
          <p:cNvSpPr>
            <a:spLocks noGrp="1"/>
          </p:cNvSpPr>
          <p:nvPr>
            <p:ph idx="1"/>
          </p:nvPr>
        </p:nvSpPr>
        <p:spPr/>
        <p:txBody>
          <a:bodyPr>
            <a:normAutofit/>
          </a:bodyPr>
          <a:lstStyle/>
          <a:p>
            <a:pPr marL="0" indent="0">
              <a:buNone/>
            </a:pPr>
            <a:r>
              <a:rPr lang="en-US" sz="3600" dirty="0">
                <a:solidFill>
                  <a:schemeClr val="bg1"/>
                </a:solidFill>
                <a:latin typeface="Footlight MT Light" panose="0204060206030A020304" pitchFamily="18" charset="77"/>
                <a:cs typeface="Times New Roman" panose="02020603050405020304" pitchFamily="18" charset="0"/>
              </a:rPr>
              <a:t>Jesus had then a near view of that furnace of wrath, into which He was to be cast; He was brought to the mouth of the furnace that He might look into it, and stand and view its raging flames, and see the </a:t>
            </a:r>
            <a:r>
              <a:rPr lang="en-US" sz="3600" dirty="0" err="1">
                <a:solidFill>
                  <a:schemeClr val="bg1"/>
                </a:solidFill>
                <a:latin typeface="Footlight MT Light" panose="0204060206030A020304" pitchFamily="18" charset="77"/>
                <a:cs typeface="Times New Roman" panose="02020603050405020304" pitchFamily="18" charset="0"/>
              </a:rPr>
              <a:t>glowings</a:t>
            </a:r>
            <a:r>
              <a:rPr lang="en-US" sz="3600" dirty="0">
                <a:solidFill>
                  <a:schemeClr val="bg1"/>
                </a:solidFill>
                <a:latin typeface="Footlight MT Light" panose="0204060206030A020304" pitchFamily="18" charset="77"/>
                <a:cs typeface="Times New Roman" panose="02020603050405020304" pitchFamily="18" charset="0"/>
              </a:rPr>
              <a:t> of its heat, that He might know where He was going and what He was about to suffer. So, why does Jesus continue going to the cross, knowing that He will be cast into a dreadful furnace of God’s wrath? </a:t>
            </a:r>
          </a:p>
        </p:txBody>
      </p:sp>
    </p:spTree>
    <p:extLst>
      <p:ext uri="{BB962C8B-B14F-4D97-AF65-F5344CB8AC3E}">
        <p14:creationId xmlns:p14="http://schemas.microsoft.com/office/powerpoint/2010/main" val="4293821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71ADE-DE3A-5772-A161-DAD1E8433E9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4A703A-8A8B-9151-737A-25F466FD9A80}"/>
              </a:ext>
            </a:extLst>
          </p:cNvPr>
          <p:cNvSpPr>
            <a:spLocks noGrp="1"/>
          </p:cNvSpPr>
          <p:nvPr>
            <p:ph idx="1"/>
          </p:nvPr>
        </p:nvSpPr>
        <p:spPr>
          <a:xfrm>
            <a:off x="609600" y="1371595"/>
            <a:ext cx="10972800" cy="4525963"/>
          </a:xfrm>
        </p:spPr>
        <p:txBody>
          <a:bodyPr>
            <a:noAutofit/>
          </a:bodyPr>
          <a:lstStyle/>
          <a:p>
            <a:pPr marL="0" indent="0">
              <a:buNone/>
            </a:pPr>
            <a:r>
              <a:rPr lang="en-US" sz="3100" dirty="0">
                <a:solidFill>
                  <a:schemeClr val="bg1"/>
                </a:solidFill>
                <a:latin typeface="Footlight MT Light" panose="0204060206030A020304" pitchFamily="18" charset="77"/>
                <a:cs typeface="Times New Roman" panose="02020603050405020304" pitchFamily="18" charset="0"/>
              </a:rPr>
              <a:t>The anguish of Christ’s soul at that time (in Gethsemane) was so strong as to cause that…effect on His body (sweating drops of blood). But His love to His enemies, poor and unworthy as they were, was stronger still. The heart of Christ at that time was full of distress, but it was fuller of love…His sorrows abounded, but His love did much more abound. Christ’s soul was overwhelmed with a deluge of grief, but this was from a deluge of love to sinners in His heart sufficient to overflow the world, and overwhelm the highest mountains of its sins. Those great drops of blood that fell down to the ground were a manifestation of an ocean of love in Christ’s heart.</a:t>
            </a:r>
          </a:p>
          <a:p>
            <a:pPr marL="0" indent="0">
              <a:buNone/>
            </a:pPr>
            <a:endParaRPr lang="en-US" dirty="0">
              <a:solidFill>
                <a:schemeClr val="bg1"/>
              </a:solidFill>
              <a:latin typeface="Footlight MT Light" panose="0204060206030A020304" pitchFamily="18" charset="77"/>
              <a:cs typeface="Times New Roman" panose="02020603050405020304" pitchFamily="18" charset="0"/>
            </a:endParaRPr>
          </a:p>
        </p:txBody>
      </p:sp>
      <p:sp>
        <p:nvSpPr>
          <p:cNvPr id="7" name="Title 1">
            <a:extLst>
              <a:ext uri="{FF2B5EF4-FFF2-40B4-BE49-F238E27FC236}">
                <a16:creationId xmlns:a16="http://schemas.microsoft.com/office/drawing/2014/main" id="{13F4A065-013D-0143-D438-2BFE1CEC5F6D}"/>
              </a:ext>
            </a:extLst>
          </p:cNvPr>
          <p:cNvSpPr>
            <a:spLocks noGrp="1"/>
          </p:cNvSpPr>
          <p:nvPr>
            <p:ph type="title"/>
          </p:nvPr>
        </p:nvSpPr>
        <p:spPr>
          <a:xfrm>
            <a:off x="609600" y="274638"/>
            <a:ext cx="10972800" cy="1143000"/>
          </a:xfrm>
        </p:spPr>
        <p:txBody>
          <a:bodyPr>
            <a:normAutofit fontScale="90000"/>
          </a:bodyPr>
          <a:lstStyle/>
          <a:p>
            <a:pPr algn="ctr"/>
            <a:r>
              <a:rPr lang="en-US" b="1" dirty="0">
                <a:solidFill>
                  <a:schemeClr val="bg1"/>
                </a:solidFill>
                <a:latin typeface="Footlight MT Light" panose="0204060206030A020304" pitchFamily="18" charset="77"/>
                <a:cs typeface="Times New Roman" panose="02020603050405020304" pitchFamily="18" charset="0"/>
              </a:rPr>
              <a:t>Jonathan Edwards</a:t>
            </a:r>
            <a:br>
              <a:rPr lang="en-US" b="1" dirty="0">
                <a:solidFill>
                  <a:schemeClr val="bg1"/>
                </a:solidFill>
                <a:latin typeface="Footlight MT Light" panose="0204060206030A020304" pitchFamily="18" charset="77"/>
                <a:cs typeface="Times New Roman" panose="02020603050405020304" pitchFamily="18" charset="0"/>
              </a:rPr>
            </a:br>
            <a:r>
              <a:rPr lang="en-US" b="1" dirty="0">
                <a:solidFill>
                  <a:schemeClr val="bg1"/>
                </a:solidFill>
                <a:latin typeface="Footlight MT Light" panose="0204060206030A020304" pitchFamily="18" charset="77"/>
                <a:cs typeface="Times New Roman" panose="02020603050405020304" pitchFamily="18" charset="0"/>
              </a:rPr>
              <a:t>“Sermon on Christ’s Agony in Luke 22:44”</a:t>
            </a:r>
            <a:endParaRPr lang="en-US" dirty="0">
              <a:solidFill>
                <a:schemeClr val="bg1"/>
              </a:solidFill>
              <a:latin typeface="Footlight MT Light" panose="0204060206030A020304" pitchFamily="18" charset="77"/>
            </a:endParaRPr>
          </a:p>
        </p:txBody>
      </p:sp>
    </p:spTree>
    <p:extLst>
      <p:ext uri="{BB962C8B-B14F-4D97-AF65-F5344CB8AC3E}">
        <p14:creationId xmlns:p14="http://schemas.microsoft.com/office/powerpoint/2010/main" val="1563650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9EF64-6B91-4242-E288-C3C358B36A9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A9D70A-2090-282A-633C-44D54BAE1DCD}"/>
              </a:ext>
            </a:extLst>
          </p:cNvPr>
          <p:cNvSpPr>
            <a:spLocks noGrp="1"/>
          </p:cNvSpPr>
          <p:nvPr>
            <p:ph idx="1"/>
          </p:nvPr>
        </p:nvSpPr>
        <p:spPr>
          <a:xfrm>
            <a:off x="838200" y="1862201"/>
            <a:ext cx="10515600" cy="4351338"/>
          </a:xfrm>
        </p:spPr>
        <p:txBody>
          <a:bodyPr>
            <a:noAutofit/>
          </a:bodyPr>
          <a:lstStyle/>
          <a:p>
            <a:pPr marL="0" indent="0">
              <a:buNone/>
            </a:pPr>
            <a:r>
              <a:rPr lang="en-US" sz="3500" dirty="0">
                <a:solidFill>
                  <a:schemeClr val="bg1"/>
                </a:solidFill>
                <a:latin typeface="Footlight MT Light" panose="0204060206030A020304" pitchFamily="18" charset="77"/>
                <a:cs typeface="Times New Roman" panose="02020603050405020304" pitchFamily="18" charset="0"/>
              </a:rPr>
              <a:t>There is the furnace into which you are to be cast, if they are to be saved; either they must perish, or you must endure this for them.…</a:t>
            </a:r>
            <a:r>
              <a:rPr lang="en-US" sz="3600" dirty="0">
                <a:solidFill>
                  <a:schemeClr val="bg1"/>
                </a:solidFill>
                <a:latin typeface="Footlight MT Light" panose="0204060206030A020304" pitchFamily="18" charset="77"/>
                <a:cs typeface="Times New Roman" panose="02020603050405020304" pitchFamily="18" charset="0"/>
              </a:rPr>
              <a:t> Christ’s soul was overwhelmed with the thought; His feeble human nature shrunk at the dismal sight. It put Him into this dreadful agony which you have heard described; but His love to sinners held out.</a:t>
            </a:r>
            <a:r>
              <a:rPr lang="en-US" sz="3500" dirty="0">
                <a:solidFill>
                  <a:schemeClr val="bg1"/>
                </a:solidFill>
                <a:latin typeface="Footlight MT Light" panose="0204060206030A020304" pitchFamily="18" charset="77"/>
                <a:cs typeface="Times New Roman" panose="02020603050405020304" pitchFamily="18" charset="0"/>
              </a:rPr>
              <a:t> </a:t>
            </a:r>
          </a:p>
        </p:txBody>
      </p:sp>
      <p:sp>
        <p:nvSpPr>
          <p:cNvPr id="8" name="Title 1">
            <a:extLst>
              <a:ext uri="{FF2B5EF4-FFF2-40B4-BE49-F238E27FC236}">
                <a16:creationId xmlns:a16="http://schemas.microsoft.com/office/drawing/2014/main" id="{A2A161C1-F91F-97BC-1927-30DA35BA4542}"/>
              </a:ext>
            </a:extLst>
          </p:cNvPr>
          <p:cNvSpPr>
            <a:spLocks noGrp="1"/>
          </p:cNvSpPr>
          <p:nvPr>
            <p:ph type="title"/>
          </p:nvPr>
        </p:nvSpPr>
        <p:spPr>
          <a:xfrm>
            <a:off x="609600" y="274638"/>
            <a:ext cx="10972800" cy="1143000"/>
          </a:xfrm>
        </p:spPr>
        <p:txBody>
          <a:bodyPr>
            <a:normAutofit fontScale="90000"/>
          </a:bodyPr>
          <a:lstStyle/>
          <a:p>
            <a:pPr algn="ctr"/>
            <a:r>
              <a:rPr lang="en-US" b="1" dirty="0">
                <a:solidFill>
                  <a:schemeClr val="bg1"/>
                </a:solidFill>
                <a:latin typeface="Footlight MT Light" panose="0204060206030A020304" pitchFamily="18" charset="77"/>
                <a:cs typeface="Times New Roman" panose="02020603050405020304" pitchFamily="18" charset="0"/>
              </a:rPr>
              <a:t>Jonathan Edwards</a:t>
            </a:r>
            <a:br>
              <a:rPr lang="en-US" b="1" dirty="0">
                <a:solidFill>
                  <a:schemeClr val="bg1"/>
                </a:solidFill>
                <a:latin typeface="Footlight MT Light" panose="0204060206030A020304" pitchFamily="18" charset="77"/>
                <a:cs typeface="Times New Roman" panose="02020603050405020304" pitchFamily="18" charset="0"/>
              </a:rPr>
            </a:br>
            <a:r>
              <a:rPr lang="en-US" b="1" dirty="0">
                <a:solidFill>
                  <a:schemeClr val="bg1"/>
                </a:solidFill>
                <a:latin typeface="Footlight MT Light" panose="0204060206030A020304" pitchFamily="18" charset="77"/>
                <a:cs typeface="Times New Roman" panose="02020603050405020304" pitchFamily="18" charset="0"/>
              </a:rPr>
              <a:t>“Sermon on Christ’s Agony in Luke 22:44”</a:t>
            </a:r>
            <a:endParaRPr lang="en-US" dirty="0">
              <a:solidFill>
                <a:schemeClr val="bg1"/>
              </a:solidFill>
              <a:latin typeface="Footlight MT Light" panose="0204060206030A020304" pitchFamily="18" charset="77"/>
            </a:endParaRPr>
          </a:p>
        </p:txBody>
      </p:sp>
    </p:spTree>
    <p:extLst>
      <p:ext uri="{BB962C8B-B14F-4D97-AF65-F5344CB8AC3E}">
        <p14:creationId xmlns:p14="http://schemas.microsoft.com/office/powerpoint/2010/main" val="1534769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08C36-906D-1942-2F57-B6E8CF15966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D7E1C8-EB31-9660-5D60-BD30B1222378}"/>
              </a:ext>
            </a:extLst>
          </p:cNvPr>
          <p:cNvSpPr>
            <a:spLocks noGrp="1"/>
          </p:cNvSpPr>
          <p:nvPr>
            <p:ph idx="1"/>
          </p:nvPr>
        </p:nvSpPr>
        <p:spPr>
          <a:xfrm>
            <a:off x="838200" y="1596366"/>
            <a:ext cx="10515600" cy="4351338"/>
          </a:xfrm>
        </p:spPr>
        <p:txBody>
          <a:bodyPr>
            <a:noAutofit/>
          </a:bodyPr>
          <a:lstStyle/>
          <a:p>
            <a:pPr marL="0" indent="0">
              <a:buNone/>
            </a:pPr>
            <a:r>
              <a:rPr lang="en-US" dirty="0">
                <a:solidFill>
                  <a:schemeClr val="bg1"/>
                </a:solidFill>
                <a:latin typeface="Footlight MT Light" panose="0204060206030A020304" pitchFamily="18" charset="77"/>
                <a:cs typeface="Times New Roman" panose="02020603050405020304" pitchFamily="18" charset="0"/>
              </a:rPr>
              <a:t>Christ would not undergo these sufferings needlessly, if sinners could be saved without. If there was not an absolute necessity of His suffering them in order to their salvation, He desired that the cup might pass from Him. But if sinners, on whom He had set His love, could not, agreeably to the will of God, be saved without His drinking it, He chose that the will of God should be done. He chose to go on and endure the suffering, awful as it appeared to Him…Still He finally resolved that He would bear it, rather than those poor sinners whom He had loved from all eternity should perish.</a:t>
            </a:r>
          </a:p>
        </p:txBody>
      </p:sp>
      <p:sp>
        <p:nvSpPr>
          <p:cNvPr id="7" name="Title 1">
            <a:extLst>
              <a:ext uri="{FF2B5EF4-FFF2-40B4-BE49-F238E27FC236}">
                <a16:creationId xmlns:a16="http://schemas.microsoft.com/office/drawing/2014/main" id="{E963ED11-DCAB-7B8F-4488-916098C61966}"/>
              </a:ext>
            </a:extLst>
          </p:cNvPr>
          <p:cNvSpPr>
            <a:spLocks noGrp="1"/>
          </p:cNvSpPr>
          <p:nvPr>
            <p:ph type="title"/>
          </p:nvPr>
        </p:nvSpPr>
        <p:spPr>
          <a:xfrm>
            <a:off x="609600" y="274638"/>
            <a:ext cx="10972800" cy="1143000"/>
          </a:xfrm>
        </p:spPr>
        <p:txBody>
          <a:bodyPr>
            <a:normAutofit fontScale="90000"/>
          </a:bodyPr>
          <a:lstStyle/>
          <a:p>
            <a:pPr algn="ctr"/>
            <a:r>
              <a:rPr lang="en-US" b="1" dirty="0">
                <a:solidFill>
                  <a:schemeClr val="bg1"/>
                </a:solidFill>
                <a:latin typeface="Footlight MT Light" panose="0204060206030A020304" pitchFamily="18" charset="77"/>
                <a:cs typeface="Times New Roman" panose="02020603050405020304" pitchFamily="18" charset="0"/>
              </a:rPr>
              <a:t>Jonathan Edwards</a:t>
            </a:r>
            <a:br>
              <a:rPr lang="en-US" b="1" dirty="0">
                <a:solidFill>
                  <a:schemeClr val="bg1"/>
                </a:solidFill>
                <a:latin typeface="Footlight MT Light" panose="0204060206030A020304" pitchFamily="18" charset="77"/>
                <a:cs typeface="Times New Roman" panose="02020603050405020304" pitchFamily="18" charset="0"/>
              </a:rPr>
            </a:br>
            <a:r>
              <a:rPr lang="en-US" b="1" dirty="0">
                <a:solidFill>
                  <a:schemeClr val="bg1"/>
                </a:solidFill>
                <a:latin typeface="Footlight MT Light" panose="0204060206030A020304" pitchFamily="18" charset="77"/>
                <a:cs typeface="Times New Roman" panose="02020603050405020304" pitchFamily="18" charset="0"/>
              </a:rPr>
              <a:t>“Sermon on Christ’s Agony in Luke 22:44”</a:t>
            </a:r>
            <a:endParaRPr lang="en-US" dirty="0">
              <a:solidFill>
                <a:schemeClr val="bg1"/>
              </a:solidFill>
              <a:latin typeface="Footlight MT Light" panose="0204060206030A020304" pitchFamily="18" charset="77"/>
            </a:endParaRPr>
          </a:p>
        </p:txBody>
      </p:sp>
    </p:spTree>
    <p:extLst>
      <p:ext uri="{BB962C8B-B14F-4D97-AF65-F5344CB8AC3E}">
        <p14:creationId xmlns:p14="http://schemas.microsoft.com/office/powerpoint/2010/main" val="2564358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FCF32-A4D6-B461-10AC-C174E57B413C}"/>
              </a:ext>
            </a:extLst>
          </p:cNvPr>
          <p:cNvSpPr>
            <a:spLocks noGrp="1"/>
          </p:cNvSpPr>
          <p:nvPr>
            <p:ph type="title"/>
          </p:nvPr>
        </p:nvSpPr>
        <p:spPr/>
        <p:txBody>
          <a:bodyPr/>
          <a:lstStyle/>
          <a:p>
            <a:r>
              <a:rPr lang="en-US" i="1" dirty="0">
                <a:solidFill>
                  <a:schemeClr val="bg1"/>
                </a:solidFill>
                <a:latin typeface="Footlight MT Light" panose="0204060206030A020304" pitchFamily="18" charset="77"/>
                <a:hlinkClick r:id="rId2">
                  <a:extLst>
                    <a:ext uri="{A12FA001-AC4F-418D-AE19-62706E023703}">
                      <ahyp:hlinkClr xmlns:ahyp="http://schemas.microsoft.com/office/drawing/2018/hyperlinkcolor" val="tx"/>
                    </a:ext>
                  </a:extLst>
                </a:hlinkClick>
              </a:rPr>
              <a:t>In Christ Alone</a:t>
            </a:r>
            <a:endParaRPr lang="en-US" i="1" dirty="0">
              <a:latin typeface="Footlight MT Light" panose="0204060206030A020304" pitchFamily="18" charset="77"/>
            </a:endParaRPr>
          </a:p>
        </p:txBody>
      </p:sp>
      <p:sp>
        <p:nvSpPr>
          <p:cNvPr id="3" name="Content Placeholder 2">
            <a:extLst>
              <a:ext uri="{FF2B5EF4-FFF2-40B4-BE49-F238E27FC236}">
                <a16:creationId xmlns:a16="http://schemas.microsoft.com/office/drawing/2014/main" id="{9D77859A-5B61-7CA5-F61D-CC636E8755FA}"/>
              </a:ext>
            </a:extLst>
          </p:cNvPr>
          <p:cNvSpPr>
            <a:spLocks noGrp="1"/>
          </p:cNvSpPr>
          <p:nvPr>
            <p:ph idx="1"/>
          </p:nvPr>
        </p:nvSpPr>
        <p:spPr/>
        <p:txBody>
          <a:bodyPr>
            <a:normAutofit/>
          </a:bodyPr>
          <a:lstStyle/>
          <a:p>
            <a:pPr marL="0" indent="0">
              <a:buNone/>
            </a:pPr>
            <a:r>
              <a:rPr lang="en-US" sz="3600" dirty="0">
                <a:solidFill>
                  <a:schemeClr val="bg1"/>
                </a:solidFill>
                <a:latin typeface="Footlight MT Light" panose="0204060206030A020304" pitchFamily="18" charset="77"/>
              </a:rPr>
              <a:t>Till on that cross as Jesus died,</a:t>
            </a:r>
            <a:br>
              <a:rPr lang="en-US" sz="3600" dirty="0">
                <a:solidFill>
                  <a:schemeClr val="bg1"/>
                </a:solidFill>
                <a:latin typeface="Footlight MT Light" panose="0204060206030A020304" pitchFamily="18" charset="77"/>
              </a:rPr>
            </a:br>
            <a:r>
              <a:rPr lang="en-US" sz="3600" dirty="0">
                <a:solidFill>
                  <a:schemeClr val="bg1"/>
                </a:solidFill>
                <a:latin typeface="Footlight MT Light" panose="0204060206030A020304" pitchFamily="18" charset="77"/>
              </a:rPr>
              <a:t>The wrath of God was satisfied;</a:t>
            </a:r>
            <a:br>
              <a:rPr lang="en-US" sz="3600" dirty="0">
                <a:solidFill>
                  <a:schemeClr val="bg1"/>
                </a:solidFill>
                <a:latin typeface="Footlight MT Light" panose="0204060206030A020304" pitchFamily="18" charset="77"/>
              </a:rPr>
            </a:br>
            <a:r>
              <a:rPr lang="en-US" sz="3600" dirty="0">
                <a:solidFill>
                  <a:schemeClr val="bg1"/>
                </a:solidFill>
                <a:latin typeface="Footlight MT Light" panose="0204060206030A020304" pitchFamily="18" charset="77"/>
              </a:rPr>
              <a:t>For </a:t>
            </a:r>
            <a:r>
              <a:rPr lang="en-US" sz="3600" dirty="0" err="1">
                <a:solidFill>
                  <a:schemeClr val="bg1"/>
                </a:solidFill>
                <a:latin typeface="Footlight MT Light" panose="0204060206030A020304" pitchFamily="18" charset="77"/>
              </a:rPr>
              <a:t>ev’ry</a:t>
            </a:r>
            <a:r>
              <a:rPr lang="en-US" sz="3600" dirty="0">
                <a:solidFill>
                  <a:schemeClr val="bg1"/>
                </a:solidFill>
                <a:latin typeface="Footlight MT Light" panose="0204060206030A020304" pitchFamily="18" charset="77"/>
              </a:rPr>
              <a:t> sin on Him was laid —</a:t>
            </a:r>
            <a:br>
              <a:rPr lang="en-US" sz="3600" dirty="0">
                <a:solidFill>
                  <a:schemeClr val="bg1"/>
                </a:solidFill>
                <a:latin typeface="Footlight MT Light" panose="0204060206030A020304" pitchFamily="18" charset="77"/>
              </a:rPr>
            </a:br>
            <a:r>
              <a:rPr lang="en-US" sz="3600" dirty="0">
                <a:solidFill>
                  <a:schemeClr val="bg1"/>
                </a:solidFill>
                <a:latin typeface="Footlight MT Light" panose="0204060206030A020304" pitchFamily="18" charset="77"/>
              </a:rPr>
              <a:t>Here in the death of Christ I live</a:t>
            </a:r>
          </a:p>
        </p:txBody>
      </p:sp>
    </p:spTree>
    <p:extLst>
      <p:ext uri="{BB962C8B-B14F-4D97-AF65-F5344CB8AC3E}">
        <p14:creationId xmlns:p14="http://schemas.microsoft.com/office/powerpoint/2010/main" val="2291355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6B998-E924-26C1-A274-60202456CBD1}"/>
              </a:ext>
            </a:extLst>
          </p:cNvPr>
          <p:cNvSpPr>
            <a:spLocks noGrp="1"/>
          </p:cNvSpPr>
          <p:nvPr>
            <p:ph type="title"/>
          </p:nvPr>
        </p:nvSpPr>
        <p:spPr>
          <a:xfrm>
            <a:off x="2234838" y="3164476"/>
            <a:ext cx="3538402" cy="3090998"/>
          </a:xfrm>
        </p:spPr>
        <p:txBody>
          <a:bodyPr vert="horz" lIns="68580" tIns="34290" rIns="68580" bIns="34290" rtlCol="0" anchor="b">
            <a:noAutofit/>
          </a:bodyPr>
          <a:lstStyle/>
          <a:p>
            <a:pPr algn="r">
              <a:lnSpc>
                <a:spcPct val="90000"/>
              </a:lnSpc>
            </a:pPr>
            <a:r>
              <a:rPr lang="en-US" sz="7000" b="1" dirty="0">
                <a:solidFill>
                  <a:schemeClr val="bg1"/>
                </a:solidFill>
                <a:latin typeface="Footlight MT Light" panose="0204060206030A020304" pitchFamily="18" charset="77"/>
                <a:cs typeface="Didot" panose="02000503000000020003" pitchFamily="2" charset="-79"/>
              </a:rPr>
              <a:t>The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Gospel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of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John</a:t>
            </a:r>
          </a:p>
        </p:txBody>
      </p:sp>
      <p:pic>
        <p:nvPicPr>
          <p:cNvPr id="1026" name="Picture 2">
            <a:extLst>
              <a:ext uri="{FF2B5EF4-FFF2-40B4-BE49-F238E27FC236}">
                <a16:creationId xmlns:a16="http://schemas.microsoft.com/office/drawing/2014/main" id="{B6CCA46C-377E-455C-A772-03FEF04F20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7642" y="586194"/>
            <a:ext cx="3779520" cy="566928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962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B3D92-B6CC-D857-043C-07DF32BA82D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CE5B86A-09D2-7CA1-D031-0C33CA7718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0464" y="241300"/>
            <a:ext cx="5435600" cy="6375400"/>
          </a:xfrm>
          <a:prstGeom prst="rect">
            <a:avLst/>
          </a:prstGeom>
        </p:spPr>
      </p:pic>
      <p:sp>
        <p:nvSpPr>
          <p:cNvPr id="8" name="Title 1">
            <a:extLst>
              <a:ext uri="{FF2B5EF4-FFF2-40B4-BE49-F238E27FC236}">
                <a16:creationId xmlns:a16="http://schemas.microsoft.com/office/drawing/2014/main" id="{6AA31F3A-F3D8-504B-BCB6-53997E00CC69}"/>
              </a:ext>
            </a:extLst>
          </p:cNvPr>
          <p:cNvSpPr>
            <a:spLocks noGrp="1"/>
          </p:cNvSpPr>
          <p:nvPr>
            <p:ph type="title"/>
          </p:nvPr>
        </p:nvSpPr>
        <p:spPr>
          <a:xfrm>
            <a:off x="166545" y="548670"/>
            <a:ext cx="5948855" cy="5747790"/>
          </a:xfrm>
        </p:spPr>
        <p:txBody>
          <a:bodyPr>
            <a:normAutofit/>
          </a:bodyPr>
          <a:lstStyle/>
          <a:p>
            <a:r>
              <a:rPr lang="en-US" u="sng" dirty="0">
                <a:solidFill>
                  <a:schemeClr val="bg1"/>
                </a:solidFill>
                <a:latin typeface="Footlight MT Light" panose="0204060206030A020304" pitchFamily="18" charset="77"/>
              </a:rPr>
              <a:t>Map of Galilee</a:t>
            </a:r>
            <a:br>
              <a:rPr lang="en-US" dirty="0">
                <a:solidFill>
                  <a:schemeClr val="bg1"/>
                </a:solidFill>
                <a:latin typeface="Footlight MT Light" panose="0204060206030A020304" pitchFamily="18" charset="77"/>
              </a:rPr>
            </a:br>
            <a:r>
              <a:rPr lang="en-US" dirty="0">
                <a:solidFill>
                  <a:schemeClr val="bg1"/>
                </a:solidFill>
                <a:latin typeface="Footlight MT Light" panose="0204060206030A020304" pitchFamily="18" charset="77"/>
              </a:rPr>
              <a:t>Cana &amp; Nazareth </a:t>
            </a:r>
          </a:p>
        </p:txBody>
      </p:sp>
    </p:spTree>
    <p:extLst>
      <p:ext uri="{BB962C8B-B14F-4D97-AF65-F5344CB8AC3E}">
        <p14:creationId xmlns:p14="http://schemas.microsoft.com/office/powerpoint/2010/main" val="24395113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3F82-0616-5FD1-6011-ABFE4AB5FCD7}"/>
              </a:ext>
            </a:extLst>
          </p:cNvPr>
          <p:cNvSpPr>
            <a:spLocks noGrp="1"/>
          </p:cNvSpPr>
          <p:nvPr>
            <p:ph type="title"/>
          </p:nvPr>
        </p:nvSpPr>
        <p:spPr/>
        <p:txBody>
          <a:bodyPr>
            <a:normAutofit/>
          </a:bodyPr>
          <a:lstStyle/>
          <a:p>
            <a:r>
              <a:rPr lang="en-US" dirty="0">
                <a:solidFill>
                  <a:schemeClr val="bg1"/>
                </a:solidFill>
                <a:latin typeface="Footlight MT Light" panose="0204060206030A020304" pitchFamily="18" charset="77"/>
              </a:rPr>
              <a:t>“on the next day” (1:35)</a:t>
            </a:r>
            <a:endParaRPr lang="en-US" dirty="0">
              <a:latin typeface="Footlight MT Light" panose="0204060206030A020304" pitchFamily="18" charset="77"/>
            </a:endParaRPr>
          </a:p>
        </p:txBody>
      </p:sp>
      <p:sp>
        <p:nvSpPr>
          <p:cNvPr id="3" name="Content Placeholder 2">
            <a:extLst>
              <a:ext uri="{FF2B5EF4-FFF2-40B4-BE49-F238E27FC236}">
                <a16:creationId xmlns:a16="http://schemas.microsoft.com/office/drawing/2014/main" id="{19C4E59E-7C6A-16E9-F4C7-E56452101083}"/>
              </a:ext>
            </a:extLst>
          </p:cNvPr>
          <p:cNvSpPr>
            <a:spLocks noGrp="1"/>
          </p:cNvSpPr>
          <p:nvPr>
            <p:ph idx="1"/>
          </p:nvPr>
        </p:nvSpPr>
        <p:spPr>
          <a:xfrm>
            <a:off x="609600" y="1600201"/>
            <a:ext cx="10972800" cy="4800599"/>
          </a:xfrm>
        </p:spPr>
        <p:txBody>
          <a:bodyPr>
            <a:normAutofit lnSpcReduction="10000"/>
          </a:bodyPr>
          <a:lstStyle/>
          <a:p>
            <a:pPr lvl="0"/>
            <a:r>
              <a:rPr lang="en-US" dirty="0">
                <a:solidFill>
                  <a:schemeClr val="bg1"/>
                </a:solidFill>
                <a:latin typeface="Footlight MT Light" panose="0204060206030A020304" pitchFamily="18" charset="77"/>
              </a:rPr>
              <a:t>1:19-28	—	previous day (</a:t>
            </a:r>
            <a:r>
              <a:rPr lang="en-US" b="1" dirty="0">
                <a:solidFill>
                  <a:schemeClr val="bg1"/>
                </a:solidFill>
                <a:latin typeface="Footlight MT Light" panose="0204060206030A020304" pitchFamily="18" charset="77"/>
              </a:rPr>
              <a:t>first</a:t>
            </a:r>
            <a:r>
              <a:rPr lang="en-US" dirty="0">
                <a:solidFill>
                  <a:schemeClr val="bg1"/>
                </a:solidFill>
                <a:latin typeface="Footlight MT Light" panose="0204060206030A020304" pitchFamily="18" charset="77"/>
              </a:rPr>
              <a:t>) </a:t>
            </a:r>
          </a:p>
          <a:p>
            <a:pPr lvl="0"/>
            <a:r>
              <a:rPr lang="en-US" dirty="0">
                <a:solidFill>
                  <a:schemeClr val="bg1"/>
                </a:solidFill>
                <a:latin typeface="Footlight MT Light" panose="0204060206030A020304" pitchFamily="18" charset="77"/>
              </a:rPr>
              <a:t>1:29	—	next day (</a:t>
            </a:r>
            <a:r>
              <a:rPr lang="en-US" b="1" dirty="0">
                <a:solidFill>
                  <a:schemeClr val="bg1"/>
                </a:solidFill>
                <a:latin typeface="Footlight MT Light" panose="0204060206030A020304" pitchFamily="18" charset="77"/>
              </a:rPr>
              <a:t>second</a:t>
            </a:r>
            <a:r>
              <a:rPr lang="en-US" dirty="0">
                <a:solidFill>
                  <a:schemeClr val="bg1"/>
                </a:solidFill>
                <a:latin typeface="Footlight MT Light" panose="0204060206030A020304" pitchFamily="18" charset="77"/>
              </a:rPr>
              <a:t>) </a:t>
            </a:r>
          </a:p>
          <a:p>
            <a:pPr lvl="0"/>
            <a:r>
              <a:rPr lang="en-US" dirty="0">
                <a:solidFill>
                  <a:schemeClr val="bg1"/>
                </a:solidFill>
                <a:latin typeface="Footlight MT Light" panose="0204060206030A020304" pitchFamily="18" charset="77"/>
              </a:rPr>
              <a:t>1:35-42 — 	next day (</a:t>
            </a:r>
            <a:r>
              <a:rPr lang="en-US" b="1" dirty="0">
                <a:solidFill>
                  <a:schemeClr val="bg1"/>
                </a:solidFill>
                <a:latin typeface="Footlight MT Light" panose="0204060206030A020304" pitchFamily="18" charset="77"/>
              </a:rPr>
              <a:t>third</a:t>
            </a:r>
            <a:r>
              <a:rPr lang="en-US" dirty="0">
                <a:solidFill>
                  <a:schemeClr val="bg1"/>
                </a:solidFill>
                <a:latin typeface="Footlight MT Light" panose="0204060206030A020304" pitchFamily="18" charset="77"/>
              </a:rPr>
              <a:t>) </a:t>
            </a:r>
          </a:p>
          <a:p>
            <a:pPr lvl="0"/>
            <a:r>
              <a:rPr lang="en-US" dirty="0">
                <a:solidFill>
                  <a:schemeClr val="bg1"/>
                </a:solidFill>
                <a:latin typeface="Footlight MT Light" panose="0204060206030A020304" pitchFamily="18" charset="77"/>
              </a:rPr>
              <a:t>1:43-51 	 — 	next day (</a:t>
            </a:r>
            <a:r>
              <a:rPr lang="en-US" b="1" dirty="0">
                <a:solidFill>
                  <a:schemeClr val="bg1"/>
                </a:solidFill>
                <a:latin typeface="Footlight MT Light" panose="0204060206030A020304" pitchFamily="18" charset="77"/>
              </a:rPr>
              <a:t>fourth</a:t>
            </a:r>
            <a:r>
              <a:rPr lang="en-US" dirty="0">
                <a:solidFill>
                  <a:schemeClr val="bg1"/>
                </a:solidFill>
                <a:latin typeface="Footlight MT Light" panose="0204060206030A020304" pitchFamily="18" charset="77"/>
              </a:rPr>
              <a:t>) </a:t>
            </a:r>
          </a:p>
          <a:p>
            <a:pPr lvl="0"/>
            <a:r>
              <a:rPr lang="en-US" dirty="0">
                <a:solidFill>
                  <a:schemeClr val="bg1"/>
                </a:solidFill>
                <a:latin typeface="Footlight MT Light" panose="0204060206030A020304" pitchFamily="18" charset="77"/>
              </a:rPr>
              <a:t>2:1-11 	 — 	on the third day (</a:t>
            </a:r>
            <a:r>
              <a:rPr lang="en-US" b="1" dirty="0">
                <a:solidFill>
                  <a:schemeClr val="bg1"/>
                </a:solidFill>
                <a:latin typeface="Footlight MT Light" panose="0204060206030A020304" pitchFamily="18" charset="77"/>
              </a:rPr>
              <a:t>sixth</a:t>
            </a:r>
            <a:r>
              <a:rPr lang="en-US" dirty="0">
                <a:solidFill>
                  <a:schemeClr val="bg1"/>
                </a:solidFill>
                <a:latin typeface="Footlight MT Light" panose="0204060206030A020304" pitchFamily="18" charset="77"/>
              </a:rPr>
              <a:t>)</a:t>
            </a:r>
          </a:p>
          <a:p>
            <a:pPr marL="0" lvl="0" indent="0">
              <a:buNone/>
            </a:pPr>
            <a:r>
              <a:rPr lang="en-US" dirty="0">
                <a:solidFill>
                  <a:schemeClr val="bg1"/>
                </a:solidFill>
                <a:latin typeface="Footlight MT Light" panose="0204060206030A020304" pitchFamily="18" charset="77"/>
              </a:rPr>
              <a:t>“Since God created in six days, and the Gospel started out with a reference to the Word’s agency in creation (1:3), it is likely that the first week of Jesus’s ministry is presented as part of John’s new creation theology.” (</a:t>
            </a:r>
            <a:r>
              <a:rPr lang="en-US" dirty="0" err="1">
                <a:solidFill>
                  <a:schemeClr val="bg1"/>
                </a:solidFill>
                <a:latin typeface="Footlight MT Light" panose="0204060206030A020304" pitchFamily="18" charset="77"/>
              </a:rPr>
              <a:t>Kostenberger</a:t>
            </a:r>
            <a:r>
              <a:rPr lang="en-US" dirty="0">
                <a:solidFill>
                  <a:schemeClr val="bg1"/>
                </a:solidFill>
                <a:latin typeface="Footlight MT Light" panose="0204060206030A020304" pitchFamily="18" charset="77"/>
              </a:rPr>
              <a:t>)</a:t>
            </a:r>
          </a:p>
        </p:txBody>
      </p:sp>
    </p:spTree>
    <p:extLst>
      <p:ext uri="{BB962C8B-B14F-4D97-AF65-F5344CB8AC3E}">
        <p14:creationId xmlns:p14="http://schemas.microsoft.com/office/powerpoint/2010/main" val="4256362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C8A1D-2BBA-9E4C-43B1-305CFC543E9D}"/>
              </a:ext>
            </a:extLst>
          </p:cNvPr>
          <p:cNvSpPr>
            <a:spLocks noGrp="1"/>
          </p:cNvSpPr>
          <p:nvPr>
            <p:ph type="title"/>
          </p:nvPr>
        </p:nvSpPr>
        <p:spPr/>
        <p:txBody>
          <a:bodyPr>
            <a:normAutofit/>
          </a:bodyPr>
          <a:lstStyle/>
          <a:p>
            <a:pPr>
              <a:spcBef>
                <a:spcPts val="0"/>
              </a:spcBef>
            </a:pPr>
            <a:r>
              <a:rPr lang="en-US" dirty="0">
                <a:solidFill>
                  <a:schemeClr val="bg1"/>
                </a:solidFill>
                <a:latin typeface="Footlight MT Light" panose="0204060206030A020304" pitchFamily="18" charset="77"/>
              </a:rPr>
              <a:t>Seven Signs in John</a:t>
            </a:r>
          </a:p>
        </p:txBody>
      </p:sp>
      <p:sp>
        <p:nvSpPr>
          <p:cNvPr id="3" name="Content Placeholder 2">
            <a:extLst>
              <a:ext uri="{FF2B5EF4-FFF2-40B4-BE49-F238E27FC236}">
                <a16:creationId xmlns:a16="http://schemas.microsoft.com/office/drawing/2014/main" id="{3705719C-1253-92C5-690C-FDB1B330B69D}"/>
              </a:ext>
            </a:extLst>
          </p:cNvPr>
          <p:cNvSpPr>
            <a:spLocks noGrp="1"/>
          </p:cNvSpPr>
          <p:nvPr>
            <p:ph idx="1"/>
          </p:nvPr>
        </p:nvSpPr>
        <p:spPr/>
        <p:txBody>
          <a:bodyPr>
            <a:normAutofit/>
          </a:bodyPr>
          <a:lstStyle/>
          <a:p>
            <a:pPr marL="0" indent="0">
              <a:spcBef>
                <a:spcPts val="0"/>
              </a:spcBef>
              <a:buNone/>
            </a:pPr>
            <a:r>
              <a:rPr lang="en-US" sz="3900" dirty="0">
                <a:solidFill>
                  <a:schemeClr val="bg1"/>
                </a:solidFill>
                <a:latin typeface="Footlight MT Light" panose="0204060206030A020304" pitchFamily="18" charset="77"/>
              </a:rPr>
              <a:t>1—Water into Wine </a:t>
            </a:r>
            <a:r>
              <a:rPr lang="en-US" sz="3900" dirty="0">
                <a:solidFill>
                  <a:schemeClr val="bg1"/>
                </a:solidFill>
                <a:latin typeface="Footlight MT Light" panose="0204060206030A020304" pitchFamily="18" charset="77"/>
                <a:sym typeface="Wingdings" pitchFamily="2" charset="2"/>
              </a:rPr>
              <a:t> </a:t>
            </a:r>
            <a:r>
              <a:rPr lang="en-US" sz="3900" dirty="0">
                <a:solidFill>
                  <a:schemeClr val="bg1"/>
                </a:solidFill>
                <a:latin typeface="Footlight MT Light" panose="0204060206030A020304" pitchFamily="18" charset="77"/>
              </a:rPr>
              <a:t>Cana (2:1-11)</a:t>
            </a:r>
          </a:p>
          <a:p>
            <a:pPr marL="0" indent="0">
              <a:spcBef>
                <a:spcPts val="0"/>
              </a:spcBef>
              <a:buNone/>
            </a:pPr>
            <a:r>
              <a:rPr lang="en-US" sz="3900" dirty="0">
                <a:solidFill>
                  <a:schemeClr val="bg1"/>
                </a:solidFill>
                <a:latin typeface="Footlight MT Light" panose="0204060206030A020304" pitchFamily="18" charset="77"/>
              </a:rPr>
              <a:t>2—Temple Cleansing </a:t>
            </a:r>
            <a:r>
              <a:rPr lang="en-US" sz="3900" dirty="0">
                <a:solidFill>
                  <a:schemeClr val="bg1"/>
                </a:solidFill>
                <a:latin typeface="Footlight MT Light" panose="0204060206030A020304" pitchFamily="18" charset="77"/>
                <a:sym typeface="Wingdings" pitchFamily="2" charset="2"/>
              </a:rPr>
              <a:t> </a:t>
            </a:r>
            <a:r>
              <a:rPr lang="en-US" sz="3900" dirty="0">
                <a:solidFill>
                  <a:schemeClr val="bg1"/>
                </a:solidFill>
                <a:latin typeface="Footlight MT Light" panose="0204060206030A020304" pitchFamily="18" charset="77"/>
              </a:rPr>
              <a:t>Jerusalem (2:13-22)</a:t>
            </a:r>
          </a:p>
          <a:p>
            <a:pPr marL="0" indent="0">
              <a:spcBef>
                <a:spcPts val="0"/>
              </a:spcBef>
              <a:buNone/>
            </a:pPr>
            <a:r>
              <a:rPr lang="en-US" sz="3900" dirty="0">
                <a:solidFill>
                  <a:schemeClr val="bg1"/>
                </a:solidFill>
                <a:latin typeface="Footlight MT Light" panose="0204060206030A020304" pitchFamily="18" charset="77"/>
              </a:rPr>
              <a:t>3—Healing Centurion’s Son </a:t>
            </a:r>
            <a:r>
              <a:rPr lang="en-US" sz="3900" dirty="0">
                <a:solidFill>
                  <a:schemeClr val="bg1"/>
                </a:solidFill>
                <a:latin typeface="Footlight MT Light" panose="0204060206030A020304" pitchFamily="18" charset="77"/>
                <a:sym typeface="Wingdings" pitchFamily="2" charset="2"/>
              </a:rPr>
              <a:t> </a:t>
            </a:r>
            <a:r>
              <a:rPr lang="en-US" sz="3900" dirty="0">
                <a:solidFill>
                  <a:schemeClr val="bg1"/>
                </a:solidFill>
                <a:latin typeface="Footlight MT Light" panose="0204060206030A020304" pitchFamily="18" charset="77"/>
              </a:rPr>
              <a:t>Cana (4:46-54)</a:t>
            </a:r>
          </a:p>
          <a:p>
            <a:pPr marL="0" indent="0">
              <a:spcBef>
                <a:spcPts val="0"/>
              </a:spcBef>
              <a:buNone/>
            </a:pPr>
            <a:r>
              <a:rPr lang="en-US" sz="3900" dirty="0">
                <a:solidFill>
                  <a:schemeClr val="bg1"/>
                </a:solidFill>
                <a:latin typeface="Footlight MT Light" panose="0204060206030A020304" pitchFamily="18" charset="77"/>
              </a:rPr>
              <a:t>4—Healing of the Lame Man </a:t>
            </a:r>
            <a:r>
              <a:rPr lang="en-US" sz="3900" dirty="0">
                <a:solidFill>
                  <a:schemeClr val="bg1"/>
                </a:solidFill>
                <a:latin typeface="Footlight MT Light" panose="0204060206030A020304" pitchFamily="18" charset="77"/>
                <a:sym typeface="Wingdings" pitchFamily="2" charset="2"/>
              </a:rPr>
              <a:t> </a:t>
            </a:r>
            <a:r>
              <a:rPr lang="en-US" sz="3900" dirty="0">
                <a:solidFill>
                  <a:schemeClr val="bg1"/>
                </a:solidFill>
                <a:latin typeface="Footlight MT Light" panose="0204060206030A020304" pitchFamily="18" charset="77"/>
              </a:rPr>
              <a:t>Jerusalem (5:1-18)</a:t>
            </a:r>
          </a:p>
          <a:p>
            <a:pPr marL="0" indent="0">
              <a:spcBef>
                <a:spcPts val="0"/>
              </a:spcBef>
              <a:buNone/>
            </a:pPr>
            <a:r>
              <a:rPr lang="en-US" sz="3900" dirty="0">
                <a:solidFill>
                  <a:schemeClr val="bg1"/>
                </a:solidFill>
                <a:latin typeface="Footlight MT Light" panose="0204060206030A020304" pitchFamily="18" charset="77"/>
              </a:rPr>
              <a:t>5—Feeding of the 5,000 </a:t>
            </a:r>
            <a:r>
              <a:rPr lang="en-US" sz="3900" dirty="0">
                <a:solidFill>
                  <a:schemeClr val="bg1"/>
                </a:solidFill>
                <a:latin typeface="Footlight MT Light" panose="0204060206030A020304" pitchFamily="18" charset="77"/>
                <a:sym typeface="Wingdings" pitchFamily="2" charset="2"/>
              </a:rPr>
              <a:t> Galilee </a:t>
            </a:r>
            <a:r>
              <a:rPr lang="en-US" sz="3900" dirty="0">
                <a:solidFill>
                  <a:schemeClr val="bg1"/>
                </a:solidFill>
                <a:latin typeface="Footlight MT Light" panose="0204060206030A020304" pitchFamily="18" charset="77"/>
              </a:rPr>
              <a:t>(6:1-14)</a:t>
            </a:r>
          </a:p>
          <a:p>
            <a:pPr marL="0" indent="0">
              <a:spcBef>
                <a:spcPts val="0"/>
              </a:spcBef>
              <a:buNone/>
            </a:pPr>
            <a:r>
              <a:rPr lang="en-US" sz="3900" dirty="0">
                <a:solidFill>
                  <a:schemeClr val="bg1"/>
                </a:solidFill>
                <a:latin typeface="Footlight MT Light" panose="0204060206030A020304" pitchFamily="18" charset="77"/>
              </a:rPr>
              <a:t>6—Healing of the Blind Man </a:t>
            </a:r>
            <a:r>
              <a:rPr lang="en-US" sz="3900" dirty="0">
                <a:solidFill>
                  <a:schemeClr val="bg1"/>
                </a:solidFill>
                <a:latin typeface="Footlight MT Light" panose="0204060206030A020304" pitchFamily="18" charset="77"/>
                <a:sym typeface="Wingdings" pitchFamily="2" charset="2"/>
              </a:rPr>
              <a:t> </a:t>
            </a:r>
            <a:r>
              <a:rPr lang="en-US" sz="3900" dirty="0">
                <a:solidFill>
                  <a:schemeClr val="bg1"/>
                </a:solidFill>
                <a:latin typeface="Footlight MT Light" panose="0204060206030A020304" pitchFamily="18" charset="77"/>
              </a:rPr>
              <a:t>Jerusalem (9:1-41)</a:t>
            </a:r>
          </a:p>
          <a:p>
            <a:pPr marL="0" indent="0">
              <a:spcBef>
                <a:spcPts val="0"/>
              </a:spcBef>
              <a:buNone/>
            </a:pPr>
            <a:r>
              <a:rPr lang="en-US" sz="3900" dirty="0">
                <a:solidFill>
                  <a:schemeClr val="bg1"/>
                </a:solidFill>
                <a:latin typeface="Footlight MT Light" panose="0204060206030A020304" pitchFamily="18" charset="77"/>
              </a:rPr>
              <a:t>7—Raising of Lazarus </a:t>
            </a:r>
            <a:r>
              <a:rPr lang="en-US" sz="3900" dirty="0">
                <a:solidFill>
                  <a:schemeClr val="bg1"/>
                </a:solidFill>
                <a:latin typeface="Footlight MT Light" panose="0204060206030A020304" pitchFamily="18" charset="77"/>
                <a:sym typeface="Wingdings" pitchFamily="2" charset="2"/>
              </a:rPr>
              <a:t> Bethany </a:t>
            </a:r>
            <a:r>
              <a:rPr lang="en-US" sz="3900" dirty="0">
                <a:solidFill>
                  <a:schemeClr val="bg1"/>
                </a:solidFill>
                <a:latin typeface="Footlight MT Light" panose="0204060206030A020304" pitchFamily="18" charset="77"/>
              </a:rPr>
              <a:t>(11:1-47)</a:t>
            </a:r>
          </a:p>
        </p:txBody>
      </p:sp>
    </p:spTree>
    <p:extLst>
      <p:ext uri="{BB962C8B-B14F-4D97-AF65-F5344CB8AC3E}">
        <p14:creationId xmlns:p14="http://schemas.microsoft.com/office/powerpoint/2010/main" val="333649635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21022</TotalTime>
  <Words>1482</Words>
  <Application>Microsoft Office PowerPoint</Application>
  <PresentationFormat>Widescreen</PresentationFormat>
  <Paragraphs>79</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Footlight MT Light</vt:lpstr>
      <vt:lpstr>1_Office Theme</vt:lpstr>
      <vt:lpstr>The  Gospel  of  John</vt:lpstr>
      <vt:lpstr>John 3:22-36</vt:lpstr>
      <vt:lpstr>John 3:22-36</vt:lpstr>
      <vt:lpstr>John 3:22-36</vt:lpstr>
      <vt:lpstr> The Superior Ministry of Jesus </vt:lpstr>
      <vt:lpstr>You must…</vt:lpstr>
      <vt:lpstr> The Superior Ministry of Jesus </vt:lpstr>
      <vt:lpstr>Rejection vs Reception of Jesus</vt:lpstr>
      <vt:lpstr> The Superior Ministry of Jesus </vt:lpstr>
      <vt:lpstr>Jesus Overall all things </vt:lpstr>
      <vt:lpstr> The Superior Ministry of Jesus </vt:lpstr>
      <vt:lpstr>Jonathan Edwards “Sermon on Christ’s Agony in Luke 22:44”</vt:lpstr>
      <vt:lpstr>Jonathan Edwards “Sermon on Christ’s Agony in Luke 22:44”</vt:lpstr>
      <vt:lpstr>Jonathan Edwards “Sermon on Christ’s Agony in Luke 22:44”</vt:lpstr>
      <vt:lpstr>Jonathan Edwards “Sermon on Christ’s Agony in Luke 22:44”</vt:lpstr>
      <vt:lpstr>In Christ Alone</vt:lpstr>
      <vt:lpstr>The  Gospel  of  John</vt:lpstr>
      <vt:lpstr>Map of Galilee Cana &amp; Nazareth </vt:lpstr>
      <vt:lpstr>“on the next day” (1:35)</vt:lpstr>
      <vt:lpstr>Seven Signs in John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Zhakevich</dc:creator>
  <cp:lastModifiedBy>Rusty Page</cp:lastModifiedBy>
  <cp:revision>223</cp:revision>
  <dcterms:created xsi:type="dcterms:W3CDTF">2022-09-06T03:11:41Z</dcterms:created>
  <dcterms:modified xsi:type="dcterms:W3CDTF">2026-11-02T02:46:59Z</dcterms:modified>
</cp:coreProperties>
</file>