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9" r:id="rId2"/>
  </p:sldMasterIdLst>
  <p:sldIdLst>
    <p:sldId id="2067" r:id="rId3"/>
    <p:sldId id="2145711038" r:id="rId4"/>
    <p:sldId id="2145711039" r:id="rId5"/>
    <p:sldId id="2145711040" r:id="rId6"/>
    <p:sldId id="2145711041" r:id="rId7"/>
    <p:sldId id="2145711042" r:id="rId8"/>
    <p:sldId id="2145711023" r:id="rId9"/>
    <p:sldId id="2145711028" r:id="rId10"/>
    <p:sldId id="2145711029" r:id="rId11"/>
    <p:sldId id="2145711018" r:id="rId12"/>
    <p:sldId id="2145711020" r:id="rId13"/>
    <p:sldId id="2145711021" r:id="rId14"/>
    <p:sldId id="2145711025" r:id="rId15"/>
    <p:sldId id="2145711035" r:id="rId16"/>
    <p:sldId id="2145711036" r:id="rId17"/>
    <p:sldId id="2145711032" r:id="rId18"/>
    <p:sldId id="2145711037" r:id="rId19"/>
    <p:sldId id="1951" r:id="rId20"/>
    <p:sldId id="2145711033" r:id="rId21"/>
    <p:sldId id="2145711044" r:id="rId22"/>
    <p:sldId id="2145711045" r:id="rId23"/>
    <p:sldId id="2145711047" r:id="rId24"/>
    <p:sldId id="2145711046" r:id="rId25"/>
    <p:sldId id="2145711024" r:id="rId26"/>
    <p:sldId id="2145711043" r:id="rId27"/>
    <p:sldId id="2145711019" r:id="rId28"/>
    <p:sldId id="497" r:id="rId29"/>
    <p:sldId id="492" r:id="rId30"/>
    <p:sldId id="275" r:id="rId31"/>
    <p:sldId id="283"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6156" autoAdjust="0"/>
    <p:restoredTop sz="94660"/>
  </p:normalViewPr>
  <p:slideViewPr>
    <p:cSldViewPr snapToGrid="0">
      <p:cViewPr varScale="1">
        <p:scale>
          <a:sx n="176" d="100"/>
          <a:sy n="176" d="100"/>
        </p:scale>
        <p:origin x="192" y="85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3670E35-4249-4821-984E-E3259031D8A1}" type="datetimeFigureOut">
              <a:rPr lang="en-US" smtClean="0"/>
              <a:pPr/>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AFBF9-536B-48F1-B84C-D1E071B173D5}" type="slidenum">
              <a:rPr lang="en-US" smtClean="0"/>
              <a:pPr/>
              <a:t>‹#›</a:t>
            </a:fld>
            <a:endParaRPr lang="en-US"/>
          </a:p>
        </p:txBody>
      </p:sp>
    </p:spTree>
    <p:extLst>
      <p:ext uri="{BB962C8B-B14F-4D97-AF65-F5344CB8AC3E}">
        <p14:creationId xmlns:p14="http://schemas.microsoft.com/office/powerpoint/2010/main" val="3910423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670E35-4249-4821-984E-E3259031D8A1}" type="datetimeFigureOut">
              <a:rPr lang="en-US" smtClean="0"/>
              <a:pPr/>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AFBF9-536B-48F1-B84C-D1E071B173D5}" type="slidenum">
              <a:rPr lang="en-US" smtClean="0"/>
              <a:pPr/>
              <a:t>‹#›</a:t>
            </a:fld>
            <a:endParaRPr lang="en-US"/>
          </a:p>
        </p:txBody>
      </p:sp>
    </p:spTree>
    <p:extLst>
      <p:ext uri="{BB962C8B-B14F-4D97-AF65-F5344CB8AC3E}">
        <p14:creationId xmlns:p14="http://schemas.microsoft.com/office/powerpoint/2010/main" val="26920861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670E35-4249-4821-984E-E3259031D8A1}" type="datetimeFigureOut">
              <a:rPr lang="en-US" smtClean="0"/>
              <a:pPr/>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AFBF9-536B-48F1-B84C-D1E071B173D5}" type="slidenum">
              <a:rPr lang="en-US" smtClean="0"/>
              <a:pPr/>
              <a:t>‹#›</a:t>
            </a:fld>
            <a:endParaRPr lang="en-US"/>
          </a:p>
        </p:txBody>
      </p:sp>
    </p:spTree>
    <p:extLst>
      <p:ext uri="{BB962C8B-B14F-4D97-AF65-F5344CB8AC3E}">
        <p14:creationId xmlns:p14="http://schemas.microsoft.com/office/powerpoint/2010/main" val="5675693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996633"/>
                </a:solidFill>
                <a:effectLst/>
                <a:latin typeface="Helvetica"/>
                <a:cs typeface="Helvetica"/>
              </a:defRPr>
            </a:lvl1pPr>
          </a:lstStyle>
          <a:p>
            <a:r>
              <a:rPr lang="en-US" dirty="0"/>
              <a:t>Click to edit Master title style</a:t>
            </a:r>
          </a:p>
        </p:txBody>
      </p:sp>
      <p:sp>
        <p:nvSpPr>
          <p:cNvPr id="3" name="Content Placeholder 2"/>
          <p:cNvSpPr>
            <a:spLocks noGrp="1"/>
          </p:cNvSpPr>
          <p:nvPr>
            <p:ph idx="1"/>
          </p:nvPr>
        </p:nvSpPr>
        <p:spPr/>
        <p:txBody>
          <a:bodyPr/>
          <a:lstStyle>
            <a:lvl1pPr marL="0" indent="0">
              <a:buNone/>
              <a:defRPr>
                <a:solidFill>
                  <a:schemeClr val="tx1">
                    <a:lumMod val="50000"/>
                  </a:schemeClr>
                </a:solidFill>
                <a:effectLst/>
                <a:latin typeface="Helvetica"/>
                <a:cs typeface="Helvetica"/>
              </a:defRPr>
            </a:lvl1pPr>
            <a:lvl2pPr marL="457200" indent="0">
              <a:buNone/>
              <a:defRPr>
                <a:solidFill>
                  <a:schemeClr val="tx1">
                    <a:lumMod val="50000"/>
                  </a:schemeClr>
                </a:solidFill>
                <a:effectLst/>
                <a:latin typeface="Helvetica"/>
                <a:cs typeface="Helvetica"/>
              </a:defRPr>
            </a:lvl2pPr>
            <a:lvl3pPr marL="914400" indent="0">
              <a:buNone/>
              <a:defRPr>
                <a:solidFill>
                  <a:schemeClr val="tx1">
                    <a:lumMod val="50000"/>
                  </a:schemeClr>
                </a:solidFill>
                <a:effectLst/>
                <a:latin typeface="Helvetica"/>
                <a:cs typeface="Helvetica"/>
              </a:defRPr>
            </a:lvl3pPr>
            <a:lvl4pPr marL="1371600" indent="0">
              <a:buNone/>
              <a:defRPr>
                <a:solidFill>
                  <a:schemeClr val="tx1">
                    <a:lumMod val="50000"/>
                  </a:schemeClr>
                </a:solidFill>
                <a:effectLst/>
                <a:latin typeface="Helvetica"/>
                <a:cs typeface="Helvetica"/>
              </a:defRPr>
            </a:lvl4pPr>
            <a:lvl5pPr marL="1828800" indent="0">
              <a:buNone/>
              <a:defRPr>
                <a:solidFill>
                  <a:schemeClr val="tx1">
                    <a:lumMod val="50000"/>
                  </a:schemeClr>
                </a:solidFill>
                <a:effectLst/>
                <a:latin typeface="Helvetica"/>
                <a:cs typeface="Helvetic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54">
            <a:extLst>
              <a:ext uri="{FF2B5EF4-FFF2-40B4-BE49-F238E27FC236}">
                <a16:creationId xmlns:a16="http://schemas.microsoft.com/office/drawing/2014/main" id="{9BD50BA2-88E7-1CD8-970F-320E3DE38B6C}"/>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155">
            <a:extLst>
              <a:ext uri="{FF2B5EF4-FFF2-40B4-BE49-F238E27FC236}">
                <a16:creationId xmlns:a16="http://schemas.microsoft.com/office/drawing/2014/main" id="{E1DA7391-89C7-3034-1D12-D6530989B76B}"/>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156">
            <a:extLst>
              <a:ext uri="{FF2B5EF4-FFF2-40B4-BE49-F238E27FC236}">
                <a16:creationId xmlns:a16="http://schemas.microsoft.com/office/drawing/2014/main" id="{A4273473-F97F-3F9C-3479-35118F09E854}"/>
              </a:ext>
            </a:extLst>
          </p:cNvPr>
          <p:cNvSpPr>
            <a:spLocks noGrp="1" noChangeArrowheads="1"/>
          </p:cNvSpPr>
          <p:nvPr>
            <p:ph type="sldNum" sz="quarter" idx="12"/>
          </p:nvPr>
        </p:nvSpPr>
        <p:spPr/>
        <p:txBody>
          <a:bodyPr/>
          <a:lstStyle>
            <a:lvl1pPr>
              <a:defRPr/>
            </a:lvl1pPr>
          </a:lstStyle>
          <a:p>
            <a:pPr>
              <a:defRPr/>
            </a:pPr>
            <a:fld id="{DF61AECE-2F4F-40FC-B4B3-EFE07280D3C6}" type="slidenum">
              <a:rPr lang="en-US" altLang="en-US"/>
              <a:pPr>
                <a:defRPr/>
              </a:pPr>
              <a:t>‹#›</a:t>
            </a:fld>
            <a:endParaRPr lang="en-US" altLang="en-US"/>
          </a:p>
        </p:txBody>
      </p:sp>
    </p:spTree>
    <p:extLst>
      <p:ext uri="{BB962C8B-B14F-4D97-AF65-F5344CB8AC3E}">
        <p14:creationId xmlns:p14="http://schemas.microsoft.com/office/powerpoint/2010/main" val="1612281856"/>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54">
            <a:extLst>
              <a:ext uri="{FF2B5EF4-FFF2-40B4-BE49-F238E27FC236}">
                <a16:creationId xmlns:a16="http://schemas.microsoft.com/office/drawing/2014/main" id="{ACE6869C-1B99-12AA-5D19-E179BF5C308D}"/>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155">
            <a:extLst>
              <a:ext uri="{FF2B5EF4-FFF2-40B4-BE49-F238E27FC236}">
                <a16:creationId xmlns:a16="http://schemas.microsoft.com/office/drawing/2014/main" id="{BFCFA691-DFB8-DCD9-F394-C9DC7454DA3C}"/>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156">
            <a:extLst>
              <a:ext uri="{FF2B5EF4-FFF2-40B4-BE49-F238E27FC236}">
                <a16:creationId xmlns:a16="http://schemas.microsoft.com/office/drawing/2014/main" id="{0F1541E5-E479-5BB7-5480-A25D679BB2D6}"/>
              </a:ext>
            </a:extLst>
          </p:cNvPr>
          <p:cNvSpPr>
            <a:spLocks noGrp="1" noChangeArrowheads="1"/>
          </p:cNvSpPr>
          <p:nvPr>
            <p:ph type="sldNum" sz="quarter" idx="12"/>
          </p:nvPr>
        </p:nvSpPr>
        <p:spPr/>
        <p:txBody>
          <a:bodyPr/>
          <a:lstStyle>
            <a:lvl1pPr>
              <a:defRPr/>
            </a:lvl1pPr>
          </a:lstStyle>
          <a:p>
            <a:pPr>
              <a:defRPr/>
            </a:pPr>
            <a:fld id="{6A3EC11C-642F-4F8A-A516-4B2E5EB7CC81}" type="slidenum">
              <a:rPr lang="en-US" altLang="en-US"/>
              <a:pPr>
                <a:defRPr/>
              </a:pPr>
              <a:t>‹#›</a:t>
            </a:fld>
            <a:endParaRPr lang="en-US" altLang="en-US"/>
          </a:p>
        </p:txBody>
      </p:sp>
    </p:spTree>
    <p:extLst>
      <p:ext uri="{BB962C8B-B14F-4D97-AF65-F5344CB8AC3E}">
        <p14:creationId xmlns:p14="http://schemas.microsoft.com/office/powerpoint/2010/main" val="1224133834"/>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02168" y="1600200"/>
            <a:ext cx="5592233"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1" y="1600200"/>
            <a:ext cx="5592233"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54">
            <a:extLst>
              <a:ext uri="{FF2B5EF4-FFF2-40B4-BE49-F238E27FC236}">
                <a16:creationId xmlns:a16="http://schemas.microsoft.com/office/drawing/2014/main" id="{775988E5-07A1-900B-79F5-5D662F06260F}"/>
              </a:ext>
            </a:extLst>
          </p:cNvPr>
          <p:cNvSpPr>
            <a:spLocks noGrp="1" noChangeArrowheads="1"/>
          </p:cNvSpPr>
          <p:nvPr>
            <p:ph type="dt" sz="half" idx="10"/>
          </p:nvPr>
        </p:nvSpPr>
        <p:spPr/>
        <p:txBody>
          <a:bodyPr/>
          <a:lstStyle>
            <a:lvl1pPr>
              <a:defRPr/>
            </a:lvl1pPr>
          </a:lstStyle>
          <a:p>
            <a:pPr>
              <a:defRPr/>
            </a:pPr>
            <a:endParaRPr lang="en-US"/>
          </a:p>
        </p:txBody>
      </p:sp>
      <p:sp>
        <p:nvSpPr>
          <p:cNvPr id="6" name="Rectangle 155">
            <a:extLst>
              <a:ext uri="{FF2B5EF4-FFF2-40B4-BE49-F238E27FC236}">
                <a16:creationId xmlns:a16="http://schemas.microsoft.com/office/drawing/2014/main" id="{F8A5CC25-1B5D-E671-491A-229A3B4B9C89}"/>
              </a:ext>
            </a:extLst>
          </p:cNvPr>
          <p:cNvSpPr>
            <a:spLocks noGrp="1" noChangeArrowheads="1"/>
          </p:cNvSpPr>
          <p:nvPr>
            <p:ph type="ftr" sz="quarter" idx="11"/>
          </p:nvPr>
        </p:nvSpPr>
        <p:spPr/>
        <p:txBody>
          <a:bodyPr/>
          <a:lstStyle>
            <a:lvl1pPr>
              <a:defRPr/>
            </a:lvl1pPr>
          </a:lstStyle>
          <a:p>
            <a:pPr>
              <a:defRPr/>
            </a:pPr>
            <a:endParaRPr lang="en-US"/>
          </a:p>
        </p:txBody>
      </p:sp>
      <p:sp>
        <p:nvSpPr>
          <p:cNvPr id="7" name="Rectangle 156">
            <a:extLst>
              <a:ext uri="{FF2B5EF4-FFF2-40B4-BE49-F238E27FC236}">
                <a16:creationId xmlns:a16="http://schemas.microsoft.com/office/drawing/2014/main" id="{C50B51A3-16A0-7F62-515E-68A7C33FFA7D}"/>
              </a:ext>
            </a:extLst>
          </p:cNvPr>
          <p:cNvSpPr>
            <a:spLocks noGrp="1" noChangeArrowheads="1"/>
          </p:cNvSpPr>
          <p:nvPr>
            <p:ph type="sldNum" sz="quarter" idx="12"/>
          </p:nvPr>
        </p:nvSpPr>
        <p:spPr/>
        <p:txBody>
          <a:bodyPr/>
          <a:lstStyle>
            <a:lvl1pPr>
              <a:defRPr/>
            </a:lvl1pPr>
          </a:lstStyle>
          <a:p>
            <a:pPr>
              <a:defRPr/>
            </a:pPr>
            <a:fld id="{21F9D3C4-5B34-4F68-985F-D596B1BEFE0B}" type="slidenum">
              <a:rPr lang="en-US" altLang="en-US"/>
              <a:pPr>
                <a:defRPr/>
              </a:pPr>
              <a:t>‹#›</a:t>
            </a:fld>
            <a:endParaRPr lang="en-US" altLang="en-US"/>
          </a:p>
        </p:txBody>
      </p:sp>
    </p:spTree>
    <p:extLst>
      <p:ext uri="{BB962C8B-B14F-4D97-AF65-F5344CB8AC3E}">
        <p14:creationId xmlns:p14="http://schemas.microsoft.com/office/powerpoint/2010/main" val="2380046205"/>
      </p:ext>
    </p:extLst>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54">
            <a:extLst>
              <a:ext uri="{FF2B5EF4-FFF2-40B4-BE49-F238E27FC236}">
                <a16:creationId xmlns:a16="http://schemas.microsoft.com/office/drawing/2014/main" id="{A21132E9-C257-7CF2-A201-B59415A8840A}"/>
              </a:ext>
            </a:extLst>
          </p:cNvPr>
          <p:cNvSpPr>
            <a:spLocks noGrp="1" noChangeArrowheads="1"/>
          </p:cNvSpPr>
          <p:nvPr>
            <p:ph type="dt" sz="half" idx="10"/>
          </p:nvPr>
        </p:nvSpPr>
        <p:spPr/>
        <p:txBody>
          <a:bodyPr/>
          <a:lstStyle>
            <a:lvl1pPr>
              <a:defRPr/>
            </a:lvl1pPr>
          </a:lstStyle>
          <a:p>
            <a:pPr>
              <a:defRPr/>
            </a:pPr>
            <a:endParaRPr lang="en-US"/>
          </a:p>
        </p:txBody>
      </p:sp>
      <p:sp>
        <p:nvSpPr>
          <p:cNvPr id="8" name="Rectangle 155">
            <a:extLst>
              <a:ext uri="{FF2B5EF4-FFF2-40B4-BE49-F238E27FC236}">
                <a16:creationId xmlns:a16="http://schemas.microsoft.com/office/drawing/2014/main" id="{692F29D1-C8DB-3ED4-4C59-567CA0119E29}"/>
              </a:ext>
            </a:extLst>
          </p:cNvPr>
          <p:cNvSpPr>
            <a:spLocks noGrp="1" noChangeArrowheads="1"/>
          </p:cNvSpPr>
          <p:nvPr>
            <p:ph type="ftr" sz="quarter" idx="11"/>
          </p:nvPr>
        </p:nvSpPr>
        <p:spPr/>
        <p:txBody>
          <a:bodyPr/>
          <a:lstStyle>
            <a:lvl1pPr>
              <a:defRPr/>
            </a:lvl1pPr>
          </a:lstStyle>
          <a:p>
            <a:pPr>
              <a:defRPr/>
            </a:pPr>
            <a:endParaRPr lang="en-US"/>
          </a:p>
        </p:txBody>
      </p:sp>
      <p:sp>
        <p:nvSpPr>
          <p:cNvPr id="9" name="Rectangle 156">
            <a:extLst>
              <a:ext uri="{FF2B5EF4-FFF2-40B4-BE49-F238E27FC236}">
                <a16:creationId xmlns:a16="http://schemas.microsoft.com/office/drawing/2014/main" id="{8DC59446-757A-B6CD-351C-7359C4E0E2F8}"/>
              </a:ext>
            </a:extLst>
          </p:cNvPr>
          <p:cNvSpPr>
            <a:spLocks noGrp="1" noChangeArrowheads="1"/>
          </p:cNvSpPr>
          <p:nvPr>
            <p:ph type="sldNum" sz="quarter" idx="12"/>
          </p:nvPr>
        </p:nvSpPr>
        <p:spPr/>
        <p:txBody>
          <a:bodyPr/>
          <a:lstStyle>
            <a:lvl1pPr>
              <a:defRPr/>
            </a:lvl1pPr>
          </a:lstStyle>
          <a:p>
            <a:pPr>
              <a:defRPr/>
            </a:pPr>
            <a:fld id="{AC20590B-3C70-42BE-897F-8F0CF1DD4022}" type="slidenum">
              <a:rPr lang="en-US" altLang="en-US"/>
              <a:pPr>
                <a:defRPr/>
              </a:pPr>
              <a:t>‹#›</a:t>
            </a:fld>
            <a:endParaRPr lang="en-US" altLang="en-US"/>
          </a:p>
        </p:txBody>
      </p:sp>
    </p:spTree>
    <p:extLst>
      <p:ext uri="{BB962C8B-B14F-4D97-AF65-F5344CB8AC3E}">
        <p14:creationId xmlns:p14="http://schemas.microsoft.com/office/powerpoint/2010/main" val="24945979"/>
      </p:ext>
    </p:extLst>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54">
            <a:extLst>
              <a:ext uri="{FF2B5EF4-FFF2-40B4-BE49-F238E27FC236}">
                <a16:creationId xmlns:a16="http://schemas.microsoft.com/office/drawing/2014/main" id="{ADE2F18B-3E03-B428-FE8C-2756E02310D5}"/>
              </a:ext>
            </a:extLst>
          </p:cNvPr>
          <p:cNvSpPr>
            <a:spLocks noGrp="1" noChangeArrowheads="1"/>
          </p:cNvSpPr>
          <p:nvPr>
            <p:ph type="dt" sz="half" idx="10"/>
          </p:nvPr>
        </p:nvSpPr>
        <p:spPr/>
        <p:txBody>
          <a:bodyPr/>
          <a:lstStyle>
            <a:lvl1pPr>
              <a:defRPr/>
            </a:lvl1pPr>
          </a:lstStyle>
          <a:p>
            <a:pPr>
              <a:defRPr/>
            </a:pPr>
            <a:endParaRPr lang="en-US"/>
          </a:p>
        </p:txBody>
      </p:sp>
      <p:sp>
        <p:nvSpPr>
          <p:cNvPr id="4" name="Rectangle 155">
            <a:extLst>
              <a:ext uri="{FF2B5EF4-FFF2-40B4-BE49-F238E27FC236}">
                <a16:creationId xmlns:a16="http://schemas.microsoft.com/office/drawing/2014/main" id="{AF1F480C-02A5-C564-0562-1F46FEA267B0}"/>
              </a:ext>
            </a:extLst>
          </p:cNvPr>
          <p:cNvSpPr>
            <a:spLocks noGrp="1" noChangeArrowheads="1"/>
          </p:cNvSpPr>
          <p:nvPr>
            <p:ph type="ftr" sz="quarter" idx="11"/>
          </p:nvPr>
        </p:nvSpPr>
        <p:spPr/>
        <p:txBody>
          <a:bodyPr/>
          <a:lstStyle>
            <a:lvl1pPr>
              <a:defRPr/>
            </a:lvl1pPr>
          </a:lstStyle>
          <a:p>
            <a:pPr>
              <a:defRPr/>
            </a:pPr>
            <a:endParaRPr lang="en-US"/>
          </a:p>
        </p:txBody>
      </p:sp>
      <p:sp>
        <p:nvSpPr>
          <p:cNvPr id="5" name="Rectangle 156">
            <a:extLst>
              <a:ext uri="{FF2B5EF4-FFF2-40B4-BE49-F238E27FC236}">
                <a16:creationId xmlns:a16="http://schemas.microsoft.com/office/drawing/2014/main" id="{DAD91115-D8C3-2E12-165E-FFECEED31C51}"/>
              </a:ext>
            </a:extLst>
          </p:cNvPr>
          <p:cNvSpPr>
            <a:spLocks noGrp="1" noChangeArrowheads="1"/>
          </p:cNvSpPr>
          <p:nvPr>
            <p:ph type="sldNum" sz="quarter" idx="12"/>
          </p:nvPr>
        </p:nvSpPr>
        <p:spPr/>
        <p:txBody>
          <a:bodyPr/>
          <a:lstStyle>
            <a:lvl1pPr>
              <a:defRPr/>
            </a:lvl1pPr>
          </a:lstStyle>
          <a:p>
            <a:pPr>
              <a:defRPr/>
            </a:pPr>
            <a:fld id="{82CA93FE-F926-439D-92C3-ACB41CBC1998}" type="slidenum">
              <a:rPr lang="en-US" altLang="en-US"/>
              <a:pPr>
                <a:defRPr/>
              </a:pPr>
              <a:t>‹#›</a:t>
            </a:fld>
            <a:endParaRPr lang="en-US" altLang="en-US"/>
          </a:p>
        </p:txBody>
      </p:sp>
    </p:spTree>
    <p:extLst>
      <p:ext uri="{BB962C8B-B14F-4D97-AF65-F5344CB8AC3E}">
        <p14:creationId xmlns:p14="http://schemas.microsoft.com/office/powerpoint/2010/main" val="1013297147"/>
      </p:ext>
    </p:extLst>
  </p:cSld>
  <p:clrMapOvr>
    <a:masterClrMapping/>
  </p:clrMapOvr>
  <p:transition spd="med">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54">
            <a:extLst>
              <a:ext uri="{FF2B5EF4-FFF2-40B4-BE49-F238E27FC236}">
                <a16:creationId xmlns:a16="http://schemas.microsoft.com/office/drawing/2014/main" id="{AA3EE49D-E77C-A4B3-B0DE-B840854C2CEB}"/>
              </a:ext>
            </a:extLst>
          </p:cNvPr>
          <p:cNvSpPr>
            <a:spLocks noGrp="1" noChangeArrowheads="1"/>
          </p:cNvSpPr>
          <p:nvPr>
            <p:ph type="dt" sz="half" idx="10"/>
          </p:nvPr>
        </p:nvSpPr>
        <p:spPr/>
        <p:txBody>
          <a:bodyPr/>
          <a:lstStyle>
            <a:lvl1pPr>
              <a:defRPr/>
            </a:lvl1pPr>
          </a:lstStyle>
          <a:p>
            <a:pPr>
              <a:defRPr/>
            </a:pPr>
            <a:endParaRPr lang="en-US"/>
          </a:p>
        </p:txBody>
      </p:sp>
      <p:sp>
        <p:nvSpPr>
          <p:cNvPr id="3" name="Rectangle 155">
            <a:extLst>
              <a:ext uri="{FF2B5EF4-FFF2-40B4-BE49-F238E27FC236}">
                <a16:creationId xmlns:a16="http://schemas.microsoft.com/office/drawing/2014/main" id="{C7419173-E85F-75E3-7955-3BBA9731FA0E}"/>
              </a:ext>
            </a:extLst>
          </p:cNvPr>
          <p:cNvSpPr>
            <a:spLocks noGrp="1" noChangeArrowheads="1"/>
          </p:cNvSpPr>
          <p:nvPr>
            <p:ph type="ftr" sz="quarter" idx="11"/>
          </p:nvPr>
        </p:nvSpPr>
        <p:spPr/>
        <p:txBody>
          <a:bodyPr/>
          <a:lstStyle>
            <a:lvl1pPr>
              <a:defRPr/>
            </a:lvl1pPr>
          </a:lstStyle>
          <a:p>
            <a:pPr>
              <a:defRPr/>
            </a:pPr>
            <a:endParaRPr lang="en-US"/>
          </a:p>
        </p:txBody>
      </p:sp>
      <p:sp>
        <p:nvSpPr>
          <p:cNvPr id="4" name="Rectangle 156">
            <a:extLst>
              <a:ext uri="{FF2B5EF4-FFF2-40B4-BE49-F238E27FC236}">
                <a16:creationId xmlns:a16="http://schemas.microsoft.com/office/drawing/2014/main" id="{5C13D459-73D8-9697-61A6-2026338E61DC}"/>
              </a:ext>
            </a:extLst>
          </p:cNvPr>
          <p:cNvSpPr>
            <a:spLocks noGrp="1" noChangeArrowheads="1"/>
          </p:cNvSpPr>
          <p:nvPr>
            <p:ph type="sldNum" sz="quarter" idx="12"/>
          </p:nvPr>
        </p:nvSpPr>
        <p:spPr/>
        <p:txBody>
          <a:bodyPr/>
          <a:lstStyle>
            <a:lvl1pPr>
              <a:defRPr/>
            </a:lvl1pPr>
          </a:lstStyle>
          <a:p>
            <a:pPr>
              <a:defRPr/>
            </a:pPr>
            <a:fld id="{7A11F264-6C6F-44D3-9022-65D5C3D02E4F}" type="slidenum">
              <a:rPr lang="en-US" altLang="en-US"/>
              <a:pPr>
                <a:defRPr/>
              </a:pPr>
              <a:t>‹#›</a:t>
            </a:fld>
            <a:endParaRPr lang="en-US" altLang="en-US"/>
          </a:p>
        </p:txBody>
      </p:sp>
    </p:spTree>
    <p:extLst>
      <p:ext uri="{BB962C8B-B14F-4D97-AF65-F5344CB8AC3E}">
        <p14:creationId xmlns:p14="http://schemas.microsoft.com/office/powerpoint/2010/main" val="474667553"/>
      </p:ext>
    </p:extLst>
  </p:cSld>
  <p:clrMapOvr>
    <a:masterClrMapping/>
  </p:clrMapOvr>
  <p:transition spd="med">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54">
            <a:extLst>
              <a:ext uri="{FF2B5EF4-FFF2-40B4-BE49-F238E27FC236}">
                <a16:creationId xmlns:a16="http://schemas.microsoft.com/office/drawing/2014/main" id="{15215D07-863E-BB82-25BA-8C883BBB64E1}"/>
              </a:ext>
            </a:extLst>
          </p:cNvPr>
          <p:cNvSpPr>
            <a:spLocks noGrp="1" noChangeArrowheads="1"/>
          </p:cNvSpPr>
          <p:nvPr>
            <p:ph type="dt" sz="half" idx="10"/>
          </p:nvPr>
        </p:nvSpPr>
        <p:spPr/>
        <p:txBody>
          <a:bodyPr/>
          <a:lstStyle>
            <a:lvl1pPr>
              <a:defRPr/>
            </a:lvl1pPr>
          </a:lstStyle>
          <a:p>
            <a:pPr>
              <a:defRPr/>
            </a:pPr>
            <a:endParaRPr lang="en-US"/>
          </a:p>
        </p:txBody>
      </p:sp>
      <p:sp>
        <p:nvSpPr>
          <p:cNvPr id="6" name="Rectangle 155">
            <a:extLst>
              <a:ext uri="{FF2B5EF4-FFF2-40B4-BE49-F238E27FC236}">
                <a16:creationId xmlns:a16="http://schemas.microsoft.com/office/drawing/2014/main" id="{B8418BAB-3F30-6FFC-7A40-23AFEBE3CFEE}"/>
              </a:ext>
            </a:extLst>
          </p:cNvPr>
          <p:cNvSpPr>
            <a:spLocks noGrp="1" noChangeArrowheads="1"/>
          </p:cNvSpPr>
          <p:nvPr>
            <p:ph type="ftr" sz="quarter" idx="11"/>
          </p:nvPr>
        </p:nvSpPr>
        <p:spPr/>
        <p:txBody>
          <a:bodyPr/>
          <a:lstStyle>
            <a:lvl1pPr>
              <a:defRPr/>
            </a:lvl1pPr>
          </a:lstStyle>
          <a:p>
            <a:pPr>
              <a:defRPr/>
            </a:pPr>
            <a:endParaRPr lang="en-US"/>
          </a:p>
        </p:txBody>
      </p:sp>
      <p:sp>
        <p:nvSpPr>
          <p:cNvPr id="7" name="Rectangle 156">
            <a:extLst>
              <a:ext uri="{FF2B5EF4-FFF2-40B4-BE49-F238E27FC236}">
                <a16:creationId xmlns:a16="http://schemas.microsoft.com/office/drawing/2014/main" id="{2114E233-69D5-BD33-0425-C95596E50711}"/>
              </a:ext>
            </a:extLst>
          </p:cNvPr>
          <p:cNvSpPr>
            <a:spLocks noGrp="1" noChangeArrowheads="1"/>
          </p:cNvSpPr>
          <p:nvPr>
            <p:ph type="sldNum" sz="quarter" idx="12"/>
          </p:nvPr>
        </p:nvSpPr>
        <p:spPr/>
        <p:txBody>
          <a:bodyPr/>
          <a:lstStyle>
            <a:lvl1pPr>
              <a:defRPr/>
            </a:lvl1pPr>
          </a:lstStyle>
          <a:p>
            <a:pPr>
              <a:defRPr/>
            </a:pPr>
            <a:fld id="{87215617-A02C-476E-8FFA-D352B7E5BE43}" type="slidenum">
              <a:rPr lang="en-US" altLang="en-US"/>
              <a:pPr>
                <a:defRPr/>
              </a:pPr>
              <a:t>‹#›</a:t>
            </a:fld>
            <a:endParaRPr lang="en-US" altLang="en-US"/>
          </a:p>
        </p:txBody>
      </p:sp>
    </p:spTree>
    <p:extLst>
      <p:ext uri="{BB962C8B-B14F-4D97-AF65-F5344CB8AC3E}">
        <p14:creationId xmlns:p14="http://schemas.microsoft.com/office/powerpoint/2010/main" val="3038643070"/>
      </p:ext>
    </p:extLst>
  </p:cSld>
  <p:clrMapOvr>
    <a:masterClrMapping/>
  </p:clrMapOvr>
  <p:transition spd="med">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54">
            <a:extLst>
              <a:ext uri="{FF2B5EF4-FFF2-40B4-BE49-F238E27FC236}">
                <a16:creationId xmlns:a16="http://schemas.microsoft.com/office/drawing/2014/main" id="{C9E3D151-6E9B-6105-378D-FF7686988A24}"/>
              </a:ext>
            </a:extLst>
          </p:cNvPr>
          <p:cNvSpPr>
            <a:spLocks noGrp="1" noChangeArrowheads="1"/>
          </p:cNvSpPr>
          <p:nvPr>
            <p:ph type="dt" sz="half" idx="10"/>
          </p:nvPr>
        </p:nvSpPr>
        <p:spPr/>
        <p:txBody>
          <a:bodyPr/>
          <a:lstStyle>
            <a:lvl1pPr>
              <a:defRPr/>
            </a:lvl1pPr>
          </a:lstStyle>
          <a:p>
            <a:pPr>
              <a:defRPr/>
            </a:pPr>
            <a:endParaRPr lang="en-US"/>
          </a:p>
        </p:txBody>
      </p:sp>
      <p:sp>
        <p:nvSpPr>
          <p:cNvPr id="6" name="Rectangle 155">
            <a:extLst>
              <a:ext uri="{FF2B5EF4-FFF2-40B4-BE49-F238E27FC236}">
                <a16:creationId xmlns:a16="http://schemas.microsoft.com/office/drawing/2014/main" id="{A84DFB2A-A6FD-2EAE-9CFF-26AB6109F86D}"/>
              </a:ext>
            </a:extLst>
          </p:cNvPr>
          <p:cNvSpPr>
            <a:spLocks noGrp="1" noChangeArrowheads="1"/>
          </p:cNvSpPr>
          <p:nvPr>
            <p:ph type="ftr" sz="quarter" idx="11"/>
          </p:nvPr>
        </p:nvSpPr>
        <p:spPr/>
        <p:txBody>
          <a:bodyPr/>
          <a:lstStyle>
            <a:lvl1pPr>
              <a:defRPr/>
            </a:lvl1pPr>
          </a:lstStyle>
          <a:p>
            <a:pPr>
              <a:defRPr/>
            </a:pPr>
            <a:endParaRPr lang="en-US"/>
          </a:p>
        </p:txBody>
      </p:sp>
      <p:sp>
        <p:nvSpPr>
          <p:cNvPr id="7" name="Rectangle 156">
            <a:extLst>
              <a:ext uri="{FF2B5EF4-FFF2-40B4-BE49-F238E27FC236}">
                <a16:creationId xmlns:a16="http://schemas.microsoft.com/office/drawing/2014/main" id="{51D511EE-3019-8D0A-E12D-21FD3DA48425}"/>
              </a:ext>
            </a:extLst>
          </p:cNvPr>
          <p:cNvSpPr>
            <a:spLocks noGrp="1" noChangeArrowheads="1"/>
          </p:cNvSpPr>
          <p:nvPr>
            <p:ph type="sldNum" sz="quarter" idx="12"/>
          </p:nvPr>
        </p:nvSpPr>
        <p:spPr/>
        <p:txBody>
          <a:bodyPr/>
          <a:lstStyle>
            <a:lvl1pPr>
              <a:defRPr/>
            </a:lvl1pPr>
          </a:lstStyle>
          <a:p>
            <a:pPr>
              <a:defRPr/>
            </a:pPr>
            <a:fld id="{CFBC0045-1363-49AA-AD7D-2D30520AC42A}" type="slidenum">
              <a:rPr lang="en-US" altLang="en-US"/>
              <a:pPr>
                <a:defRPr/>
              </a:pPr>
              <a:t>‹#›</a:t>
            </a:fld>
            <a:endParaRPr lang="en-US" altLang="en-US"/>
          </a:p>
        </p:txBody>
      </p:sp>
    </p:spTree>
    <p:extLst>
      <p:ext uri="{BB962C8B-B14F-4D97-AF65-F5344CB8AC3E}">
        <p14:creationId xmlns:p14="http://schemas.microsoft.com/office/powerpoint/2010/main" val="3656691849"/>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670E35-4249-4821-984E-E3259031D8A1}" type="datetimeFigureOut">
              <a:rPr lang="en-US" smtClean="0"/>
              <a:pPr/>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AFBF9-536B-48F1-B84C-D1E071B173D5}" type="slidenum">
              <a:rPr lang="en-US" smtClean="0"/>
              <a:pPr/>
              <a:t>‹#›</a:t>
            </a:fld>
            <a:endParaRPr lang="en-US"/>
          </a:p>
        </p:txBody>
      </p:sp>
    </p:spTree>
    <p:extLst>
      <p:ext uri="{BB962C8B-B14F-4D97-AF65-F5344CB8AC3E}">
        <p14:creationId xmlns:p14="http://schemas.microsoft.com/office/powerpoint/2010/main" val="9051220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54">
            <a:extLst>
              <a:ext uri="{FF2B5EF4-FFF2-40B4-BE49-F238E27FC236}">
                <a16:creationId xmlns:a16="http://schemas.microsoft.com/office/drawing/2014/main" id="{963154A2-3555-2CD7-336D-2F5C9AFC6040}"/>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155">
            <a:extLst>
              <a:ext uri="{FF2B5EF4-FFF2-40B4-BE49-F238E27FC236}">
                <a16:creationId xmlns:a16="http://schemas.microsoft.com/office/drawing/2014/main" id="{CE29596C-1969-67C5-C71B-6452EDF4715C}"/>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156">
            <a:extLst>
              <a:ext uri="{FF2B5EF4-FFF2-40B4-BE49-F238E27FC236}">
                <a16:creationId xmlns:a16="http://schemas.microsoft.com/office/drawing/2014/main" id="{7BE13317-A539-E418-9B7D-3FEBBA5D5391}"/>
              </a:ext>
            </a:extLst>
          </p:cNvPr>
          <p:cNvSpPr>
            <a:spLocks noGrp="1" noChangeArrowheads="1"/>
          </p:cNvSpPr>
          <p:nvPr>
            <p:ph type="sldNum" sz="quarter" idx="12"/>
          </p:nvPr>
        </p:nvSpPr>
        <p:spPr/>
        <p:txBody>
          <a:bodyPr/>
          <a:lstStyle>
            <a:lvl1pPr>
              <a:defRPr/>
            </a:lvl1pPr>
          </a:lstStyle>
          <a:p>
            <a:pPr>
              <a:defRPr/>
            </a:pPr>
            <a:fld id="{25E5C38B-5885-4D50-AB6F-0F7DA9A6A78E}" type="slidenum">
              <a:rPr lang="en-US" altLang="en-US"/>
              <a:pPr>
                <a:defRPr/>
              </a:pPr>
              <a:t>‹#›</a:t>
            </a:fld>
            <a:endParaRPr lang="en-US" altLang="en-US"/>
          </a:p>
        </p:txBody>
      </p:sp>
    </p:spTree>
    <p:extLst>
      <p:ext uri="{BB962C8B-B14F-4D97-AF65-F5344CB8AC3E}">
        <p14:creationId xmlns:p14="http://schemas.microsoft.com/office/powerpoint/2010/main" val="2769088307"/>
      </p:ext>
    </p:extLst>
  </p:cSld>
  <p:clrMapOvr>
    <a:masterClrMapping/>
  </p:clrMapOvr>
  <p:transition spd="med">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42918" y="228601"/>
            <a:ext cx="2846916" cy="58705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02167" y="228601"/>
            <a:ext cx="8337551" cy="58705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54">
            <a:extLst>
              <a:ext uri="{FF2B5EF4-FFF2-40B4-BE49-F238E27FC236}">
                <a16:creationId xmlns:a16="http://schemas.microsoft.com/office/drawing/2014/main" id="{D5C6B352-4227-A65F-2EAB-ADF0B51203DA}"/>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155">
            <a:extLst>
              <a:ext uri="{FF2B5EF4-FFF2-40B4-BE49-F238E27FC236}">
                <a16:creationId xmlns:a16="http://schemas.microsoft.com/office/drawing/2014/main" id="{6DCB0DF7-501F-FDD6-0965-852DD107C3FA}"/>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156">
            <a:extLst>
              <a:ext uri="{FF2B5EF4-FFF2-40B4-BE49-F238E27FC236}">
                <a16:creationId xmlns:a16="http://schemas.microsoft.com/office/drawing/2014/main" id="{613F522F-0778-BB96-C216-6928E1E6D071}"/>
              </a:ext>
            </a:extLst>
          </p:cNvPr>
          <p:cNvSpPr>
            <a:spLocks noGrp="1" noChangeArrowheads="1"/>
          </p:cNvSpPr>
          <p:nvPr>
            <p:ph type="sldNum" sz="quarter" idx="12"/>
          </p:nvPr>
        </p:nvSpPr>
        <p:spPr/>
        <p:txBody>
          <a:bodyPr/>
          <a:lstStyle>
            <a:lvl1pPr>
              <a:defRPr/>
            </a:lvl1pPr>
          </a:lstStyle>
          <a:p>
            <a:pPr>
              <a:defRPr/>
            </a:pPr>
            <a:fld id="{0C61A558-BDBB-4675-90E9-719081A211AC}" type="slidenum">
              <a:rPr lang="en-US" altLang="en-US"/>
              <a:pPr>
                <a:defRPr/>
              </a:pPr>
              <a:t>‹#›</a:t>
            </a:fld>
            <a:endParaRPr lang="en-US" altLang="en-US"/>
          </a:p>
        </p:txBody>
      </p:sp>
    </p:spTree>
    <p:extLst>
      <p:ext uri="{BB962C8B-B14F-4D97-AF65-F5344CB8AC3E}">
        <p14:creationId xmlns:p14="http://schemas.microsoft.com/office/powerpoint/2010/main" val="3391578987"/>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670E35-4249-4821-984E-E3259031D8A1}" type="datetimeFigureOut">
              <a:rPr lang="en-US" smtClean="0"/>
              <a:pPr/>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AFBF9-536B-48F1-B84C-D1E071B173D5}" type="slidenum">
              <a:rPr lang="en-US" smtClean="0"/>
              <a:pPr/>
              <a:t>‹#›</a:t>
            </a:fld>
            <a:endParaRPr lang="en-US"/>
          </a:p>
        </p:txBody>
      </p:sp>
    </p:spTree>
    <p:extLst>
      <p:ext uri="{BB962C8B-B14F-4D97-AF65-F5344CB8AC3E}">
        <p14:creationId xmlns:p14="http://schemas.microsoft.com/office/powerpoint/2010/main" val="4286194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670E35-4249-4821-984E-E3259031D8A1}" type="datetimeFigureOut">
              <a:rPr lang="en-US" smtClean="0"/>
              <a:pPr/>
              <a:t>8/31/2026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AFBF9-536B-48F1-B84C-D1E071B173D5}" type="slidenum">
              <a:rPr lang="en-US" smtClean="0"/>
              <a:pPr/>
              <a:t>‹#›</a:t>
            </a:fld>
            <a:endParaRPr lang="en-US"/>
          </a:p>
        </p:txBody>
      </p:sp>
    </p:spTree>
    <p:extLst>
      <p:ext uri="{BB962C8B-B14F-4D97-AF65-F5344CB8AC3E}">
        <p14:creationId xmlns:p14="http://schemas.microsoft.com/office/powerpoint/2010/main" val="2849181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3670E35-4249-4821-984E-E3259031D8A1}" type="datetimeFigureOut">
              <a:rPr lang="en-US" smtClean="0"/>
              <a:pPr/>
              <a:t>8/31/2026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AFBF9-536B-48F1-B84C-D1E071B173D5}" type="slidenum">
              <a:rPr lang="en-US" smtClean="0"/>
              <a:pPr/>
              <a:t>‹#›</a:t>
            </a:fld>
            <a:endParaRPr lang="en-US"/>
          </a:p>
        </p:txBody>
      </p:sp>
    </p:spTree>
    <p:extLst>
      <p:ext uri="{BB962C8B-B14F-4D97-AF65-F5344CB8AC3E}">
        <p14:creationId xmlns:p14="http://schemas.microsoft.com/office/powerpoint/2010/main" val="1252262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670E35-4249-4821-984E-E3259031D8A1}" type="datetimeFigureOut">
              <a:rPr lang="en-US" smtClean="0"/>
              <a:pPr/>
              <a:t>8/31/2026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AFBF9-536B-48F1-B84C-D1E071B173D5}" type="slidenum">
              <a:rPr lang="en-US" smtClean="0"/>
              <a:pPr/>
              <a:t>‹#›</a:t>
            </a:fld>
            <a:endParaRPr lang="en-US"/>
          </a:p>
        </p:txBody>
      </p:sp>
    </p:spTree>
    <p:extLst>
      <p:ext uri="{BB962C8B-B14F-4D97-AF65-F5344CB8AC3E}">
        <p14:creationId xmlns:p14="http://schemas.microsoft.com/office/powerpoint/2010/main" val="13278100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670E35-4249-4821-984E-E3259031D8A1}" type="datetimeFigureOut">
              <a:rPr lang="en-US" smtClean="0"/>
              <a:pPr/>
              <a:t>8/31/2026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AFBF9-536B-48F1-B84C-D1E071B173D5}" type="slidenum">
              <a:rPr lang="en-US" smtClean="0"/>
              <a:pPr/>
              <a:t>‹#›</a:t>
            </a:fld>
            <a:endParaRPr lang="en-US"/>
          </a:p>
        </p:txBody>
      </p:sp>
    </p:spTree>
    <p:extLst>
      <p:ext uri="{BB962C8B-B14F-4D97-AF65-F5344CB8AC3E}">
        <p14:creationId xmlns:p14="http://schemas.microsoft.com/office/powerpoint/2010/main" val="2476234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670E35-4249-4821-984E-E3259031D8A1}" type="datetimeFigureOut">
              <a:rPr lang="en-US" smtClean="0"/>
              <a:pPr/>
              <a:t>8/31/2026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AFBF9-536B-48F1-B84C-D1E071B173D5}" type="slidenum">
              <a:rPr lang="en-US" smtClean="0"/>
              <a:pPr/>
              <a:t>‹#›</a:t>
            </a:fld>
            <a:endParaRPr lang="en-US"/>
          </a:p>
        </p:txBody>
      </p:sp>
    </p:spTree>
    <p:extLst>
      <p:ext uri="{BB962C8B-B14F-4D97-AF65-F5344CB8AC3E}">
        <p14:creationId xmlns:p14="http://schemas.microsoft.com/office/powerpoint/2010/main" val="1432524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670E35-4249-4821-984E-E3259031D8A1}" type="datetimeFigureOut">
              <a:rPr lang="en-US" smtClean="0"/>
              <a:pPr/>
              <a:t>8/31/2026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AFBF9-536B-48F1-B84C-D1E071B173D5}" type="slidenum">
              <a:rPr lang="en-US" smtClean="0"/>
              <a:pPr/>
              <a:t>‹#›</a:t>
            </a:fld>
            <a:endParaRPr lang="en-US"/>
          </a:p>
        </p:txBody>
      </p:sp>
    </p:spTree>
    <p:extLst>
      <p:ext uri="{BB962C8B-B14F-4D97-AF65-F5344CB8AC3E}">
        <p14:creationId xmlns:p14="http://schemas.microsoft.com/office/powerpoint/2010/main" val="1790277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1.jpe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670E35-4249-4821-984E-E3259031D8A1}" type="datetimeFigureOut">
              <a:rPr lang="en-US" smtClean="0"/>
              <a:pPr/>
              <a:t>8/31/2026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AFBF9-536B-48F1-B84C-D1E071B173D5}" type="slidenum">
              <a:rPr lang="en-US" smtClean="0"/>
              <a:pPr/>
              <a:t>‹#›</a:t>
            </a:fld>
            <a:endParaRPr lang="en-US"/>
          </a:p>
        </p:txBody>
      </p:sp>
    </p:spTree>
    <p:extLst>
      <p:ext uri="{BB962C8B-B14F-4D97-AF65-F5344CB8AC3E}">
        <p14:creationId xmlns:p14="http://schemas.microsoft.com/office/powerpoint/2010/main" val="16280522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46233" name="Rectangle 153">
            <a:extLst>
              <a:ext uri="{FF2B5EF4-FFF2-40B4-BE49-F238E27FC236}">
                <a16:creationId xmlns:a16="http://schemas.microsoft.com/office/drawing/2014/main" id="{A765921D-4DCE-A72F-CA2F-597E3274A735}"/>
              </a:ext>
            </a:extLst>
          </p:cNvPr>
          <p:cNvSpPr>
            <a:spLocks noGrp="1" noRot="1" noChangeArrowheads="1"/>
          </p:cNvSpPr>
          <p:nvPr>
            <p:ph type="title"/>
          </p:nvPr>
        </p:nvSpPr>
        <p:spPr bwMode="auto">
          <a:xfrm>
            <a:off x="402167" y="228600"/>
            <a:ext cx="11387667"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46234" name="Rectangle 154">
            <a:extLst>
              <a:ext uri="{FF2B5EF4-FFF2-40B4-BE49-F238E27FC236}">
                <a16:creationId xmlns:a16="http://schemas.microsoft.com/office/drawing/2014/main" id="{04714E5B-7B8B-7F71-2395-312991213C16}"/>
              </a:ext>
            </a:extLst>
          </p:cNvPr>
          <p:cNvSpPr>
            <a:spLocks noGrp="1" noChangeArrowheads="1"/>
          </p:cNvSpPr>
          <p:nvPr>
            <p:ph type="dt" sz="half" idx="2"/>
          </p:nvPr>
        </p:nvSpPr>
        <p:spPr bwMode="auto">
          <a:xfrm>
            <a:off x="402167" y="6245225"/>
            <a:ext cx="3052233"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atin typeface="Arial" charset="0"/>
                <a:ea typeface="+mn-ea"/>
                <a:cs typeface="Arial" charset="0"/>
              </a:defRPr>
            </a:lvl1pPr>
          </a:lstStyle>
          <a:p>
            <a:pPr>
              <a:defRPr/>
            </a:pPr>
            <a:endParaRPr lang="en-US"/>
          </a:p>
        </p:txBody>
      </p:sp>
      <p:sp>
        <p:nvSpPr>
          <p:cNvPr id="46235" name="Rectangle 155">
            <a:extLst>
              <a:ext uri="{FF2B5EF4-FFF2-40B4-BE49-F238E27FC236}">
                <a16:creationId xmlns:a16="http://schemas.microsoft.com/office/drawing/2014/main" id="{846F0922-6783-792C-EFEC-A5DE73E419C7}"/>
              </a:ext>
            </a:extLst>
          </p:cNvPr>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atin typeface="Arial" charset="0"/>
                <a:ea typeface="+mn-ea"/>
                <a:cs typeface="Arial" charset="0"/>
              </a:defRPr>
            </a:lvl1pPr>
          </a:lstStyle>
          <a:p>
            <a:pPr>
              <a:defRPr/>
            </a:pPr>
            <a:endParaRPr lang="en-US"/>
          </a:p>
        </p:txBody>
      </p:sp>
      <p:sp>
        <p:nvSpPr>
          <p:cNvPr id="46236" name="Rectangle 156">
            <a:extLst>
              <a:ext uri="{FF2B5EF4-FFF2-40B4-BE49-F238E27FC236}">
                <a16:creationId xmlns:a16="http://schemas.microsoft.com/office/drawing/2014/main" id="{1786D451-B121-0BE8-BC8B-0FE6CA1081AE}"/>
              </a:ext>
            </a:extLst>
          </p:cNvPr>
          <p:cNvSpPr>
            <a:spLocks noGrp="1" noChangeArrowheads="1"/>
          </p:cNvSpPr>
          <p:nvPr>
            <p:ph type="sldNum" sz="quarter" idx="4"/>
          </p:nvPr>
        </p:nvSpPr>
        <p:spPr bwMode="auto">
          <a:xfrm>
            <a:off x="8737601" y="6245225"/>
            <a:ext cx="3052233"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atin typeface="Arial" panose="020B0604020202020204" pitchFamily="34" charset="0"/>
              </a:defRPr>
            </a:lvl1pPr>
          </a:lstStyle>
          <a:p>
            <a:pPr>
              <a:defRPr/>
            </a:pPr>
            <a:fld id="{F3EB117D-4F96-47DE-87F8-A77E8914A78B}" type="slidenum">
              <a:rPr lang="en-US" altLang="en-US"/>
              <a:pPr>
                <a:defRPr/>
              </a:pPr>
              <a:t>‹#›</a:t>
            </a:fld>
            <a:endParaRPr lang="en-US" altLang="en-US"/>
          </a:p>
        </p:txBody>
      </p:sp>
      <p:sp>
        <p:nvSpPr>
          <p:cNvPr id="46237" name="Rectangle 157">
            <a:extLst>
              <a:ext uri="{FF2B5EF4-FFF2-40B4-BE49-F238E27FC236}">
                <a16:creationId xmlns:a16="http://schemas.microsoft.com/office/drawing/2014/main" id="{C6B1C256-0361-531C-217E-1DA9502F5728}"/>
              </a:ext>
            </a:extLst>
          </p:cNvPr>
          <p:cNvSpPr>
            <a:spLocks noGrp="1" noRot="1" noChangeArrowheads="1"/>
          </p:cNvSpPr>
          <p:nvPr>
            <p:ph type="body" idx="1"/>
          </p:nvPr>
        </p:nvSpPr>
        <p:spPr bwMode="auto">
          <a:xfrm>
            <a:off x="402167" y="1600200"/>
            <a:ext cx="11387667" cy="44989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31" name="Picture 1" descr="titus_background.jpg">
            <a:extLst>
              <a:ext uri="{FF2B5EF4-FFF2-40B4-BE49-F238E27FC236}">
                <a16:creationId xmlns:a16="http://schemas.microsoft.com/office/drawing/2014/main" id="{69E3A126-8623-95A0-3EAF-4B9BA635FFBD}"/>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101600" y="0"/>
            <a:ext cx="12481984" cy="723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9621732"/>
      </p:ext>
    </p:extLst>
  </p:cSld>
  <p:clrMap bg1="dk2" tx1="lt1" bg2="dk1"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Lst>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233"/>
                                        </p:tgtEl>
                                        <p:attrNameLst>
                                          <p:attrName>style.visibility</p:attrName>
                                        </p:attrNameLst>
                                      </p:cBhvr>
                                      <p:to>
                                        <p:strVal val="visible"/>
                                      </p:to>
                                    </p:set>
                                    <p:animEffect transition="in" filter="fade">
                                      <p:cBhvr>
                                        <p:cTn id="7" dur="2000"/>
                                        <p:tgtEl>
                                          <p:spTgt spid="46233"/>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6237">
                                            <p:txEl>
                                              <p:pRg st="0" end="0"/>
                                            </p:txEl>
                                          </p:spTgt>
                                        </p:tgtEl>
                                        <p:attrNameLst>
                                          <p:attrName>style.visibility</p:attrName>
                                        </p:attrNameLst>
                                      </p:cBhvr>
                                      <p:to>
                                        <p:strVal val="visible"/>
                                      </p:to>
                                    </p:set>
                                    <p:animEffect transition="in" filter="fade">
                                      <p:cBhvr>
                                        <p:cTn id="11" dur="2000"/>
                                        <p:tgtEl>
                                          <p:spTgt spid="46237">
                                            <p:txEl>
                                              <p:pRg st="0" end="0"/>
                                            </p:txEl>
                                          </p:spTgt>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46237">
                                            <p:txEl>
                                              <p:pRg st="1" end="1"/>
                                            </p:txEl>
                                          </p:spTgt>
                                        </p:tgtEl>
                                        <p:attrNameLst>
                                          <p:attrName>style.visibility</p:attrName>
                                        </p:attrNameLst>
                                      </p:cBhvr>
                                      <p:to>
                                        <p:strVal val="visible"/>
                                      </p:to>
                                    </p:set>
                                    <p:animEffect transition="in" filter="fade">
                                      <p:cBhvr>
                                        <p:cTn id="15" dur="2000"/>
                                        <p:tgtEl>
                                          <p:spTgt spid="46237">
                                            <p:txEl>
                                              <p:pRg st="1" end="1"/>
                                            </p:txEl>
                                          </p:spTgt>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46237">
                                            <p:txEl>
                                              <p:pRg st="2" end="2"/>
                                            </p:txEl>
                                          </p:spTgt>
                                        </p:tgtEl>
                                        <p:attrNameLst>
                                          <p:attrName>style.visibility</p:attrName>
                                        </p:attrNameLst>
                                      </p:cBhvr>
                                      <p:to>
                                        <p:strVal val="visible"/>
                                      </p:to>
                                    </p:set>
                                    <p:animEffect transition="in" filter="fade">
                                      <p:cBhvr>
                                        <p:cTn id="19" dur="2000"/>
                                        <p:tgtEl>
                                          <p:spTgt spid="46237">
                                            <p:txEl>
                                              <p:pRg st="2" end="2"/>
                                            </p:txEl>
                                          </p:spTgt>
                                        </p:tgtEl>
                                      </p:cBhvr>
                                    </p:animEffect>
                                  </p:childTnLst>
                                </p:cTn>
                              </p:par>
                            </p:childTnLst>
                          </p:cTn>
                        </p:par>
                        <p:par>
                          <p:cTn id="20" fill="hold" nodeType="afterGroup">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46237">
                                            <p:txEl>
                                              <p:pRg st="3" end="3"/>
                                            </p:txEl>
                                          </p:spTgt>
                                        </p:tgtEl>
                                        <p:attrNameLst>
                                          <p:attrName>style.visibility</p:attrName>
                                        </p:attrNameLst>
                                      </p:cBhvr>
                                      <p:to>
                                        <p:strVal val="visible"/>
                                      </p:to>
                                    </p:set>
                                    <p:animEffect transition="in" filter="fade">
                                      <p:cBhvr>
                                        <p:cTn id="23" dur="2000"/>
                                        <p:tgtEl>
                                          <p:spTgt spid="46237">
                                            <p:txEl>
                                              <p:pRg st="3" end="3"/>
                                            </p:txEl>
                                          </p:spTgt>
                                        </p:tgtEl>
                                      </p:cBhvr>
                                    </p:animEffect>
                                  </p:childTnLst>
                                </p:cTn>
                              </p:par>
                            </p:childTnLst>
                          </p:cTn>
                        </p:par>
                        <p:par>
                          <p:cTn id="24" fill="hold" nodeType="afterGroup">
                            <p:stCondLst>
                              <p:cond delay="10000"/>
                            </p:stCondLst>
                            <p:childTnLst>
                              <p:par>
                                <p:cTn id="25" presetID="10" presetClass="entr" presetSubtype="0" fill="hold" grpId="0" nodeType="afterEffect">
                                  <p:stCondLst>
                                    <p:cond delay="0"/>
                                  </p:stCondLst>
                                  <p:childTnLst>
                                    <p:set>
                                      <p:cBhvr>
                                        <p:cTn id="26" dur="1" fill="hold">
                                          <p:stCondLst>
                                            <p:cond delay="0"/>
                                          </p:stCondLst>
                                        </p:cTn>
                                        <p:tgtEl>
                                          <p:spTgt spid="46237">
                                            <p:txEl>
                                              <p:pRg st="4" end="4"/>
                                            </p:txEl>
                                          </p:spTgt>
                                        </p:tgtEl>
                                        <p:attrNameLst>
                                          <p:attrName>style.visibility</p:attrName>
                                        </p:attrNameLst>
                                      </p:cBhvr>
                                      <p:to>
                                        <p:strVal val="visible"/>
                                      </p:to>
                                    </p:set>
                                    <p:animEffect transition="in" filter="fade">
                                      <p:cBhvr>
                                        <p:cTn id="27" dur="2000"/>
                                        <p:tgtEl>
                                          <p:spTgt spid="4623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233" grpId="0"/>
      <p:bldP spid="46237" grpId="0" build="p">
        <p:tmplLst>
          <p:tmpl lvl="1">
            <p:tnLst>
              <p:par>
                <p:cTn presetID="10" presetClass="entr" presetSubtype="0" fill="hold" nodeType="afterEffect">
                  <p:stCondLst>
                    <p:cond delay="0"/>
                  </p:stCondLst>
                  <p:childTnLst>
                    <p:set>
                      <p:cBhvr>
                        <p:cTn dur="1" fill="hold">
                          <p:stCondLst>
                            <p:cond delay="0"/>
                          </p:stCondLst>
                        </p:cTn>
                        <p:tgtEl>
                          <p:spTgt spid="46237"/>
                        </p:tgtEl>
                        <p:attrNameLst>
                          <p:attrName>style.visibility</p:attrName>
                        </p:attrNameLst>
                      </p:cBhvr>
                      <p:to>
                        <p:strVal val="visible"/>
                      </p:to>
                    </p:set>
                    <p:animEffect transition="in" filter="fade">
                      <p:cBhvr>
                        <p:cTn dur="2000"/>
                        <p:tgtEl>
                          <p:spTgt spid="46237"/>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46237"/>
                        </p:tgtEl>
                        <p:attrNameLst>
                          <p:attrName>style.visibility</p:attrName>
                        </p:attrNameLst>
                      </p:cBhvr>
                      <p:to>
                        <p:strVal val="visible"/>
                      </p:to>
                    </p:set>
                    <p:animEffect transition="in" filter="fade">
                      <p:cBhvr>
                        <p:cTn dur="2000"/>
                        <p:tgtEl>
                          <p:spTgt spid="46237"/>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46237"/>
                        </p:tgtEl>
                        <p:attrNameLst>
                          <p:attrName>style.visibility</p:attrName>
                        </p:attrNameLst>
                      </p:cBhvr>
                      <p:to>
                        <p:strVal val="visible"/>
                      </p:to>
                    </p:set>
                    <p:animEffect transition="in" filter="fade">
                      <p:cBhvr>
                        <p:cTn dur="2000"/>
                        <p:tgtEl>
                          <p:spTgt spid="46237"/>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46237"/>
                        </p:tgtEl>
                        <p:attrNameLst>
                          <p:attrName>style.visibility</p:attrName>
                        </p:attrNameLst>
                      </p:cBhvr>
                      <p:to>
                        <p:strVal val="visible"/>
                      </p:to>
                    </p:set>
                    <p:animEffect transition="in" filter="fade">
                      <p:cBhvr>
                        <p:cTn dur="2000"/>
                        <p:tgtEl>
                          <p:spTgt spid="46237"/>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46237"/>
                        </p:tgtEl>
                        <p:attrNameLst>
                          <p:attrName>style.visibility</p:attrName>
                        </p:attrNameLst>
                      </p:cBhvr>
                      <p:to>
                        <p:strVal val="visible"/>
                      </p:to>
                    </p:set>
                    <p:animEffect transition="in" filter="fade">
                      <p:cBhvr>
                        <p:cTn dur="2000"/>
                        <p:tgtEl>
                          <p:spTgt spid="46237"/>
                        </p:tgtEl>
                      </p:cBhvr>
                    </p:animEffect>
                  </p:childTnLst>
                </p:cTn>
              </p:par>
            </p:tnLst>
          </p:tmpl>
        </p:tmplLst>
      </p:bldP>
    </p:bld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S PGothic" pitchFamily="34" charset="-128"/>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MS PGothic" pitchFamily="34" charset="-128"/>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MS PGothic" pitchFamily="34" charset="-128"/>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MS PGothic" pitchFamily="34" charset="-128"/>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ea typeface="MS PGothic" pitchFamily="34" charset="-128"/>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p:titleStyle>
    <p:bodyStyle>
      <a:lvl1pPr marL="342900" indent="-342900" algn="l" rtl="0" eaLnBrk="0" fontAlgn="base" hangingPunct="0">
        <a:spcBef>
          <a:spcPct val="20000"/>
        </a:spcBef>
        <a:spcAft>
          <a:spcPct val="0"/>
        </a:spcAft>
        <a:buClr>
          <a:schemeClr val="hlink"/>
        </a:buClr>
        <a:buSzPct val="80000"/>
        <a:buFont typeface="Arial" panose="020B0604020202020204" pitchFamily="34" charset="0"/>
        <a:buChar char="►"/>
        <a:defRPr sz="3200">
          <a:solidFill>
            <a:schemeClr val="tx1"/>
          </a:solidFill>
          <a:effectLst>
            <a:outerShdw blurRad="38100" dist="38100" dir="2700000" algn="tl">
              <a:srgbClr val="000000"/>
            </a:outerShdw>
          </a:effectLst>
          <a:latin typeface="+mn-lt"/>
          <a:ea typeface="MS PGothic" pitchFamily="34" charset="-128"/>
          <a:cs typeface="+mn-cs"/>
        </a:defRPr>
      </a:lvl1pPr>
      <a:lvl2pPr marL="742950" indent="-285750" algn="l" rtl="0" eaLnBrk="0" fontAlgn="base" hangingPunct="0">
        <a:spcBef>
          <a:spcPct val="20000"/>
        </a:spcBef>
        <a:spcAft>
          <a:spcPct val="0"/>
        </a:spcAft>
        <a:buClr>
          <a:schemeClr val="folHlink"/>
        </a:buClr>
        <a:buFont typeface="Wingdings" panose="05000000000000000000" pitchFamily="2" charset="2"/>
        <a:buChar char="§"/>
        <a:defRPr sz="2800">
          <a:solidFill>
            <a:schemeClr val="tx1"/>
          </a:solidFill>
          <a:effectLst>
            <a:outerShdw blurRad="38100" dist="38100" dir="2700000" algn="tl">
              <a:srgbClr val="000000"/>
            </a:outerShdw>
          </a:effectLst>
          <a:latin typeface="+mn-lt"/>
          <a:ea typeface="Arial" charset="0"/>
          <a:cs typeface="+mn-cs"/>
        </a:defRPr>
      </a:lvl2pPr>
      <a:lvl3pPr marL="1143000" indent="-228600" algn="l" rtl="0" eaLnBrk="0" fontAlgn="base" hangingPunct="0">
        <a:spcBef>
          <a:spcPct val="20000"/>
        </a:spcBef>
        <a:spcAft>
          <a:spcPct val="0"/>
        </a:spcAft>
        <a:buClr>
          <a:schemeClr val="hlink"/>
        </a:buClr>
        <a:buSzPct val="80000"/>
        <a:buFont typeface="Arial" panose="020B0604020202020204" pitchFamily="34" charset="0"/>
        <a:buChar char="►"/>
        <a:defRPr sz="2400">
          <a:solidFill>
            <a:schemeClr val="tx1"/>
          </a:solidFill>
          <a:effectLst>
            <a:outerShdw blurRad="38100" dist="38100" dir="2700000" algn="tl">
              <a:srgbClr val="000000"/>
            </a:outerShdw>
          </a:effectLst>
          <a:latin typeface="+mn-lt"/>
          <a:ea typeface="Arial" charset="0"/>
          <a:cs typeface="+mn-cs"/>
        </a:defRPr>
      </a:lvl3pPr>
      <a:lvl4pPr marL="1600200" indent="-228600" algn="l" rtl="0" eaLnBrk="0" fontAlgn="base" hangingPunct="0">
        <a:spcBef>
          <a:spcPct val="20000"/>
        </a:spcBef>
        <a:spcAft>
          <a:spcPct val="0"/>
        </a:spcAft>
        <a:buClr>
          <a:schemeClr val="folHlink"/>
        </a:buClr>
        <a:buFont typeface="Wingdings" panose="05000000000000000000" pitchFamily="2" charset="2"/>
        <a:buChar char="§"/>
        <a:defRPr sz="2000">
          <a:solidFill>
            <a:schemeClr val="tx1"/>
          </a:solidFill>
          <a:effectLst>
            <a:outerShdw blurRad="38100" dist="38100" dir="2700000" algn="tl">
              <a:srgbClr val="000000"/>
            </a:outerShdw>
          </a:effectLst>
          <a:latin typeface="+mn-lt"/>
          <a:ea typeface="Arial" charset="0"/>
          <a:cs typeface="+mn-cs"/>
        </a:defRPr>
      </a:lvl4pPr>
      <a:lvl5pPr marL="2057400" indent="-228600" algn="l" rtl="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effectLst>
            <a:outerShdw blurRad="38100" dist="38100" dir="2700000" algn="tl">
              <a:srgbClr val="000000"/>
            </a:outerShdw>
          </a:effectLst>
          <a:latin typeface="+mn-lt"/>
          <a:ea typeface="Arial" charset="0"/>
          <a:cs typeface="+mn-cs"/>
        </a:defRPr>
      </a:lvl5pPr>
      <a:lvl6pPr marL="25146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6B998-E924-26C1-A274-60202456CBD1}"/>
              </a:ext>
            </a:extLst>
          </p:cNvPr>
          <p:cNvSpPr>
            <a:spLocks noGrp="1"/>
          </p:cNvSpPr>
          <p:nvPr>
            <p:ph type="title"/>
          </p:nvPr>
        </p:nvSpPr>
        <p:spPr>
          <a:xfrm>
            <a:off x="2234838" y="3164476"/>
            <a:ext cx="3538402" cy="3090998"/>
          </a:xfrm>
        </p:spPr>
        <p:txBody>
          <a:bodyPr vert="horz" lIns="68580" tIns="34290" rIns="68580" bIns="34290" rtlCol="0" anchor="b">
            <a:noAutofit/>
          </a:bodyPr>
          <a:lstStyle/>
          <a:p>
            <a:pPr algn="r">
              <a:lnSpc>
                <a:spcPct val="90000"/>
              </a:lnSpc>
            </a:pPr>
            <a:r>
              <a:rPr lang="en-US" sz="7000" b="1" dirty="0">
                <a:solidFill>
                  <a:schemeClr val="bg1"/>
                </a:solidFill>
                <a:latin typeface="Footlight MT Light" panose="0204060206030A020304" pitchFamily="18" charset="77"/>
                <a:cs typeface="Didot" panose="02000503000000020003" pitchFamily="2" charset="-79"/>
              </a:rPr>
              <a:t>The </a:t>
            </a:r>
            <a:br>
              <a:rPr lang="en-US" sz="7000" b="1" dirty="0">
                <a:solidFill>
                  <a:schemeClr val="bg1"/>
                </a:solidFill>
                <a:latin typeface="Footlight MT Light" panose="0204060206030A020304" pitchFamily="18" charset="77"/>
                <a:cs typeface="Didot" panose="02000503000000020003" pitchFamily="2" charset="-79"/>
              </a:rPr>
            </a:br>
            <a:r>
              <a:rPr lang="en-US" sz="7000" b="1" dirty="0">
                <a:solidFill>
                  <a:schemeClr val="bg1"/>
                </a:solidFill>
                <a:latin typeface="Footlight MT Light" panose="0204060206030A020304" pitchFamily="18" charset="77"/>
                <a:cs typeface="Didot" panose="02000503000000020003" pitchFamily="2" charset="-79"/>
              </a:rPr>
              <a:t>Gospel </a:t>
            </a:r>
            <a:br>
              <a:rPr lang="en-US" sz="7000" b="1" dirty="0">
                <a:solidFill>
                  <a:schemeClr val="bg1"/>
                </a:solidFill>
                <a:latin typeface="Footlight MT Light" panose="0204060206030A020304" pitchFamily="18" charset="77"/>
                <a:cs typeface="Didot" panose="02000503000000020003" pitchFamily="2" charset="-79"/>
              </a:rPr>
            </a:br>
            <a:r>
              <a:rPr lang="en-US" sz="7000" b="1" dirty="0">
                <a:solidFill>
                  <a:schemeClr val="bg1"/>
                </a:solidFill>
                <a:latin typeface="Footlight MT Light" panose="0204060206030A020304" pitchFamily="18" charset="77"/>
                <a:cs typeface="Didot" panose="02000503000000020003" pitchFamily="2" charset="-79"/>
              </a:rPr>
              <a:t>of </a:t>
            </a:r>
            <a:br>
              <a:rPr lang="en-US" sz="7000" b="1" dirty="0">
                <a:solidFill>
                  <a:schemeClr val="bg1"/>
                </a:solidFill>
                <a:latin typeface="Footlight MT Light" panose="0204060206030A020304" pitchFamily="18" charset="77"/>
                <a:cs typeface="Didot" panose="02000503000000020003" pitchFamily="2" charset="-79"/>
              </a:rPr>
            </a:br>
            <a:r>
              <a:rPr lang="en-US" sz="7000" b="1" dirty="0">
                <a:solidFill>
                  <a:schemeClr val="bg1"/>
                </a:solidFill>
                <a:latin typeface="Footlight MT Light" panose="0204060206030A020304" pitchFamily="18" charset="77"/>
                <a:cs typeface="Didot" panose="02000503000000020003" pitchFamily="2" charset="-79"/>
              </a:rPr>
              <a:t>John</a:t>
            </a:r>
          </a:p>
        </p:txBody>
      </p:sp>
      <p:pic>
        <p:nvPicPr>
          <p:cNvPr id="1026" name="Picture 2">
            <a:extLst>
              <a:ext uri="{FF2B5EF4-FFF2-40B4-BE49-F238E27FC236}">
                <a16:creationId xmlns:a16="http://schemas.microsoft.com/office/drawing/2014/main" id="{B6CCA46C-377E-455C-A772-03FEF04F20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7642" y="586194"/>
            <a:ext cx="3779520" cy="5669280"/>
          </a:xfrm>
          <a:prstGeom prst="rect">
            <a:avLst/>
          </a:prstGeom>
          <a:noFill/>
          <a:ln w="571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2372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a:extLst>
              <a:ext uri="{FF2B5EF4-FFF2-40B4-BE49-F238E27FC236}">
                <a16:creationId xmlns:a16="http://schemas.microsoft.com/office/drawing/2014/main" id="{7EE51866-FB2D-DDA0-076C-03946D1A005E}"/>
              </a:ext>
            </a:extLst>
          </p:cNvPr>
          <p:cNvSpPr>
            <a:spLocks noGrp="1" noChangeArrowheads="1"/>
          </p:cNvSpPr>
          <p:nvPr>
            <p:ph type="title"/>
          </p:nvPr>
        </p:nvSpPr>
        <p:spPr/>
        <p:txBody>
          <a:bodyPr>
            <a:normAutofit/>
          </a:bodyPr>
          <a:lstStyle/>
          <a:p>
            <a:pPr algn="ctr"/>
            <a:r>
              <a:rPr lang="en-US" altLang="en-US" sz="4800" dirty="0">
                <a:solidFill>
                  <a:schemeClr val="bg1"/>
                </a:solidFill>
                <a:latin typeface="Footlight MT Light" panose="0204060206030A020304" pitchFamily="18" charset="77"/>
              </a:rPr>
              <a:t>The Gospel of John</a:t>
            </a:r>
          </a:p>
        </p:txBody>
      </p:sp>
      <p:sp>
        <p:nvSpPr>
          <p:cNvPr id="53251" name="Title 1">
            <a:extLst>
              <a:ext uri="{FF2B5EF4-FFF2-40B4-BE49-F238E27FC236}">
                <a16:creationId xmlns:a16="http://schemas.microsoft.com/office/drawing/2014/main" id="{5015F908-0A77-7A09-C275-796EAE5813B1}"/>
              </a:ext>
            </a:extLst>
          </p:cNvPr>
          <p:cNvSpPr txBox="1">
            <a:spLocks noChangeArrowheads="1"/>
          </p:cNvSpPr>
          <p:nvPr/>
        </p:nvSpPr>
        <p:spPr bwMode="auto">
          <a:xfrm>
            <a:off x="7620000" y="1420814"/>
            <a:ext cx="2971800"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571500" indent="-5715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571500" marR="0" lvl="0" indent="-571500" algn="l" defTabSz="914400" rtl="0" eaLnBrk="1" fontAlgn="auto" latinLnBrk="0" hangingPunct="1">
              <a:lnSpc>
                <a:spcPct val="100000"/>
              </a:lnSpc>
              <a:spcBef>
                <a:spcPct val="0"/>
              </a:spcBef>
              <a:spcAft>
                <a:spcPts val="0"/>
              </a:spcAft>
              <a:buClrTx/>
              <a:buSzTx/>
              <a:buFontTx/>
              <a:buChar char="•"/>
              <a:tabLst/>
              <a:defRPr/>
            </a:pPr>
            <a:endParaRPr kumimoji="0" lang="en-US" alt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a:p>
            <a:pPr marL="571500" marR="0" lvl="0" indent="-571500" algn="l" defTabSz="914400" rtl="0" eaLnBrk="1" fontAlgn="auto" latinLnBrk="0" hangingPunct="1">
              <a:lnSpc>
                <a:spcPct val="100000"/>
              </a:lnSpc>
              <a:spcBef>
                <a:spcPct val="0"/>
              </a:spcBef>
              <a:spcAft>
                <a:spcPts val="0"/>
              </a:spcAft>
              <a:buClrTx/>
              <a:buSzTx/>
              <a:buFontTx/>
              <a:buChar char="•"/>
              <a:tabLst/>
              <a:defRPr/>
            </a:pPr>
            <a:endParaRPr kumimoji="0" lang="en-US" alt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a:p>
            <a:pPr marL="571500" marR="0" lvl="0" indent="-571500" algn="l" defTabSz="914400" rtl="0" eaLnBrk="1" fontAlgn="auto" latinLnBrk="0" hangingPunct="1">
              <a:lnSpc>
                <a:spcPct val="100000"/>
              </a:lnSpc>
              <a:spcBef>
                <a:spcPct val="0"/>
              </a:spcBef>
              <a:spcAft>
                <a:spcPts val="0"/>
              </a:spcAft>
              <a:buClrTx/>
              <a:buSzTx/>
              <a:buFontTx/>
              <a:buChar char="•"/>
              <a:tabLst/>
              <a:defRPr/>
            </a:pPr>
            <a:endParaRPr kumimoji="0" lang="en-US" altLang="en-US"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3252" name="Content Placeholder 1">
            <a:extLst>
              <a:ext uri="{FF2B5EF4-FFF2-40B4-BE49-F238E27FC236}">
                <a16:creationId xmlns:a16="http://schemas.microsoft.com/office/drawing/2014/main" id="{508C63E6-32CC-EFA9-6212-7C7BADBC4160}"/>
              </a:ext>
            </a:extLst>
          </p:cNvPr>
          <p:cNvSpPr>
            <a:spLocks noGrp="1" noChangeArrowheads="1"/>
          </p:cNvSpPr>
          <p:nvPr>
            <p:ph idx="1"/>
          </p:nvPr>
        </p:nvSpPr>
        <p:spPr/>
        <p:txBody>
          <a:bodyPr>
            <a:normAutofit/>
          </a:bodyPr>
          <a:lstStyle/>
          <a:p>
            <a:pPr marL="0" indent="0">
              <a:lnSpc>
                <a:spcPct val="115000"/>
              </a:lnSpc>
              <a:spcBef>
                <a:spcPts val="0"/>
              </a:spcBef>
              <a:buNone/>
            </a:pPr>
            <a:r>
              <a:rPr lang="en-US" sz="4000" dirty="0">
                <a:solidFill>
                  <a:schemeClr val="bg1"/>
                </a:solidFill>
                <a:effectLst/>
                <a:latin typeface="Footlight MT Light" panose="0204060206030A020304" pitchFamily="18" charset="77"/>
                <a:ea typeface="Calibri" panose="020F0502020204030204" pitchFamily="34" charset="0"/>
                <a:cs typeface="Times New Roman" panose="02020603050405020304" pitchFamily="18" charset="0"/>
              </a:rPr>
              <a:t>1–12 	— 	Public Ministry of Jesus</a:t>
            </a:r>
          </a:p>
          <a:p>
            <a:pPr marL="0" indent="0">
              <a:lnSpc>
                <a:spcPct val="115000"/>
              </a:lnSpc>
              <a:spcBef>
                <a:spcPts val="0"/>
              </a:spcBef>
              <a:buNone/>
            </a:pPr>
            <a:r>
              <a:rPr lang="en-US" sz="4000" dirty="0">
                <a:solidFill>
                  <a:schemeClr val="bg1"/>
                </a:solidFill>
                <a:effectLst/>
                <a:latin typeface="Footlight MT Light" panose="0204060206030A020304" pitchFamily="18" charset="77"/>
                <a:ea typeface="Calibri" panose="020F0502020204030204" pitchFamily="34" charset="0"/>
                <a:cs typeface="Times New Roman" panose="02020603050405020304" pitchFamily="18" charset="0"/>
              </a:rPr>
              <a:t>13–17 	— 	Private Ministry of Jesus</a:t>
            </a:r>
            <a:endParaRPr lang="en-US" sz="4000" dirty="0">
              <a:solidFill>
                <a:schemeClr val="bg1"/>
              </a:solidFill>
              <a:latin typeface="Footlight MT Light" panose="0204060206030A020304" pitchFamily="18" charset="77"/>
              <a:ea typeface="Calibri" panose="020F0502020204030204" pitchFamily="34" charset="0"/>
            </a:endParaRPr>
          </a:p>
          <a:p>
            <a:pPr marL="0" indent="0">
              <a:lnSpc>
                <a:spcPct val="115000"/>
              </a:lnSpc>
              <a:spcBef>
                <a:spcPts val="0"/>
              </a:spcBef>
              <a:buNone/>
            </a:pPr>
            <a:r>
              <a:rPr lang="en-US" sz="4000" dirty="0">
                <a:solidFill>
                  <a:schemeClr val="bg1"/>
                </a:solidFill>
                <a:effectLst/>
                <a:latin typeface="Footlight MT Light" panose="0204060206030A020304" pitchFamily="18" charset="77"/>
                <a:ea typeface="Calibri" panose="020F0502020204030204" pitchFamily="34" charset="0"/>
                <a:cs typeface="Times New Roman" panose="02020603050405020304" pitchFamily="18" charset="0"/>
              </a:rPr>
              <a:t>18–21 	—	Passion and Resurrection of Jesus</a:t>
            </a:r>
            <a:endParaRPr lang="en-US" sz="4000" dirty="0">
              <a:solidFill>
                <a:schemeClr val="bg1"/>
              </a:solidFill>
              <a:effectLst/>
              <a:latin typeface="Footlight MT Light" panose="0204060206030A020304" pitchFamily="18" charset="77"/>
              <a:ea typeface="Calibri" panose="020F0502020204030204" pitchFamily="34" charset="0"/>
            </a:endParaRPr>
          </a:p>
          <a:p>
            <a:endParaRPr lang="en-US" altLang="en-US" sz="4000" dirty="0">
              <a:solidFill>
                <a:schemeClr val="bg1"/>
              </a:solidFill>
              <a:latin typeface="Footlight MT Light" panose="0204060206030A020304" pitchFamily="18" charset="77"/>
            </a:endParaRPr>
          </a:p>
        </p:txBody>
      </p:sp>
    </p:spTree>
    <p:extLst>
      <p:ext uri="{BB962C8B-B14F-4D97-AF65-F5344CB8AC3E}">
        <p14:creationId xmlns:p14="http://schemas.microsoft.com/office/powerpoint/2010/main" val="35127454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57C5F-1EA8-5C12-D4AC-F2C3C16B77FA}"/>
              </a:ext>
            </a:extLst>
          </p:cNvPr>
          <p:cNvSpPr>
            <a:spLocks noGrp="1"/>
          </p:cNvSpPr>
          <p:nvPr>
            <p:ph type="title"/>
          </p:nvPr>
        </p:nvSpPr>
        <p:spPr/>
        <p:txBody>
          <a:bodyPr>
            <a:normAutofit/>
          </a:bodyPr>
          <a:lstStyle/>
          <a:p>
            <a:r>
              <a:rPr lang="en-US" sz="4800" dirty="0">
                <a:solidFill>
                  <a:schemeClr val="bg1"/>
                </a:solidFill>
                <a:latin typeface="Footlight MT Light" panose="0204060206030A020304" pitchFamily="18" charset="77"/>
              </a:rPr>
              <a:t>The “beginning” in the Gospels</a:t>
            </a:r>
          </a:p>
        </p:txBody>
      </p:sp>
      <p:sp>
        <p:nvSpPr>
          <p:cNvPr id="3" name="Content Placeholder 2">
            <a:extLst>
              <a:ext uri="{FF2B5EF4-FFF2-40B4-BE49-F238E27FC236}">
                <a16:creationId xmlns:a16="http://schemas.microsoft.com/office/drawing/2014/main" id="{09B9341C-0488-D056-1D1C-1DF4BD8B02C5}"/>
              </a:ext>
            </a:extLst>
          </p:cNvPr>
          <p:cNvSpPr>
            <a:spLocks noGrp="1"/>
          </p:cNvSpPr>
          <p:nvPr>
            <p:ph idx="1"/>
          </p:nvPr>
        </p:nvSpPr>
        <p:spPr/>
        <p:txBody>
          <a:bodyPr>
            <a:normAutofit/>
          </a:bodyPr>
          <a:lstStyle/>
          <a:p>
            <a:r>
              <a:rPr lang="en-US" sz="3600" dirty="0">
                <a:solidFill>
                  <a:schemeClr val="bg1"/>
                </a:solidFill>
                <a:latin typeface="Footlight MT Light" panose="0204060206030A020304" pitchFamily="18" charset="77"/>
              </a:rPr>
              <a:t>Matt 1:1 —	The book of the genealogy/</a:t>
            </a:r>
            <a:r>
              <a:rPr lang="en-US" sz="3600" u="sng" dirty="0">
                <a:solidFill>
                  <a:schemeClr val="bg1"/>
                </a:solidFill>
                <a:latin typeface="Footlight MT Light" panose="0204060206030A020304" pitchFamily="18" charset="77"/>
              </a:rPr>
              <a:t>beginning</a:t>
            </a:r>
            <a:r>
              <a:rPr lang="en-US" sz="3600" dirty="0">
                <a:solidFill>
                  <a:schemeClr val="bg1"/>
                </a:solidFill>
                <a:latin typeface="Footlight MT Light" panose="0204060206030A020304" pitchFamily="18" charset="77"/>
              </a:rPr>
              <a:t> of Jesus Christ</a:t>
            </a:r>
          </a:p>
          <a:p>
            <a:r>
              <a:rPr lang="en-US" sz="3600" dirty="0">
                <a:solidFill>
                  <a:schemeClr val="bg1"/>
                </a:solidFill>
                <a:latin typeface="Footlight MT Light" panose="0204060206030A020304" pitchFamily="18" charset="77"/>
              </a:rPr>
              <a:t>Mark 1:1 —The </a:t>
            </a:r>
            <a:r>
              <a:rPr lang="en-US" sz="3600" u="sng" dirty="0">
                <a:solidFill>
                  <a:schemeClr val="bg1"/>
                </a:solidFill>
                <a:latin typeface="Footlight MT Light" panose="0204060206030A020304" pitchFamily="18" charset="77"/>
              </a:rPr>
              <a:t>beginning</a:t>
            </a:r>
            <a:r>
              <a:rPr lang="en-US" sz="3600" dirty="0">
                <a:solidFill>
                  <a:schemeClr val="bg1"/>
                </a:solidFill>
                <a:latin typeface="Footlight MT Light" panose="0204060206030A020304" pitchFamily="18" charset="77"/>
              </a:rPr>
              <a:t> of the gospel of Jesus Christ</a:t>
            </a:r>
          </a:p>
          <a:p>
            <a:r>
              <a:rPr lang="en-US" sz="3600" dirty="0">
                <a:solidFill>
                  <a:schemeClr val="bg1"/>
                </a:solidFill>
                <a:latin typeface="Footlight MT Light" panose="0204060206030A020304" pitchFamily="18" charset="77"/>
              </a:rPr>
              <a:t>Luke 2:1 —	those, who from the </a:t>
            </a:r>
            <a:r>
              <a:rPr lang="en-US" sz="3600" u="sng" dirty="0">
                <a:solidFill>
                  <a:schemeClr val="bg1"/>
                </a:solidFill>
                <a:latin typeface="Footlight MT Light" panose="0204060206030A020304" pitchFamily="18" charset="77"/>
              </a:rPr>
              <a:t>beginning</a:t>
            </a:r>
            <a:r>
              <a:rPr lang="en-US" sz="3600" dirty="0">
                <a:solidFill>
                  <a:schemeClr val="bg1"/>
                </a:solidFill>
                <a:latin typeface="Footlight MT Light" panose="0204060206030A020304" pitchFamily="18" charset="77"/>
              </a:rPr>
              <a:t> were eyewitnesses</a:t>
            </a:r>
          </a:p>
          <a:p>
            <a:r>
              <a:rPr lang="en-US" sz="3600" dirty="0">
                <a:solidFill>
                  <a:schemeClr val="bg1"/>
                </a:solidFill>
                <a:latin typeface="Footlight MT Light" panose="0204060206030A020304" pitchFamily="18" charset="77"/>
              </a:rPr>
              <a:t>John 1:1 —	In the </a:t>
            </a:r>
            <a:r>
              <a:rPr lang="en-US" sz="3600" u="sng" dirty="0">
                <a:solidFill>
                  <a:schemeClr val="bg1"/>
                </a:solidFill>
                <a:latin typeface="Footlight MT Light" panose="0204060206030A020304" pitchFamily="18" charset="77"/>
              </a:rPr>
              <a:t>beginning</a:t>
            </a:r>
            <a:r>
              <a:rPr lang="en-US" sz="3600" dirty="0">
                <a:solidFill>
                  <a:schemeClr val="bg1"/>
                </a:solidFill>
                <a:latin typeface="Footlight MT Light" panose="0204060206030A020304" pitchFamily="18" charset="77"/>
              </a:rPr>
              <a:t> was the Word</a:t>
            </a:r>
          </a:p>
        </p:txBody>
      </p:sp>
    </p:spTree>
    <p:extLst>
      <p:ext uri="{BB962C8B-B14F-4D97-AF65-F5344CB8AC3E}">
        <p14:creationId xmlns:p14="http://schemas.microsoft.com/office/powerpoint/2010/main" val="10351239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D290C-3569-B365-CC9D-176156D2CB5B}"/>
            </a:ext>
          </a:extLst>
        </p:cNvPr>
        <p:cNvGrpSpPr/>
        <p:nvPr/>
      </p:nvGrpSpPr>
      <p:grpSpPr>
        <a:xfrm>
          <a:off x="0" y="0"/>
          <a:ext cx="0" cy="0"/>
          <a:chOff x="0" y="0"/>
          <a:chExt cx="0" cy="0"/>
        </a:xfrm>
      </p:grpSpPr>
      <p:sp>
        <p:nvSpPr>
          <p:cNvPr id="53250" name="Title 1">
            <a:extLst>
              <a:ext uri="{FF2B5EF4-FFF2-40B4-BE49-F238E27FC236}">
                <a16:creationId xmlns:a16="http://schemas.microsoft.com/office/drawing/2014/main" id="{45F4A782-EA13-FFE9-DA3D-CC68F871A071}"/>
              </a:ext>
            </a:extLst>
          </p:cNvPr>
          <p:cNvSpPr>
            <a:spLocks noGrp="1" noChangeArrowheads="1"/>
          </p:cNvSpPr>
          <p:nvPr>
            <p:ph type="title"/>
          </p:nvPr>
        </p:nvSpPr>
        <p:spPr/>
        <p:txBody>
          <a:bodyPr>
            <a:normAutofit/>
          </a:bodyPr>
          <a:lstStyle/>
          <a:p>
            <a:pPr algn="ctr"/>
            <a:r>
              <a:rPr lang="en-US" altLang="en-US" sz="4800" dirty="0">
                <a:solidFill>
                  <a:schemeClr val="bg1"/>
                </a:solidFill>
                <a:latin typeface="Footlight MT Light" panose="0204060206030A020304" pitchFamily="18" charset="77"/>
              </a:rPr>
              <a:t>The Arrival of the Word</a:t>
            </a:r>
          </a:p>
        </p:txBody>
      </p:sp>
      <p:sp>
        <p:nvSpPr>
          <p:cNvPr id="53251" name="Title 1">
            <a:extLst>
              <a:ext uri="{FF2B5EF4-FFF2-40B4-BE49-F238E27FC236}">
                <a16:creationId xmlns:a16="http://schemas.microsoft.com/office/drawing/2014/main" id="{7D6F17B8-9AC5-026C-72C3-DA131A3D720E}"/>
              </a:ext>
            </a:extLst>
          </p:cNvPr>
          <p:cNvSpPr txBox="1">
            <a:spLocks noChangeArrowheads="1"/>
          </p:cNvSpPr>
          <p:nvPr/>
        </p:nvSpPr>
        <p:spPr bwMode="auto">
          <a:xfrm>
            <a:off x="7620000" y="1420814"/>
            <a:ext cx="2971800"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571500" indent="-5715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pPr>
            <a:endParaRPr lang="en-US" altLang="en-US" sz="1800">
              <a:solidFill>
                <a:schemeClr val="bg1"/>
              </a:solidFill>
            </a:endParaRPr>
          </a:p>
          <a:p>
            <a:pPr>
              <a:spcBef>
                <a:spcPct val="0"/>
              </a:spcBef>
            </a:pPr>
            <a:endParaRPr lang="en-US" altLang="en-US" sz="1800">
              <a:solidFill>
                <a:schemeClr val="bg1"/>
              </a:solidFill>
            </a:endParaRPr>
          </a:p>
          <a:p>
            <a:pPr>
              <a:spcBef>
                <a:spcPct val="0"/>
              </a:spcBef>
            </a:pPr>
            <a:endParaRPr lang="en-US" altLang="en-US" sz="1800">
              <a:solidFill>
                <a:schemeClr val="bg1"/>
              </a:solidFill>
            </a:endParaRPr>
          </a:p>
        </p:txBody>
      </p:sp>
      <p:sp>
        <p:nvSpPr>
          <p:cNvPr id="53252" name="Content Placeholder 1">
            <a:extLst>
              <a:ext uri="{FF2B5EF4-FFF2-40B4-BE49-F238E27FC236}">
                <a16:creationId xmlns:a16="http://schemas.microsoft.com/office/drawing/2014/main" id="{A8D91D80-2BE1-C266-57C8-D2C44FACF2A5}"/>
              </a:ext>
            </a:extLst>
          </p:cNvPr>
          <p:cNvSpPr>
            <a:spLocks noGrp="1" noChangeArrowheads="1"/>
          </p:cNvSpPr>
          <p:nvPr>
            <p:ph idx="1"/>
          </p:nvPr>
        </p:nvSpPr>
        <p:spPr/>
        <p:txBody>
          <a:bodyPr>
            <a:normAutofit/>
          </a:bodyPr>
          <a:lstStyle/>
          <a:p>
            <a:pPr marL="514350" lvl="0" indent="-514350">
              <a:buFont typeface="+mj-lt"/>
              <a:buAutoNum type="arabicPeriod"/>
            </a:pPr>
            <a:r>
              <a:rPr lang="en-US" sz="4000" dirty="0">
                <a:solidFill>
                  <a:schemeClr val="bg1"/>
                </a:solidFill>
                <a:latin typeface="Footlight MT Light" panose="0204060206030A020304" pitchFamily="18" charset="77"/>
              </a:rPr>
              <a:t>Identity of the Word (vv.1-2)</a:t>
            </a:r>
          </a:p>
          <a:p>
            <a:pPr marL="742950" indent="-742950">
              <a:buFont typeface="+mj-lt"/>
              <a:buAutoNum type="arabicPeriod"/>
            </a:pPr>
            <a:endParaRPr lang="en-US" altLang="en-US" sz="4800" dirty="0">
              <a:solidFill>
                <a:schemeClr val="bg1"/>
              </a:solidFill>
              <a:latin typeface="Footlight MT Light" panose="0204060206030A020304" pitchFamily="18" charset="77"/>
            </a:endParaRPr>
          </a:p>
        </p:txBody>
      </p:sp>
    </p:spTree>
    <p:extLst>
      <p:ext uri="{BB962C8B-B14F-4D97-AF65-F5344CB8AC3E}">
        <p14:creationId xmlns:p14="http://schemas.microsoft.com/office/powerpoint/2010/main" val="3270141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25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72826-F3BB-E306-7CB6-37CA24A838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986128-1533-62A2-FA25-3E35A4FB6C57}"/>
              </a:ext>
            </a:extLst>
          </p:cNvPr>
          <p:cNvSpPr>
            <a:spLocks noGrp="1"/>
          </p:cNvSpPr>
          <p:nvPr>
            <p:ph type="title"/>
          </p:nvPr>
        </p:nvSpPr>
        <p:spPr>
          <a:xfrm>
            <a:off x="609600" y="0"/>
            <a:ext cx="10972800" cy="1143000"/>
          </a:xfrm>
        </p:spPr>
        <p:txBody>
          <a:bodyPr>
            <a:normAutofit/>
          </a:bodyPr>
          <a:lstStyle/>
          <a:p>
            <a:r>
              <a:rPr lang="en-US" sz="4800" dirty="0">
                <a:solidFill>
                  <a:schemeClr val="bg1"/>
                </a:solidFill>
                <a:latin typeface="Footlight MT Light" panose="0204060206030A020304" pitchFamily="18" charset="77"/>
              </a:rPr>
              <a:t>John 1</a:t>
            </a:r>
          </a:p>
        </p:txBody>
      </p:sp>
      <p:sp>
        <p:nvSpPr>
          <p:cNvPr id="3" name="Content Placeholder 2">
            <a:extLst>
              <a:ext uri="{FF2B5EF4-FFF2-40B4-BE49-F238E27FC236}">
                <a16:creationId xmlns:a16="http://schemas.microsoft.com/office/drawing/2014/main" id="{0BBA60FD-258F-173D-6F41-5E8717F037DF}"/>
              </a:ext>
            </a:extLst>
          </p:cNvPr>
          <p:cNvSpPr>
            <a:spLocks noGrp="1"/>
          </p:cNvSpPr>
          <p:nvPr>
            <p:ph idx="1"/>
          </p:nvPr>
        </p:nvSpPr>
        <p:spPr>
          <a:xfrm>
            <a:off x="609600" y="1166018"/>
            <a:ext cx="10972800" cy="5484164"/>
          </a:xfrm>
        </p:spPr>
        <p:txBody>
          <a:bodyPr>
            <a:noAutofit/>
          </a:bodyPr>
          <a:lstStyle/>
          <a:p>
            <a:pPr marL="0" indent="0">
              <a:spcBef>
                <a:spcPts val="0"/>
              </a:spcBef>
              <a:buNone/>
            </a:pPr>
            <a:r>
              <a:rPr lang="en-US" sz="3500" dirty="0">
                <a:solidFill>
                  <a:schemeClr val="bg1"/>
                </a:solidFill>
                <a:latin typeface="Footlight MT Light" panose="0204060206030A020304" pitchFamily="18" charset="77"/>
                <a:cs typeface="Times New Roman" panose="02020603050405020304" pitchFamily="18" charset="0"/>
              </a:rPr>
              <a:t>1 In the beginning </a:t>
            </a:r>
            <a:r>
              <a:rPr lang="en-US" sz="3500" b="1" u="sng" dirty="0">
                <a:solidFill>
                  <a:srgbClr val="FFFF00"/>
                </a:solidFill>
                <a:latin typeface="Footlight MT Light" panose="0204060206030A020304" pitchFamily="18" charset="77"/>
                <a:cs typeface="Times New Roman" panose="02020603050405020304" pitchFamily="18" charset="0"/>
              </a:rPr>
              <a:t>was</a:t>
            </a:r>
            <a:r>
              <a:rPr lang="en-US" sz="3500" dirty="0">
                <a:solidFill>
                  <a:schemeClr val="bg1"/>
                </a:solidFill>
                <a:latin typeface="Footlight MT Light" panose="0204060206030A020304" pitchFamily="18" charset="77"/>
                <a:cs typeface="Times New Roman" panose="02020603050405020304" pitchFamily="18" charset="0"/>
              </a:rPr>
              <a:t> the Word, and the Word </a:t>
            </a:r>
            <a:r>
              <a:rPr lang="en-US" sz="3500" b="1" u="sng" dirty="0">
                <a:solidFill>
                  <a:srgbClr val="FFFF00"/>
                </a:solidFill>
                <a:latin typeface="Footlight MT Light" panose="0204060206030A020304" pitchFamily="18" charset="77"/>
                <a:cs typeface="Times New Roman" panose="02020603050405020304" pitchFamily="18" charset="0"/>
              </a:rPr>
              <a:t>was</a:t>
            </a:r>
            <a:r>
              <a:rPr lang="en-US" sz="3500" dirty="0">
                <a:solidFill>
                  <a:schemeClr val="bg1"/>
                </a:solidFill>
                <a:latin typeface="Footlight MT Light" panose="0204060206030A020304" pitchFamily="18" charset="77"/>
                <a:cs typeface="Times New Roman" panose="02020603050405020304" pitchFamily="18" charset="0"/>
              </a:rPr>
              <a:t> with God, and the Word </a:t>
            </a:r>
            <a:r>
              <a:rPr lang="en-US" sz="3500" b="1" u="sng" dirty="0">
                <a:solidFill>
                  <a:srgbClr val="FFFF00"/>
                </a:solidFill>
                <a:latin typeface="Footlight MT Light" panose="0204060206030A020304" pitchFamily="18" charset="77"/>
                <a:cs typeface="Times New Roman" panose="02020603050405020304" pitchFamily="18" charset="0"/>
              </a:rPr>
              <a:t>was</a:t>
            </a:r>
            <a:r>
              <a:rPr lang="en-US" sz="3500" dirty="0">
                <a:solidFill>
                  <a:schemeClr val="bg1"/>
                </a:solidFill>
                <a:latin typeface="Footlight MT Light" panose="0204060206030A020304" pitchFamily="18" charset="77"/>
                <a:cs typeface="Times New Roman" panose="02020603050405020304" pitchFamily="18" charset="0"/>
              </a:rPr>
              <a:t> God. </a:t>
            </a:r>
          </a:p>
          <a:p>
            <a:pPr marL="0" indent="0">
              <a:spcBef>
                <a:spcPts val="0"/>
              </a:spcBef>
              <a:buNone/>
            </a:pPr>
            <a:r>
              <a:rPr lang="en-US" sz="3500" dirty="0">
                <a:solidFill>
                  <a:schemeClr val="bg1"/>
                </a:solidFill>
                <a:latin typeface="Footlight MT Light" panose="0204060206030A020304" pitchFamily="18" charset="77"/>
                <a:cs typeface="Times New Roman" panose="02020603050405020304" pitchFamily="18" charset="0"/>
              </a:rPr>
              <a:t>2 He </a:t>
            </a:r>
            <a:r>
              <a:rPr lang="en-US" sz="3500" b="1" u="sng" dirty="0">
                <a:solidFill>
                  <a:srgbClr val="FFFF00"/>
                </a:solidFill>
                <a:latin typeface="Footlight MT Light" panose="0204060206030A020304" pitchFamily="18" charset="77"/>
                <a:cs typeface="Times New Roman" panose="02020603050405020304" pitchFamily="18" charset="0"/>
              </a:rPr>
              <a:t>was</a:t>
            </a:r>
            <a:r>
              <a:rPr lang="en-US" sz="3500" dirty="0">
                <a:solidFill>
                  <a:schemeClr val="bg1"/>
                </a:solidFill>
                <a:latin typeface="Footlight MT Light" panose="0204060206030A020304" pitchFamily="18" charset="77"/>
                <a:cs typeface="Times New Roman" panose="02020603050405020304" pitchFamily="18" charset="0"/>
              </a:rPr>
              <a:t> in the beginning with God. </a:t>
            </a:r>
          </a:p>
          <a:p>
            <a:pPr marL="0" indent="0">
              <a:spcBef>
                <a:spcPts val="0"/>
              </a:spcBef>
              <a:buNone/>
            </a:pPr>
            <a:r>
              <a:rPr lang="en-US" sz="3500" dirty="0">
                <a:solidFill>
                  <a:schemeClr val="bg1"/>
                </a:solidFill>
                <a:latin typeface="Footlight MT Light" panose="0204060206030A020304" pitchFamily="18" charset="77"/>
                <a:cs typeface="Times New Roman" panose="02020603050405020304" pitchFamily="18" charset="0"/>
              </a:rPr>
              <a:t>3 All things </a:t>
            </a:r>
            <a:r>
              <a:rPr lang="en-US" sz="3500" b="1" dirty="0">
                <a:solidFill>
                  <a:srgbClr val="FF0000"/>
                </a:solidFill>
                <a:latin typeface="Footlight MT Light" panose="0204060206030A020304" pitchFamily="18" charset="77"/>
                <a:cs typeface="Times New Roman" panose="02020603050405020304" pitchFamily="18" charset="0"/>
              </a:rPr>
              <a:t>came into being </a:t>
            </a:r>
            <a:r>
              <a:rPr lang="en-US" sz="3500" dirty="0">
                <a:solidFill>
                  <a:schemeClr val="bg1"/>
                </a:solidFill>
                <a:latin typeface="Footlight MT Light" panose="0204060206030A020304" pitchFamily="18" charset="77"/>
                <a:cs typeface="Times New Roman" panose="02020603050405020304" pitchFamily="18" charset="0"/>
              </a:rPr>
              <a:t>through Him, and apart from Him nothing </a:t>
            </a:r>
            <a:r>
              <a:rPr lang="en-US" sz="3500" b="1" dirty="0">
                <a:solidFill>
                  <a:srgbClr val="FF0000"/>
                </a:solidFill>
                <a:latin typeface="Footlight MT Light" panose="0204060206030A020304" pitchFamily="18" charset="77"/>
                <a:cs typeface="Times New Roman" panose="02020603050405020304" pitchFamily="18" charset="0"/>
              </a:rPr>
              <a:t>came into being </a:t>
            </a:r>
            <a:r>
              <a:rPr lang="en-US" sz="3500" dirty="0">
                <a:solidFill>
                  <a:schemeClr val="bg1"/>
                </a:solidFill>
                <a:latin typeface="Footlight MT Light" panose="0204060206030A020304" pitchFamily="18" charset="77"/>
                <a:cs typeface="Times New Roman" panose="02020603050405020304" pitchFamily="18" charset="0"/>
              </a:rPr>
              <a:t>that </a:t>
            </a:r>
            <a:r>
              <a:rPr lang="en-US" sz="3500" b="1" dirty="0">
                <a:solidFill>
                  <a:srgbClr val="FF0000"/>
                </a:solidFill>
                <a:latin typeface="Footlight MT Light" panose="0204060206030A020304" pitchFamily="18" charset="77"/>
                <a:cs typeface="Times New Roman" panose="02020603050405020304" pitchFamily="18" charset="0"/>
              </a:rPr>
              <a:t>has come into being</a:t>
            </a:r>
            <a:r>
              <a:rPr lang="en-US" sz="3500" dirty="0">
                <a:solidFill>
                  <a:schemeClr val="bg1"/>
                </a:solidFill>
                <a:latin typeface="Footlight MT Light" panose="0204060206030A020304" pitchFamily="18" charset="77"/>
                <a:cs typeface="Times New Roman" panose="02020603050405020304" pitchFamily="18" charset="0"/>
              </a:rPr>
              <a:t>. </a:t>
            </a:r>
          </a:p>
          <a:p>
            <a:pPr marL="0" indent="0">
              <a:spcBef>
                <a:spcPts val="0"/>
              </a:spcBef>
              <a:buNone/>
            </a:pPr>
            <a:r>
              <a:rPr lang="en-US" sz="3500" dirty="0">
                <a:solidFill>
                  <a:schemeClr val="bg1"/>
                </a:solidFill>
                <a:latin typeface="Footlight MT Light" panose="0204060206030A020304" pitchFamily="18" charset="77"/>
                <a:cs typeface="Times New Roman" panose="02020603050405020304" pitchFamily="18" charset="0"/>
              </a:rPr>
              <a:t>4 In Him </a:t>
            </a:r>
            <a:r>
              <a:rPr lang="en-US" sz="3500" b="1" u="sng" dirty="0">
                <a:solidFill>
                  <a:srgbClr val="FFFF00"/>
                </a:solidFill>
                <a:latin typeface="Footlight MT Light" panose="0204060206030A020304" pitchFamily="18" charset="77"/>
                <a:cs typeface="Times New Roman" panose="02020603050405020304" pitchFamily="18" charset="0"/>
              </a:rPr>
              <a:t>was</a:t>
            </a:r>
            <a:r>
              <a:rPr lang="en-US" sz="3500" dirty="0">
                <a:solidFill>
                  <a:schemeClr val="bg1"/>
                </a:solidFill>
                <a:latin typeface="Footlight MT Light" panose="0204060206030A020304" pitchFamily="18" charset="77"/>
                <a:cs typeface="Times New Roman" panose="02020603050405020304" pitchFamily="18" charset="0"/>
              </a:rPr>
              <a:t> life, and the life </a:t>
            </a:r>
            <a:r>
              <a:rPr lang="en-US" sz="3500" b="1" u="sng" dirty="0">
                <a:solidFill>
                  <a:srgbClr val="FFFF00"/>
                </a:solidFill>
                <a:latin typeface="Footlight MT Light" panose="0204060206030A020304" pitchFamily="18" charset="77"/>
                <a:cs typeface="Times New Roman" panose="02020603050405020304" pitchFamily="18" charset="0"/>
              </a:rPr>
              <a:t>was</a:t>
            </a:r>
            <a:r>
              <a:rPr lang="en-US" sz="3500" dirty="0">
                <a:solidFill>
                  <a:schemeClr val="bg1"/>
                </a:solidFill>
                <a:latin typeface="Footlight MT Light" panose="0204060206030A020304" pitchFamily="18" charset="77"/>
                <a:cs typeface="Times New Roman" panose="02020603050405020304" pitchFamily="18" charset="0"/>
              </a:rPr>
              <a:t> the Light of men. </a:t>
            </a:r>
          </a:p>
        </p:txBody>
      </p:sp>
    </p:spTree>
    <p:extLst>
      <p:ext uri="{BB962C8B-B14F-4D97-AF65-F5344CB8AC3E}">
        <p14:creationId xmlns:p14="http://schemas.microsoft.com/office/powerpoint/2010/main" val="28052169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7FBCB-970E-B4E8-58FF-0D1D6A6E5E88}"/>
              </a:ext>
            </a:extLst>
          </p:cNvPr>
          <p:cNvSpPr>
            <a:spLocks noGrp="1"/>
          </p:cNvSpPr>
          <p:nvPr>
            <p:ph type="title"/>
          </p:nvPr>
        </p:nvSpPr>
        <p:spPr/>
        <p:txBody>
          <a:bodyPr>
            <a:normAutofit/>
          </a:bodyPr>
          <a:lstStyle/>
          <a:p>
            <a:r>
              <a:rPr lang="en-US" sz="4800" dirty="0">
                <a:solidFill>
                  <a:schemeClr val="bg1"/>
                </a:solidFill>
                <a:latin typeface="Footlight MT Light" panose="0204060206030A020304" pitchFamily="18" charset="77"/>
              </a:rPr>
              <a:t>John 1:1</a:t>
            </a:r>
          </a:p>
        </p:txBody>
      </p:sp>
      <p:sp>
        <p:nvSpPr>
          <p:cNvPr id="3" name="Content Placeholder 2">
            <a:extLst>
              <a:ext uri="{FF2B5EF4-FFF2-40B4-BE49-F238E27FC236}">
                <a16:creationId xmlns:a16="http://schemas.microsoft.com/office/drawing/2014/main" id="{B3849089-2BF4-336B-F2CD-8F99D31F5318}"/>
              </a:ext>
            </a:extLst>
          </p:cNvPr>
          <p:cNvSpPr>
            <a:spLocks noGrp="1"/>
          </p:cNvSpPr>
          <p:nvPr>
            <p:ph idx="1"/>
          </p:nvPr>
        </p:nvSpPr>
        <p:spPr/>
        <p:txBody>
          <a:bodyPr>
            <a:normAutofit/>
          </a:bodyPr>
          <a:lstStyle/>
          <a:p>
            <a:pPr marL="15875" lvl="1" indent="0">
              <a:buNone/>
            </a:pPr>
            <a:r>
              <a:rPr lang="en-US" sz="4400" dirty="0">
                <a:solidFill>
                  <a:schemeClr val="bg1"/>
                </a:solidFill>
                <a:latin typeface="Footlight MT Light" panose="0204060206030A020304" pitchFamily="18" charset="77"/>
                <a:cs typeface="Times New Roman" panose="02020603050405020304" pitchFamily="18" charset="0"/>
              </a:rPr>
              <a:t>In the beginning </a:t>
            </a:r>
            <a:r>
              <a:rPr lang="en-US" sz="4400" b="1" u="sng" dirty="0">
                <a:solidFill>
                  <a:srgbClr val="FFFF00"/>
                </a:solidFill>
                <a:latin typeface="Footlight MT Light" panose="0204060206030A020304" pitchFamily="18" charset="77"/>
                <a:cs typeface="Times New Roman" panose="02020603050405020304" pitchFamily="18" charset="0"/>
              </a:rPr>
              <a:t>was</a:t>
            </a:r>
            <a:r>
              <a:rPr lang="en-US" sz="4400" dirty="0">
                <a:solidFill>
                  <a:schemeClr val="bg1"/>
                </a:solidFill>
                <a:latin typeface="Footlight MT Light" panose="0204060206030A020304" pitchFamily="18" charset="77"/>
                <a:cs typeface="Times New Roman" panose="02020603050405020304" pitchFamily="18" charset="0"/>
              </a:rPr>
              <a:t> the Word, and the Word </a:t>
            </a:r>
            <a:r>
              <a:rPr lang="en-US" sz="4400" b="1" u="sng" dirty="0">
                <a:solidFill>
                  <a:srgbClr val="FFFF00"/>
                </a:solidFill>
                <a:latin typeface="Footlight MT Light" panose="0204060206030A020304" pitchFamily="18" charset="77"/>
                <a:cs typeface="Times New Roman" panose="02020603050405020304" pitchFamily="18" charset="0"/>
              </a:rPr>
              <a:t>was</a:t>
            </a:r>
            <a:r>
              <a:rPr lang="en-US" sz="4400" dirty="0">
                <a:solidFill>
                  <a:schemeClr val="bg1"/>
                </a:solidFill>
                <a:latin typeface="Footlight MT Light" panose="0204060206030A020304" pitchFamily="18" charset="77"/>
                <a:cs typeface="Times New Roman" panose="02020603050405020304" pitchFamily="18" charset="0"/>
              </a:rPr>
              <a:t> with God, and the Word </a:t>
            </a:r>
            <a:r>
              <a:rPr lang="en-US" sz="4400" b="1" u="sng" dirty="0">
                <a:solidFill>
                  <a:srgbClr val="FFFF00"/>
                </a:solidFill>
                <a:latin typeface="Footlight MT Light" panose="0204060206030A020304" pitchFamily="18" charset="77"/>
                <a:cs typeface="Times New Roman" panose="02020603050405020304" pitchFamily="18" charset="0"/>
              </a:rPr>
              <a:t>was</a:t>
            </a:r>
            <a:r>
              <a:rPr lang="en-US" sz="4400" dirty="0">
                <a:solidFill>
                  <a:schemeClr val="bg1"/>
                </a:solidFill>
                <a:latin typeface="Footlight MT Light" panose="0204060206030A020304" pitchFamily="18" charset="77"/>
                <a:cs typeface="Times New Roman" panose="02020603050405020304" pitchFamily="18" charset="0"/>
              </a:rPr>
              <a:t> God. </a:t>
            </a:r>
          </a:p>
          <a:p>
            <a:pPr marL="15875" lvl="1" indent="0">
              <a:buNone/>
            </a:pPr>
            <a:endParaRPr lang="en-US" sz="2000" dirty="0">
              <a:solidFill>
                <a:schemeClr val="bg1"/>
              </a:solidFill>
              <a:latin typeface="Footlight MT Light" panose="0204060206030A020304" pitchFamily="18" charset="77"/>
              <a:cs typeface="Times New Roman" panose="02020603050405020304" pitchFamily="18" charset="0"/>
            </a:endParaRPr>
          </a:p>
          <a:p>
            <a:pPr lvl="1"/>
            <a:r>
              <a:rPr lang="en-US" sz="4000" b="1" u="sng" dirty="0">
                <a:solidFill>
                  <a:srgbClr val="FFFF00"/>
                </a:solidFill>
                <a:latin typeface="Footlight MT Light" panose="0204060206030A020304" pitchFamily="18" charset="77"/>
                <a:cs typeface="Times New Roman" panose="02020603050405020304" pitchFamily="18" charset="0"/>
              </a:rPr>
              <a:t>was</a:t>
            </a:r>
            <a:r>
              <a:rPr lang="en-US" sz="4000" dirty="0">
                <a:solidFill>
                  <a:schemeClr val="bg1"/>
                </a:solidFill>
                <a:latin typeface="Footlight MT Light" panose="0204060206030A020304" pitchFamily="18" charset="77"/>
              </a:rPr>
              <a:t> the Word = preexistence </a:t>
            </a:r>
          </a:p>
          <a:p>
            <a:pPr lvl="1"/>
            <a:r>
              <a:rPr lang="en-US" sz="4000" dirty="0">
                <a:solidFill>
                  <a:schemeClr val="bg1"/>
                </a:solidFill>
                <a:latin typeface="Footlight MT Light" panose="0204060206030A020304" pitchFamily="18" charset="77"/>
              </a:rPr>
              <a:t>Word </a:t>
            </a:r>
            <a:r>
              <a:rPr lang="en-US" sz="4000" b="1" u="sng" dirty="0">
                <a:solidFill>
                  <a:srgbClr val="FFFF00"/>
                </a:solidFill>
                <a:latin typeface="Footlight MT Light" panose="0204060206030A020304" pitchFamily="18" charset="77"/>
                <a:cs typeface="Times New Roman" panose="02020603050405020304" pitchFamily="18" charset="0"/>
              </a:rPr>
              <a:t>was</a:t>
            </a:r>
            <a:r>
              <a:rPr lang="en-US" sz="4000" dirty="0">
                <a:solidFill>
                  <a:schemeClr val="bg1"/>
                </a:solidFill>
                <a:latin typeface="Footlight MT Light" panose="0204060206030A020304" pitchFamily="18" charset="77"/>
              </a:rPr>
              <a:t> with God = presence </a:t>
            </a:r>
          </a:p>
          <a:p>
            <a:pPr lvl="1"/>
            <a:r>
              <a:rPr lang="en-US" sz="4000" b="1" u="sng" dirty="0">
                <a:solidFill>
                  <a:srgbClr val="FFFF00"/>
                </a:solidFill>
                <a:latin typeface="Footlight MT Light" panose="0204060206030A020304" pitchFamily="18" charset="77"/>
                <a:cs typeface="Times New Roman" panose="02020603050405020304" pitchFamily="18" charset="0"/>
              </a:rPr>
              <a:t>was</a:t>
            </a:r>
            <a:r>
              <a:rPr lang="en-US" sz="4000" dirty="0">
                <a:solidFill>
                  <a:schemeClr val="bg1"/>
                </a:solidFill>
                <a:latin typeface="Footlight MT Light" panose="0204060206030A020304" pitchFamily="18" charset="77"/>
              </a:rPr>
              <a:t> God = person </a:t>
            </a:r>
          </a:p>
          <a:p>
            <a:endParaRPr lang="en-US" dirty="0">
              <a:solidFill>
                <a:schemeClr val="bg1"/>
              </a:solidFill>
              <a:latin typeface="Footlight MT Light" panose="0204060206030A020304" pitchFamily="18" charset="77"/>
            </a:endParaRPr>
          </a:p>
        </p:txBody>
      </p:sp>
    </p:spTree>
    <p:extLst>
      <p:ext uri="{BB962C8B-B14F-4D97-AF65-F5344CB8AC3E}">
        <p14:creationId xmlns:p14="http://schemas.microsoft.com/office/powerpoint/2010/main" val="25452479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D290C-3569-B365-CC9D-176156D2CB5B}"/>
            </a:ext>
          </a:extLst>
        </p:cNvPr>
        <p:cNvGrpSpPr/>
        <p:nvPr/>
      </p:nvGrpSpPr>
      <p:grpSpPr>
        <a:xfrm>
          <a:off x="0" y="0"/>
          <a:ext cx="0" cy="0"/>
          <a:chOff x="0" y="0"/>
          <a:chExt cx="0" cy="0"/>
        </a:xfrm>
      </p:grpSpPr>
      <p:sp>
        <p:nvSpPr>
          <p:cNvPr id="53250" name="Title 1">
            <a:extLst>
              <a:ext uri="{FF2B5EF4-FFF2-40B4-BE49-F238E27FC236}">
                <a16:creationId xmlns:a16="http://schemas.microsoft.com/office/drawing/2014/main" id="{45F4A782-EA13-FFE9-DA3D-CC68F871A071}"/>
              </a:ext>
            </a:extLst>
          </p:cNvPr>
          <p:cNvSpPr>
            <a:spLocks noGrp="1" noChangeArrowheads="1"/>
          </p:cNvSpPr>
          <p:nvPr>
            <p:ph type="title"/>
          </p:nvPr>
        </p:nvSpPr>
        <p:spPr/>
        <p:txBody>
          <a:bodyPr>
            <a:normAutofit/>
          </a:bodyPr>
          <a:lstStyle/>
          <a:p>
            <a:pPr algn="ctr"/>
            <a:r>
              <a:rPr lang="en-US" altLang="en-US" sz="4800" dirty="0">
                <a:solidFill>
                  <a:schemeClr val="bg1"/>
                </a:solidFill>
                <a:latin typeface="Footlight MT Light" panose="0204060206030A020304" pitchFamily="18" charset="77"/>
              </a:rPr>
              <a:t>The Arrival of the Word</a:t>
            </a:r>
          </a:p>
        </p:txBody>
      </p:sp>
      <p:sp>
        <p:nvSpPr>
          <p:cNvPr id="53251" name="Title 1">
            <a:extLst>
              <a:ext uri="{FF2B5EF4-FFF2-40B4-BE49-F238E27FC236}">
                <a16:creationId xmlns:a16="http://schemas.microsoft.com/office/drawing/2014/main" id="{7D6F17B8-9AC5-026C-72C3-DA131A3D720E}"/>
              </a:ext>
            </a:extLst>
          </p:cNvPr>
          <p:cNvSpPr txBox="1">
            <a:spLocks noChangeArrowheads="1"/>
          </p:cNvSpPr>
          <p:nvPr/>
        </p:nvSpPr>
        <p:spPr bwMode="auto">
          <a:xfrm>
            <a:off x="7620000" y="1420814"/>
            <a:ext cx="2971800"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571500" indent="-5715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pPr>
            <a:endParaRPr lang="en-US" altLang="en-US" sz="1800">
              <a:solidFill>
                <a:schemeClr val="bg1"/>
              </a:solidFill>
            </a:endParaRPr>
          </a:p>
          <a:p>
            <a:pPr>
              <a:spcBef>
                <a:spcPct val="0"/>
              </a:spcBef>
            </a:pPr>
            <a:endParaRPr lang="en-US" altLang="en-US" sz="1800">
              <a:solidFill>
                <a:schemeClr val="bg1"/>
              </a:solidFill>
            </a:endParaRPr>
          </a:p>
          <a:p>
            <a:pPr>
              <a:spcBef>
                <a:spcPct val="0"/>
              </a:spcBef>
            </a:pPr>
            <a:endParaRPr lang="en-US" altLang="en-US" sz="1800">
              <a:solidFill>
                <a:schemeClr val="bg1"/>
              </a:solidFill>
            </a:endParaRPr>
          </a:p>
        </p:txBody>
      </p:sp>
      <p:sp>
        <p:nvSpPr>
          <p:cNvPr id="53252" name="Content Placeholder 1">
            <a:extLst>
              <a:ext uri="{FF2B5EF4-FFF2-40B4-BE49-F238E27FC236}">
                <a16:creationId xmlns:a16="http://schemas.microsoft.com/office/drawing/2014/main" id="{A8D91D80-2BE1-C266-57C8-D2C44FACF2A5}"/>
              </a:ext>
            </a:extLst>
          </p:cNvPr>
          <p:cNvSpPr>
            <a:spLocks noGrp="1" noChangeArrowheads="1"/>
          </p:cNvSpPr>
          <p:nvPr>
            <p:ph idx="1"/>
          </p:nvPr>
        </p:nvSpPr>
        <p:spPr/>
        <p:txBody>
          <a:bodyPr>
            <a:normAutofit/>
          </a:bodyPr>
          <a:lstStyle/>
          <a:p>
            <a:pPr marL="514350" lvl="0" indent="-514350">
              <a:buFont typeface="+mj-lt"/>
              <a:buAutoNum type="arabicPeriod"/>
            </a:pPr>
            <a:r>
              <a:rPr lang="en-US" sz="4000" dirty="0">
                <a:solidFill>
                  <a:schemeClr val="bg1"/>
                </a:solidFill>
                <a:latin typeface="Footlight MT Light" panose="0204060206030A020304" pitchFamily="18" charset="77"/>
              </a:rPr>
              <a:t>Identity of the Word (vv.1-2)</a:t>
            </a:r>
          </a:p>
          <a:p>
            <a:pPr marL="514350" lvl="0" indent="-514350">
              <a:buFont typeface="+mj-lt"/>
              <a:buAutoNum type="arabicPeriod"/>
            </a:pPr>
            <a:r>
              <a:rPr lang="en-US" sz="4000" dirty="0">
                <a:solidFill>
                  <a:schemeClr val="bg1"/>
                </a:solidFill>
                <a:latin typeface="Footlight MT Light" panose="0204060206030A020304" pitchFamily="18" charset="77"/>
              </a:rPr>
              <a:t>Work of the Word (vv. 3-5)</a:t>
            </a:r>
          </a:p>
          <a:p>
            <a:pPr marL="742950" indent="-742950">
              <a:buFont typeface="+mj-lt"/>
              <a:buAutoNum type="arabicPeriod"/>
            </a:pPr>
            <a:endParaRPr lang="en-US" altLang="en-US" sz="4800" dirty="0">
              <a:solidFill>
                <a:schemeClr val="bg1"/>
              </a:solidFill>
              <a:latin typeface="Footlight MT Light" panose="0204060206030A020304" pitchFamily="18" charset="77"/>
            </a:endParaRPr>
          </a:p>
        </p:txBody>
      </p:sp>
    </p:spTree>
    <p:extLst>
      <p:ext uri="{BB962C8B-B14F-4D97-AF65-F5344CB8AC3E}">
        <p14:creationId xmlns:p14="http://schemas.microsoft.com/office/powerpoint/2010/main" val="1033480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25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72826-F3BB-E306-7CB6-37CA24A838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986128-1533-62A2-FA25-3E35A4FB6C57}"/>
              </a:ext>
            </a:extLst>
          </p:cNvPr>
          <p:cNvSpPr>
            <a:spLocks noGrp="1"/>
          </p:cNvSpPr>
          <p:nvPr>
            <p:ph type="title"/>
          </p:nvPr>
        </p:nvSpPr>
        <p:spPr>
          <a:xfrm>
            <a:off x="609600" y="-117230"/>
            <a:ext cx="10972800" cy="1143000"/>
          </a:xfrm>
        </p:spPr>
        <p:txBody>
          <a:bodyPr>
            <a:normAutofit/>
          </a:bodyPr>
          <a:lstStyle/>
          <a:p>
            <a:r>
              <a:rPr lang="en-US" sz="4800" dirty="0">
                <a:solidFill>
                  <a:schemeClr val="bg1"/>
                </a:solidFill>
                <a:latin typeface="Footlight MT Light" panose="0204060206030A020304" pitchFamily="18" charset="77"/>
              </a:rPr>
              <a:t>John 1</a:t>
            </a:r>
          </a:p>
        </p:txBody>
      </p:sp>
      <p:sp>
        <p:nvSpPr>
          <p:cNvPr id="3" name="Content Placeholder 2">
            <a:extLst>
              <a:ext uri="{FF2B5EF4-FFF2-40B4-BE49-F238E27FC236}">
                <a16:creationId xmlns:a16="http://schemas.microsoft.com/office/drawing/2014/main" id="{0BBA60FD-258F-173D-6F41-5E8717F037DF}"/>
              </a:ext>
            </a:extLst>
          </p:cNvPr>
          <p:cNvSpPr>
            <a:spLocks noGrp="1"/>
          </p:cNvSpPr>
          <p:nvPr>
            <p:ph idx="1"/>
          </p:nvPr>
        </p:nvSpPr>
        <p:spPr>
          <a:xfrm>
            <a:off x="368530" y="861647"/>
            <a:ext cx="11454939" cy="5484164"/>
          </a:xfrm>
        </p:spPr>
        <p:txBody>
          <a:bodyPr>
            <a:noAutofit/>
          </a:bodyPr>
          <a:lstStyle/>
          <a:p>
            <a:pPr marL="0" indent="0">
              <a:spcBef>
                <a:spcPts val="0"/>
              </a:spcBef>
              <a:buNone/>
            </a:pPr>
            <a:r>
              <a:rPr lang="en-US" dirty="0">
                <a:solidFill>
                  <a:schemeClr val="bg1"/>
                </a:solidFill>
                <a:latin typeface="Footlight MT Light" panose="0204060206030A020304" pitchFamily="18" charset="77"/>
                <a:cs typeface="Times New Roman" panose="02020603050405020304" pitchFamily="18" charset="0"/>
              </a:rPr>
              <a:t>5 And the Light shines in the darkness, and the darkness did not overtake it. </a:t>
            </a:r>
          </a:p>
          <a:p>
            <a:pPr marL="0" indent="0">
              <a:spcBef>
                <a:spcPts val="0"/>
              </a:spcBef>
              <a:buNone/>
            </a:pPr>
            <a:r>
              <a:rPr lang="en-US" dirty="0">
                <a:solidFill>
                  <a:schemeClr val="bg1"/>
                </a:solidFill>
                <a:latin typeface="Footlight MT Light" panose="0204060206030A020304" pitchFamily="18" charset="77"/>
                <a:cs typeface="Times New Roman" panose="02020603050405020304" pitchFamily="18" charset="0"/>
              </a:rPr>
              <a:t>6 There </a:t>
            </a:r>
            <a:r>
              <a:rPr lang="en-US" b="1" u="sng" dirty="0">
                <a:solidFill>
                  <a:srgbClr val="FF0000"/>
                </a:solidFill>
                <a:latin typeface="Footlight MT Light" panose="0204060206030A020304" pitchFamily="18" charset="77"/>
                <a:cs typeface="Times New Roman" panose="02020603050405020304" pitchFamily="18" charset="0"/>
              </a:rPr>
              <a:t>was</a:t>
            </a:r>
            <a:r>
              <a:rPr lang="en-US" dirty="0">
                <a:solidFill>
                  <a:schemeClr val="bg1"/>
                </a:solidFill>
                <a:latin typeface="Footlight MT Light" panose="0204060206030A020304" pitchFamily="18" charset="77"/>
                <a:cs typeface="Times New Roman" panose="02020603050405020304" pitchFamily="18" charset="0"/>
              </a:rPr>
              <a:t> a man having been sent from God, whose name was John. </a:t>
            </a:r>
          </a:p>
          <a:p>
            <a:pPr marL="0" indent="0">
              <a:spcBef>
                <a:spcPts val="0"/>
              </a:spcBef>
              <a:buNone/>
            </a:pPr>
            <a:r>
              <a:rPr lang="en-US" dirty="0">
                <a:solidFill>
                  <a:schemeClr val="bg1"/>
                </a:solidFill>
                <a:latin typeface="Footlight MT Light" panose="0204060206030A020304" pitchFamily="18" charset="77"/>
                <a:cs typeface="Times New Roman" panose="02020603050405020304" pitchFamily="18" charset="0"/>
              </a:rPr>
              <a:t>7 He came as a witness, to bear witness about the Light, so that all might believe through him. </a:t>
            </a:r>
          </a:p>
          <a:p>
            <a:pPr marL="0" indent="0">
              <a:spcBef>
                <a:spcPts val="0"/>
              </a:spcBef>
              <a:buNone/>
            </a:pPr>
            <a:r>
              <a:rPr lang="en-US" dirty="0">
                <a:solidFill>
                  <a:schemeClr val="bg1"/>
                </a:solidFill>
                <a:latin typeface="Footlight MT Light" panose="0204060206030A020304" pitchFamily="18" charset="77"/>
                <a:cs typeface="Times New Roman" panose="02020603050405020304" pitchFamily="18" charset="0"/>
              </a:rPr>
              <a:t>8 He </a:t>
            </a:r>
            <a:r>
              <a:rPr lang="en-US" b="1" u="sng" dirty="0">
                <a:solidFill>
                  <a:srgbClr val="FFFF00"/>
                </a:solidFill>
                <a:latin typeface="Footlight MT Light" panose="0204060206030A020304" pitchFamily="18" charset="77"/>
                <a:cs typeface="Times New Roman" panose="02020603050405020304" pitchFamily="18" charset="0"/>
              </a:rPr>
              <a:t>was</a:t>
            </a:r>
            <a:r>
              <a:rPr lang="en-US" dirty="0">
                <a:solidFill>
                  <a:schemeClr val="bg1"/>
                </a:solidFill>
                <a:latin typeface="Footlight MT Light" panose="0204060206030A020304" pitchFamily="18" charset="77"/>
                <a:cs typeface="Times New Roman" panose="02020603050405020304" pitchFamily="18" charset="0"/>
              </a:rPr>
              <a:t> not the Light, but he came to bear witness about the Light. </a:t>
            </a:r>
          </a:p>
          <a:p>
            <a:pPr marL="0" indent="0">
              <a:spcBef>
                <a:spcPts val="0"/>
              </a:spcBef>
              <a:buNone/>
            </a:pPr>
            <a:r>
              <a:rPr lang="en-US" dirty="0">
                <a:solidFill>
                  <a:schemeClr val="bg1"/>
                </a:solidFill>
                <a:latin typeface="Footlight MT Light" panose="0204060206030A020304" pitchFamily="18" charset="77"/>
                <a:cs typeface="Times New Roman" panose="02020603050405020304" pitchFamily="18" charset="0"/>
              </a:rPr>
              <a:t>9 There </a:t>
            </a:r>
            <a:r>
              <a:rPr lang="en-US" b="1" u="sng" dirty="0">
                <a:solidFill>
                  <a:srgbClr val="FFFF00"/>
                </a:solidFill>
                <a:latin typeface="Footlight MT Light" panose="0204060206030A020304" pitchFamily="18" charset="77"/>
                <a:cs typeface="Times New Roman" panose="02020603050405020304" pitchFamily="18" charset="0"/>
              </a:rPr>
              <a:t>was</a:t>
            </a:r>
            <a:r>
              <a:rPr lang="en-US" dirty="0">
                <a:solidFill>
                  <a:schemeClr val="bg1"/>
                </a:solidFill>
                <a:latin typeface="Footlight MT Light" panose="0204060206030A020304" pitchFamily="18" charset="77"/>
                <a:cs typeface="Times New Roman" panose="02020603050405020304" pitchFamily="18" charset="0"/>
              </a:rPr>
              <a:t> the true Light which, coming into the world, enlightens everyone. </a:t>
            </a:r>
          </a:p>
          <a:p>
            <a:pPr marL="0" indent="0">
              <a:spcBef>
                <a:spcPts val="0"/>
              </a:spcBef>
              <a:buNone/>
            </a:pPr>
            <a:r>
              <a:rPr lang="en-US" dirty="0">
                <a:solidFill>
                  <a:schemeClr val="bg1"/>
                </a:solidFill>
                <a:latin typeface="Footlight MT Light" panose="0204060206030A020304" pitchFamily="18" charset="77"/>
                <a:cs typeface="Times New Roman" panose="02020603050405020304" pitchFamily="18" charset="0"/>
              </a:rPr>
              <a:t>10 He </a:t>
            </a:r>
            <a:r>
              <a:rPr lang="en-US" b="1" u="sng" dirty="0">
                <a:solidFill>
                  <a:srgbClr val="FFFF00"/>
                </a:solidFill>
                <a:latin typeface="Footlight MT Light" panose="0204060206030A020304" pitchFamily="18" charset="77"/>
                <a:cs typeface="Times New Roman" panose="02020603050405020304" pitchFamily="18" charset="0"/>
              </a:rPr>
              <a:t>was</a:t>
            </a:r>
            <a:r>
              <a:rPr lang="en-US" dirty="0">
                <a:solidFill>
                  <a:schemeClr val="bg1"/>
                </a:solidFill>
                <a:latin typeface="Footlight MT Light" panose="0204060206030A020304" pitchFamily="18" charset="77"/>
                <a:cs typeface="Times New Roman" panose="02020603050405020304" pitchFamily="18" charset="0"/>
              </a:rPr>
              <a:t> in the world, and the world </a:t>
            </a:r>
            <a:r>
              <a:rPr lang="en-US" b="1" u="sng" dirty="0">
                <a:solidFill>
                  <a:srgbClr val="FF0000"/>
                </a:solidFill>
                <a:latin typeface="Footlight MT Light" panose="0204060206030A020304" pitchFamily="18" charset="77"/>
                <a:cs typeface="Times New Roman" panose="02020603050405020304" pitchFamily="18" charset="0"/>
              </a:rPr>
              <a:t>was made </a:t>
            </a:r>
            <a:r>
              <a:rPr lang="en-US" dirty="0">
                <a:solidFill>
                  <a:schemeClr val="bg1"/>
                </a:solidFill>
                <a:latin typeface="Footlight MT Light" panose="0204060206030A020304" pitchFamily="18" charset="77"/>
                <a:cs typeface="Times New Roman" panose="02020603050405020304" pitchFamily="18" charset="0"/>
              </a:rPr>
              <a:t>through Him, and the world did not know Him. </a:t>
            </a:r>
          </a:p>
          <a:p>
            <a:pPr marL="0" indent="0">
              <a:spcBef>
                <a:spcPts val="0"/>
              </a:spcBef>
              <a:buNone/>
            </a:pPr>
            <a:r>
              <a:rPr lang="en-US" dirty="0">
                <a:solidFill>
                  <a:schemeClr val="bg1"/>
                </a:solidFill>
                <a:latin typeface="Footlight MT Light" panose="0204060206030A020304" pitchFamily="18" charset="77"/>
                <a:cs typeface="Times New Roman" panose="02020603050405020304" pitchFamily="18" charset="0"/>
              </a:rPr>
              <a:t>14 And the Word </a:t>
            </a:r>
            <a:r>
              <a:rPr lang="en-US" b="1" u="sng" dirty="0">
                <a:solidFill>
                  <a:srgbClr val="FF0000"/>
                </a:solidFill>
                <a:latin typeface="Footlight MT Light" panose="0204060206030A020304" pitchFamily="18" charset="77"/>
                <a:cs typeface="Times New Roman" panose="02020603050405020304" pitchFamily="18" charset="0"/>
              </a:rPr>
              <a:t>became</a:t>
            </a:r>
            <a:r>
              <a:rPr lang="en-US" dirty="0">
                <a:solidFill>
                  <a:schemeClr val="bg1"/>
                </a:solidFill>
                <a:latin typeface="Footlight MT Light" panose="0204060206030A020304" pitchFamily="18" charset="77"/>
                <a:cs typeface="Times New Roman" panose="02020603050405020304" pitchFamily="18" charset="0"/>
              </a:rPr>
              <a:t> flesh, and dwelt among us…</a:t>
            </a:r>
            <a:endParaRPr lang="en-US" i="1" dirty="0">
              <a:solidFill>
                <a:schemeClr val="bg1"/>
              </a:solidFill>
              <a:latin typeface="Footlight MT Light" panose="0204060206030A020304" pitchFamily="18" charset="77"/>
              <a:cs typeface="Times New Roman" panose="02020603050405020304" pitchFamily="18" charset="0"/>
            </a:endParaRPr>
          </a:p>
          <a:p>
            <a:pPr marL="0" indent="0">
              <a:spcBef>
                <a:spcPts val="0"/>
              </a:spcBef>
              <a:buNone/>
            </a:pPr>
            <a:endParaRPr lang="en-US" dirty="0">
              <a:solidFill>
                <a:schemeClr val="bg1"/>
              </a:solidFill>
              <a:latin typeface="Footlight MT Light" panose="0204060206030A020304" pitchFamily="18" charset="77"/>
            </a:endParaRPr>
          </a:p>
        </p:txBody>
      </p:sp>
    </p:spTree>
    <p:extLst>
      <p:ext uri="{BB962C8B-B14F-4D97-AF65-F5344CB8AC3E}">
        <p14:creationId xmlns:p14="http://schemas.microsoft.com/office/powerpoint/2010/main" val="31527647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D290C-3569-B365-CC9D-176156D2CB5B}"/>
            </a:ext>
          </a:extLst>
        </p:cNvPr>
        <p:cNvGrpSpPr/>
        <p:nvPr/>
      </p:nvGrpSpPr>
      <p:grpSpPr>
        <a:xfrm>
          <a:off x="0" y="0"/>
          <a:ext cx="0" cy="0"/>
          <a:chOff x="0" y="0"/>
          <a:chExt cx="0" cy="0"/>
        </a:xfrm>
      </p:grpSpPr>
      <p:sp>
        <p:nvSpPr>
          <p:cNvPr id="53250" name="Title 1">
            <a:extLst>
              <a:ext uri="{FF2B5EF4-FFF2-40B4-BE49-F238E27FC236}">
                <a16:creationId xmlns:a16="http://schemas.microsoft.com/office/drawing/2014/main" id="{45F4A782-EA13-FFE9-DA3D-CC68F871A071}"/>
              </a:ext>
            </a:extLst>
          </p:cNvPr>
          <p:cNvSpPr>
            <a:spLocks noGrp="1" noChangeArrowheads="1"/>
          </p:cNvSpPr>
          <p:nvPr>
            <p:ph type="title"/>
          </p:nvPr>
        </p:nvSpPr>
        <p:spPr/>
        <p:txBody>
          <a:bodyPr>
            <a:normAutofit/>
          </a:bodyPr>
          <a:lstStyle/>
          <a:p>
            <a:pPr algn="ctr"/>
            <a:r>
              <a:rPr lang="en-US" altLang="en-US" sz="4800" dirty="0">
                <a:solidFill>
                  <a:schemeClr val="bg1"/>
                </a:solidFill>
                <a:latin typeface="Footlight MT Light" panose="0204060206030A020304" pitchFamily="18" charset="77"/>
              </a:rPr>
              <a:t>The Arrival of the Word</a:t>
            </a:r>
          </a:p>
        </p:txBody>
      </p:sp>
      <p:sp>
        <p:nvSpPr>
          <p:cNvPr id="53251" name="Title 1">
            <a:extLst>
              <a:ext uri="{FF2B5EF4-FFF2-40B4-BE49-F238E27FC236}">
                <a16:creationId xmlns:a16="http://schemas.microsoft.com/office/drawing/2014/main" id="{7D6F17B8-9AC5-026C-72C3-DA131A3D720E}"/>
              </a:ext>
            </a:extLst>
          </p:cNvPr>
          <p:cNvSpPr txBox="1">
            <a:spLocks noChangeArrowheads="1"/>
          </p:cNvSpPr>
          <p:nvPr/>
        </p:nvSpPr>
        <p:spPr bwMode="auto">
          <a:xfrm>
            <a:off x="7620000" y="1420814"/>
            <a:ext cx="2971800"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571500" indent="-5715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pPr>
            <a:endParaRPr lang="en-US" altLang="en-US" sz="1800">
              <a:solidFill>
                <a:schemeClr val="bg1"/>
              </a:solidFill>
            </a:endParaRPr>
          </a:p>
          <a:p>
            <a:pPr>
              <a:spcBef>
                <a:spcPct val="0"/>
              </a:spcBef>
            </a:pPr>
            <a:endParaRPr lang="en-US" altLang="en-US" sz="1800">
              <a:solidFill>
                <a:schemeClr val="bg1"/>
              </a:solidFill>
            </a:endParaRPr>
          </a:p>
          <a:p>
            <a:pPr>
              <a:spcBef>
                <a:spcPct val="0"/>
              </a:spcBef>
            </a:pPr>
            <a:endParaRPr lang="en-US" altLang="en-US" sz="1800">
              <a:solidFill>
                <a:schemeClr val="bg1"/>
              </a:solidFill>
            </a:endParaRPr>
          </a:p>
        </p:txBody>
      </p:sp>
      <p:sp>
        <p:nvSpPr>
          <p:cNvPr id="53252" name="Content Placeholder 1">
            <a:extLst>
              <a:ext uri="{FF2B5EF4-FFF2-40B4-BE49-F238E27FC236}">
                <a16:creationId xmlns:a16="http://schemas.microsoft.com/office/drawing/2014/main" id="{A8D91D80-2BE1-C266-57C8-D2C44FACF2A5}"/>
              </a:ext>
            </a:extLst>
          </p:cNvPr>
          <p:cNvSpPr>
            <a:spLocks noGrp="1" noChangeArrowheads="1"/>
          </p:cNvSpPr>
          <p:nvPr>
            <p:ph idx="1"/>
          </p:nvPr>
        </p:nvSpPr>
        <p:spPr/>
        <p:txBody>
          <a:bodyPr>
            <a:normAutofit/>
          </a:bodyPr>
          <a:lstStyle/>
          <a:p>
            <a:pPr marL="514350" lvl="0" indent="-514350">
              <a:buFont typeface="+mj-lt"/>
              <a:buAutoNum type="arabicPeriod"/>
            </a:pPr>
            <a:r>
              <a:rPr lang="en-US" sz="4000" dirty="0">
                <a:solidFill>
                  <a:schemeClr val="bg1"/>
                </a:solidFill>
                <a:latin typeface="Footlight MT Light" panose="0204060206030A020304" pitchFamily="18" charset="77"/>
              </a:rPr>
              <a:t>Identity of the Word (vv.1-2)</a:t>
            </a:r>
          </a:p>
          <a:p>
            <a:pPr marL="514350" lvl="0" indent="-514350">
              <a:buFont typeface="+mj-lt"/>
              <a:buAutoNum type="arabicPeriod"/>
            </a:pPr>
            <a:r>
              <a:rPr lang="en-US" sz="4000" dirty="0">
                <a:solidFill>
                  <a:schemeClr val="bg1"/>
                </a:solidFill>
                <a:latin typeface="Footlight MT Light" panose="0204060206030A020304" pitchFamily="18" charset="77"/>
              </a:rPr>
              <a:t>Work of the Word (vv. 3-5)</a:t>
            </a:r>
          </a:p>
          <a:p>
            <a:pPr marL="514350" lvl="0" indent="-514350">
              <a:buFont typeface="+mj-lt"/>
              <a:buAutoNum type="arabicPeriod"/>
            </a:pPr>
            <a:r>
              <a:rPr lang="en-US" sz="4000" dirty="0">
                <a:solidFill>
                  <a:schemeClr val="bg1"/>
                </a:solidFill>
                <a:latin typeface="Footlight MT Light" panose="0204060206030A020304" pitchFamily="18" charset="77"/>
              </a:rPr>
              <a:t>Witness to the Word (vv. 6-8)</a:t>
            </a:r>
          </a:p>
          <a:p>
            <a:pPr marL="514350" lvl="0" indent="-514350">
              <a:buFont typeface="+mj-lt"/>
              <a:buAutoNum type="arabicPeriod"/>
            </a:pPr>
            <a:r>
              <a:rPr lang="en-US" sz="4000" dirty="0">
                <a:solidFill>
                  <a:schemeClr val="bg1"/>
                </a:solidFill>
                <a:latin typeface="Footlight MT Light" panose="0204060206030A020304" pitchFamily="18" charset="77"/>
              </a:rPr>
              <a:t>Response to the Word (vv. 9-13)</a:t>
            </a:r>
          </a:p>
          <a:p>
            <a:pPr marL="742950" indent="-742950">
              <a:buFont typeface="+mj-lt"/>
              <a:buAutoNum type="arabicPeriod"/>
            </a:pPr>
            <a:endParaRPr lang="en-US" altLang="en-US" sz="4800" dirty="0">
              <a:solidFill>
                <a:schemeClr val="bg1"/>
              </a:solidFill>
              <a:latin typeface="Footlight MT Light" panose="0204060206030A020304" pitchFamily="18" charset="77"/>
            </a:endParaRPr>
          </a:p>
        </p:txBody>
      </p:sp>
    </p:spTree>
    <p:extLst>
      <p:ext uri="{BB962C8B-B14F-4D97-AF65-F5344CB8AC3E}">
        <p14:creationId xmlns:p14="http://schemas.microsoft.com/office/powerpoint/2010/main" val="1786697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25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25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Content Placeholder 2">
            <a:extLst>
              <a:ext uri="{FF2B5EF4-FFF2-40B4-BE49-F238E27FC236}">
                <a16:creationId xmlns:a16="http://schemas.microsoft.com/office/drawing/2014/main" id="{6C066A16-4F05-0F90-1A94-BEF4F2D469B2}"/>
              </a:ext>
            </a:extLst>
          </p:cNvPr>
          <p:cNvSpPr>
            <a:spLocks noGrp="1" noChangeArrowheads="1"/>
          </p:cNvSpPr>
          <p:nvPr>
            <p:ph idx="1"/>
          </p:nvPr>
        </p:nvSpPr>
        <p:spPr>
          <a:xfrm>
            <a:off x="629729" y="1014671"/>
            <a:ext cx="9765101" cy="5652136"/>
          </a:xfrm>
        </p:spPr>
        <p:txBody>
          <a:bodyPr>
            <a:noAutofit/>
          </a:bodyPr>
          <a:lstStyle/>
          <a:p>
            <a:pPr marL="0" indent="0">
              <a:spcBef>
                <a:spcPts val="0"/>
              </a:spcBef>
              <a:buNone/>
            </a:pPr>
            <a:r>
              <a:rPr lang="en-US" altLang="en-US" sz="2400" dirty="0">
                <a:solidFill>
                  <a:schemeClr val="bg1"/>
                </a:solidFill>
                <a:latin typeface="Footlight MT Light" panose="0204060206030A020304" pitchFamily="18" charset="77"/>
              </a:rPr>
              <a:t>A. Word with God (v. 1-2)</a:t>
            </a:r>
          </a:p>
          <a:p>
            <a:pPr marL="342900" lvl="1" indent="0">
              <a:spcBef>
                <a:spcPts val="0"/>
              </a:spcBef>
              <a:buNone/>
            </a:pPr>
            <a:r>
              <a:rPr lang="en-US" altLang="en-US" sz="2400" dirty="0">
                <a:solidFill>
                  <a:schemeClr val="bg1"/>
                </a:solidFill>
                <a:latin typeface="Footlight MT Light" panose="0204060206030A020304" pitchFamily="18" charset="77"/>
              </a:rPr>
              <a:t>B. What came to be through the Word: Creation (v. 3)</a:t>
            </a:r>
          </a:p>
          <a:p>
            <a:pPr marL="342900" lvl="1" indent="0">
              <a:spcBef>
                <a:spcPts val="0"/>
              </a:spcBef>
              <a:buNone/>
            </a:pPr>
            <a:r>
              <a:rPr lang="en-US" altLang="en-US" sz="2400" dirty="0">
                <a:solidFill>
                  <a:schemeClr val="bg1"/>
                </a:solidFill>
                <a:latin typeface="Footlight MT Light" panose="0204060206030A020304" pitchFamily="18" charset="77"/>
              </a:rPr>
              <a:t>	C. What we have received from the Word: Life (v. 4-5)</a:t>
            </a:r>
          </a:p>
          <a:p>
            <a:pPr marL="342900" lvl="1" indent="0">
              <a:spcBef>
                <a:spcPts val="0"/>
              </a:spcBef>
              <a:buNone/>
            </a:pPr>
            <a:r>
              <a:rPr lang="en-US" altLang="en-US" sz="2400" dirty="0">
                <a:solidFill>
                  <a:schemeClr val="bg1"/>
                </a:solidFill>
                <a:latin typeface="Footlight MT Light" panose="0204060206030A020304" pitchFamily="18" charset="77"/>
              </a:rPr>
              <a:t>		D. John sent to testify (v. 6-8)</a:t>
            </a:r>
          </a:p>
          <a:p>
            <a:pPr marL="342900" lvl="1" indent="0">
              <a:spcBef>
                <a:spcPts val="0"/>
              </a:spcBef>
              <a:buNone/>
            </a:pPr>
            <a:r>
              <a:rPr lang="en-US" altLang="en-US" sz="2400" dirty="0">
                <a:solidFill>
                  <a:schemeClr val="bg1"/>
                </a:solidFill>
                <a:latin typeface="Footlight MT Light" panose="0204060206030A020304" pitchFamily="18" charset="77"/>
              </a:rPr>
              <a:t>			E. Incarnation &amp; Response of the World (v. 9-10)</a:t>
            </a:r>
          </a:p>
          <a:p>
            <a:pPr marL="342900" lvl="1" indent="0">
              <a:spcBef>
                <a:spcPts val="0"/>
              </a:spcBef>
              <a:buNone/>
            </a:pPr>
            <a:r>
              <a:rPr lang="en-US" altLang="en-US" sz="2400" dirty="0">
                <a:solidFill>
                  <a:schemeClr val="bg1"/>
                </a:solidFill>
                <a:latin typeface="Footlight MT Light" panose="0204060206030A020304" pitchFamily="18" charset="77"/>
              </a:rPr>
              <a:t>			     F. The Word and </a:t>
            </a:r>
            <a:r>
              <a:rPr lang="en-US" altLang="en-US" sz="2400" u="sng" dirty="0">
                <a:solidFill>
                  <a:srgbClr val="FF0000"/>
                </a:solidFill>
                <a:latin typeface="Footlight MT Light" panose="0204060206030A020304" pitchFamily="18" charset="77"/>
              </a:rPr>
              <a:t>His Own </a:t>
            </a:r>
            <a:r>
              <a:rPr lang="en-US" altLang="en-US" sz="2400" dirty="0">
                <a:solidFill>
                  <a:schemeClr val="bg1"/>
                </a:solidFill>
                <a:latin typeface="Footlight MT Light" panose="0204060206030A020304" pitchFamily="18" charset="77"/>
              </a:rPr>
              <a:t>(v. 11)</a:t>
            </a:r>
          </a:p>
          <a:p>
            <a:pPr marL="342900" lvl="1" indent="0">
              <a:spcBef>
                <a:spcPts val="0"/>
              </a:spcBef>
              <a:buNone/>
            </a:pPr>
            <a:r>
              <a:rPr lang="en-US" altLang="en-US" sz="2400" dirty="0">
                <a:solidFill>
                  <a:schemeClr val="bg1"/>
                </a:solidFill>
                <a:latin typeface="Footlight MT Light" panose="0204060206030A020304" pitchFamily="18" charset="77"/>
              </a:rPr>
              <a:t>				G. Those who accepted the Word (v. 12a)</a:t>
            </a:r>
          </a:p>
          <a:p>
            <a:pPr marL="342900" lvl="1" indent="0">
              <a:spcBef>
                <a:spcPts val="0"/>
              </a:spcBef>
              <a:buNone/>
            </a:pPr>
            <a:r>
              <a:rPr lang="en-US" altLang="en-US" sz="2400" dirty="0">
                <a:solidFill>
                  <a:schemeClr val="bg1"/>
                </a:solidFill>
                <a:latin typeface="Footlight MT Light" panose="0204060206030A020304" pitchFamily="18" charset="77"/>
              </a:rPr>
              <a:t>				     H. </a:t>
            </a:r>
            <a:r>
              <a:rPr lang="en-US" altLang="en-US" sz="2400" b="1" u="sng" dirty="0">
                <a:solidFill>
                  <a:srgbClr val="FF0000"/>
                </a:solidFill>
                <a:latin typeface="Footlight MT Light" panose="0204060206030A020304" pitchFamily="18" charset="77"/>
              </a:rPr>
              <a:t>BECAME CHILDREN OF GOD (v. 12b)</a:t>
            </a:r>
          </a:p>
          <a:p>
            <a:pPr marL="342900" lvl="1" indent="0">
              <a:spcBef>
                <a:spcPts val="0"/>
              </a:spcBef>
              <a:buNone/>
            </a:pPr>
            <a:r>
              <a:rPr lang="en-US" altLang="en-US" sz="2400" dirty="0">
                <a:solidFill>
                  <a:schemeClr val="bg1"/>
                </a:solidFill>
                <a:latin typeface="Footlight MT Light" panose="0204060206030A020304" pitchFamily="18" charset="77"/>
              </a:rPr>
              <a:t>				G. Those who believed in the Word (v. 12c)</a:t>
            </a:r>
          </a:p>
          <a:p>
            <a:pPr marL="342900" lvl="1" indent="0">
              <a:spcBef>
                <a:spcPts val="0"/>
              </a:spcBef>
              <a:buNone/>
            </a:pPr>
            <a:r>
              <a:rPr lang="en-US" altLang="en-US" sz="2400" dirty="0">
                <a:solidFill>
                  <a:schemeClr val="bg1"/>
                </a:solidFill>
                <a:latin typeface="Footlight MT Light" panose="0204060206030A020304" pitchFamily="18" charset="77"/>
              </a:rPr>
              <a:t>			     F. The Word and </a:t>
            </a:r>
            <a:r>
              <a:rPr lang="en-US" altLang="en-US" sz="2400" u="sng" dirty="0">
                <a:solidFill>
                  <a:srgbClr val="FF0000"/>
                </a:solidFill>
                <a:latin typeface="Footlight MT Light" panose="0204060206030A020304" pitchFamily="18" charset="77"/>
              </a:rPr>
              <a:t>His Own </a:t>
            </a:r>
            <a:r>
              <a:rPr lang="en-US" altLang="en-US" sz="2400" dirty="0">
                <a:solidFill>
                  <a:schemeClr val="bg1"/>
                </a:solidFill>
                <a:latin typeface="Footlight MT Light" panose="0204060206030A020304" pitchFamily="18" charset="77"/>
              </a:rPr>
              <a:t>(v. 13)</a:t>
            </a:r>
          </a:p>
          <a:p>
            <a:pPr marL="342900" lvl="1" indent="0">
              <a:spcBef>
                <a:spcPts val="0"/>
              </a:spcBef>
              <a:buNone/>
            </a:pPr>
            <a:r>
              <a:rPr lang="en-US" altLang="en-US" sz="2400" dirty="0">
                <a:solidFill>
                  <a:schemeClr val="bg1"/>
                </a:solidFill>
                <a:latin typeface="Footlight MT Light" panose="0204060206030A020304" pitchFamily="18" charset="77"/>
              </a:rPr>
              <a:t>			E. Incarnation &amp; Response of the Community (v. 14)</a:t>
            </a:r>
          </a:p>
          <a:p>
            <a:pPr marL="342900" lvl="1" indent="0">
              <a:spcBef>
                <a:spcPts val="0"/>
              </a:spcBef>
              <a:buNone/>
            </a:pPr>
            <a:r>
              <a:rPr lang="en-US" altLang="en-US" sz="2400" dirty="0">
                <a:solidFill>
                  <a:schemeClr val="bg1"/>
                </a:solidFill>
                <a:latin typeface="Footlight MT Light" panose="0204060206030A020304" pitchFamily="18" charset="77"/>
              </a:rPr>
              <a:t>		D. John’s Testimony (v. 15)</a:t>
            </a:r>
          </a:p>
          <a:p>
            <a:pPr marL="342900" lvl="1" indent="0">
              <a:spcBef>
                <a:spcPts val="0"/>
              </a:spcBef>
              <a:buNone/>
            </a:pPr>
            <a:r>
              <a:rPr lang="en-US" altLang="en-US" sz="2400" dirty="0">
                <a:solidFill>
                  <a:schemeClr val="bg1"/>
                </a:solidFill>
                <a:latin typeface="Footlight MT Light" panose="0204060206030A020304" pitchFamily="18" charset="77"/>
              </a:rPr>
              <a:t>	C. What we have received from the Word: Grace (v. 16)</a:t>
            </a:r>
          </a:p>
          <a:p>
            <a:pPr marL="342900" lvl="1" indent="0">
              <a:spcBef>
                <a:spcPts val="0"/>
              </a:spcBef>
              <a:buNone/>
            </a:pPr>
            <a:r>
              <a:rPr lang="en-US" altLang="en-US" sz="2400" dirty="0">
                <a:solidFill>
                  <a:schemeClr val="bg1"/>
                </a:solidFill>
                <a:latin typeface="Footlight MT Light" panose="0204060206030A020304" pitchFamily="18" charset="77"/>
              </a:rPr>
              <a:t>B. What came to be through the Word: Grace and Truth (v. 17)</a:t>
            </a:r>
          </a:p>
          <a:p>
            <a:pPr marL="0" indent="0">
              <a:spcBef>
                <a:spcPts val="0"/>
              </a:spcBef>
              <a:buNone/>
            </a:pPr>
            <a:r>
              <a:rPr lang="en-US" altLang="en-US" sz="2400" dirty="0">
                <a:solidFill>
                  <a:schemeClr val="bg1"/>
                </a:solidFill>
                <a:latin typeface="Footlight MT Light" panose="0204060206030A020304" pitchFamily="18" charset="77"/>
              </a:rPr>
              <a:t>A. Word with God (v. 18)</a:t>
            </a:r>
          </a:p>
        </p:txBody>
      </p:sp>
      <p:sp>
        <p:nvSpPr>
          <p:cNvPr id="2" name="Title 1">
            <a:extLst>
              <a:ext uri="{FF2B5EF4-FFF2-40B4-BE49-F238E27FC236}">
                <a16:creationId xmlns:a16="http://schemas.microsoft.com/office/drawing/2014/main" id="{284E46CF-973C-EAB9-EDCB-5561D49A2386}"/>
              </a:ext>
            </a:extLst>
          </p:cNvPr>
          <p:cNvSpPr>
            <a:spLocks noGrp="1"/>
          </p:cNvSpPr>
          <p:nvPr>
            <p:ph type="title"/>
          </p:nvPr>
        </p:nvSpPr>
        <p:spPr>
          <a:xfrm>
            <a:off x="1669569" y="20499"/>
            <a:ext cx="7886700" cy="994172"/>
          </a:xfrm>
        </p:spPr>
        <p:txBody>
          <a:bodyPr>
            <a:normAutofit/>
          </a:bodyPr>
          <a:lstStyle/>
          <a:p>
            <a:pPr algn="ctr"/>
            <a:r>
              <a:rPr lang="en-US" sz="4600" b="1" dirty="0">
                <a:solidFill>
                  <a:schemeClr val="bg1"/>
                </a:solidFill>
                <a:latin typeface="Footlight MT Light" panose="0204060206030A020304" pitchFamily="18" charset="77"/>
              </a:rPr>
              <a:t>The Arrival of the Word</a:t>
            </a:r>
          </a:p>
        </p:txBody>
      </p:sp>
    </p:spTree>
    <p:extLst>
      <p:ext uri="{BB962C8B-B14F-4D97-AF65-F5344CB8AC3E}">
        <p14:creationId xmlns:p14="http://schemas.microsoft.com/office/powerpoint/2010/main" val="523999019"/>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D290C-3569-B365-CC9D-176156D2CB5B}"/>
            </a:ext>
          </a:extLst>
        </p:cNvPr>
        <p:cNvGrpSpPr/>
        <p:nvPr/>
      </p:nvGrpSpPr>
      <p:grpSpPr>
        <a:xfrm>
          <a:off x="0" y="0"/>
          <a:ext cx="0" cy="0"/>
          <a:chOff x="0" y="0"/>
          <a:chExt cx="0" cy="0"/>
        </a:xfrm>
      </p:grpSpPr>
      <p:sp>
        <p:nvSpPr>
          <p:cNvPr id="53250" name="Title 1">
            <a:extLst>
              <a:ext uri="{FF2B5EF4-FFF2-40B4-BE49-F238E27FC236}">
                <a16:creationId xmlns:a16="http://schemas.microsoft.com/office/drawing/2014/main" id="{45F4A782-EA13-FFE9-DA3D-CC68F871A071}"/>
              </a:ext>
            </a:extLst>
          </p:cNvPr>
          <p:cNvSpPr>
            <a:spLocks noGrp="1" noChangeArrowheads="1"/>
          </p:cNvSpPr>
          <p:nvPr>
            <p:ph type="title"/>
          </p:nvPr>
        </p:nvSpPr>
        <p:spPr/>
        <p:txBody>
          <a:bodyPr>
            <a:normAutofit/>
          </a:bodyPr>
          <a:lstStyle/>
          <a:p>
            <a:pPr algn="ctr"/>
            <a:r>
              <a:rPr lang="en-US" altLang="en-US" sz="4800" dirty="0">
                <a:solidFill>
                  <a:schemeClr val="bg1"/>
                </a:solidFill>
                <a:latin typeface="Footlight MT Light" panose="0204060206030A020304" pitchFamily="18" charset="77"/>
              </a:rPr>
              <a:t>The Arrival of the Word</a:t>
            </a:r>
          </a:p>
        </p:txBody>
      </p:sp>
      <p:sp>
        <p:nvSpPr>
          <p:cNvPr id="53251" name="Title 1">
            <a:extLst>
              <a:ext uri="{FF2B5EF4-FFF2-40B4-BE49-F238E27FC236}">
                <a16:creationId xmlns:a16="http://schemas.microsoft.com/office/drawing/2014/main" id="{7D6F17B8-9AC5-026C-72C3-DA131A3D720E}"/>
              </a:ext>
            </a:extLst>
          </p:cNvPr>
          <p:cNvSpPr txBox="1">
            <a:spLocks noChangeArrowheads="1"/>
          </p:cNvSpPr>
          <p:nvPr/>
        </p:nvSpPr>
        <p:spPr bwMode="auto">
          <a:xfrm>
            <a:off x="7620000" y="1420814"/>
            <a:ext cx="2971800"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571500" indent="-5715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pPr>
            <a:endParaRPr lang="en-US" altLang="en-US" sz="1800">
              <a:solidFill>
                <a:schemeClr val="bg1"/>
              </a:solidFill>
            </a:endParaRPr>
          </a:p>
          <a:p>
            <a:pPr>
              <a:spcBef>
                <a:spcPct val="0"/>
              </a:spcBef>
            </a:pPr>
            <a:endParaRPr lang="en-US" altLang="en-US" sz="1800">
              <a:solidFill>
                <a:schemeClr val="bg1"/>
              </a:solidFill>
            </a:endParaRPr>
          </a:p>
          <a:p>
            <a:pPr>
              <a:spcBef>
                <a:spcPct val="0"/>
              </a:spcBef>
            </a:pPr>
            <a:endParaRPr lang="en-US" altLang="en-US" sz="1800">
              <a:solidFill>
                <a:schemeClr val="bg1"/>
              </a:solidFill>
            </a:endParaRPr>
          </a:p>
        </p:txBody>
      </p:sp>
      <p:sp>
        <p:nvSpPr>
          <p:cNvPr id="53252" name="Content Placeholder 1">
            <a:extLst>
              <a:ext uri="{FF2B5EF4-FFF2-40B4-BE49-F238E27FC236}">
                <a16:creationId xmlns:a16="http://schemas.microsoft.com/office/drawing/2014/main" id="{A8D91D80-2BE1-C266-57C8-D2C44FACF2A5}"/>
              </a:ext>
            </a:extLst>
          </p:cNvPr>
          <p:cNvSpPr>
            <a:spLocks noGrp="1" noChangeArrowheads="1"/>
          </p:cNvSpPr>
          <p:nvPr>
            <p:ph idx="1"/>
          </p:nvPr>
        </p:nvSpPr>
        <p:spPr/>
        <p:txBody>
          <a:bodyPr>
            <a:normAutofit/>
          </a:bodyPr>
          <a:lstStyle/>
          <a:p>
            <a:pPr marL="514350" lvl="0" indent="-514350">
              <a:buFont typeface="+mj-lt"/>
              <a:buAutoNum type="arabicPeriod"/>
            </a:pPr>
            <a:r>
              <a:rPr lang="en-US" sz="4000" dirty="0">
                <a:solidFill>
                  <a:schemeClr val="bg1"/>
                </a:solidFill>
                <a:latin typeface="Footlight MT Light" panose="0204060206030A020304" pitchFamily="18" charset="77"/>
              </a:rPr>
              <a:t>Identity of the Word (vv.1-2)</a:t>
            </a:r>
          </a:p>
          <a:p>
            <a:pPr marL="514350" lvl="0" indent="-514350">
              <a:buFont typeface="+mj-lt"/>
              <a:buAutoNum type="arabicPeriod"/>
            </a:pPr>
            <a:r>
              <a:rPr lang="en-US" sz="4000" dirty="0">
                <a:solidFill>
                  <a:schemeClr val="bg1"/>
                </a:solidFill>
                <a:latin typeface="Footlight MT Light" panose="0204060206030A020304" pitchFamily="18" charset="77"/>
              </a:rPr>
              <a:t>Work of the Word (vv. 3-5)</a:t>
            </a:r>
          </a:p>
          <a:p>
            <a:pPr marL="514350" lvl="0" indent="-514350">
              <a:buFont typeface="+mj-lt"/>
              <a:buAutoNum type="arabicPeriod"/>
            </a:pPr>
            <a:r>
              <a:rPr lang="en-US" sz="4000" dirty="0">
                <a:solidFill>
                  <a:schemeClr val="bg1"/>
                </a:solidFill>
                <a:latin typeface="Footlight MT Light" panose="0204060206030A020304" pitchFamily="18" charset="77"/>
              </a:rPr>
              <a:t>Witness to the Word (vv. 6-8)</a:t>
            </a:r>
          </a:p>
          <a:p>
            <a:pPr marL="514350" lvl="0" indent="-514350">
              <a:buFont typeface="+mj-lt"/>
              <a:buAutoNum type="arabicPeriod"/>
            </a:pPr>
            <a:r>
              <a:rPr lang="en-US" sz="4000" dirty="0">
                <a:solidFill>
                  <a:schemeClr val="bg1"/>
                </a:solidFill>
                <a:latin typeface="Footlight MT Light" panose="0204060206030A020304" pitchFamily="18" charset="77"/>
              </a:rPr>
              <a:t>Response to the Word (vv. 9-13)</a:t>
            </a:r>
          </a:p>
          <a:p>
            <a:pPr marL="742950" indent="-742950">
              <a:buFont typeface="+mj-lt"/>
              <a:buAutoNum type="arabicPeriod"/>
            </a:pPr>
            <a:endParaRPr lang="en-US" altLang="en-US" sz="4800" dirty="0">
              <a:solidFill>
                <a:schemeClr val="bg1"/>
              </a:solidFill>
              <a:latin typeface="Footlight MT Light" panose="0204060206030A020304" pitchFamily="18" charset="77"/>
            </a:endParaRPr>
          </a:p>
        </p:txBody>
      </p:sp>
    </p:spTree>
    <p:extLst>
      <p:ext uri="{BB962C8B-B14F-4D97-AF65-F5344CB8AC3E}">
        <p14:creationId xmlns:p14="http://schemas.microsoft.com/office/powerpoint/2010/main" val="2819579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37CEE-B81B-49AD-7CD4-64EF5D4C8B41}"/>
              </a:ext>
            </a:extLst>
          </p:cNvPr>
          <p:cNvSpPr>
            <a:spLocks noGrp="1"/>
          </p:cNvSpPr>
          <p:nvPr>
            <p:ph type="title"/>
          </p:nvPr>
        </p:nvSpPr>
        <p:spPr/>
        <p:txBody>
          <a:bodyPr>
            <a:normAutofit/>
          </a:bodyPr>
          <a:lstStyle/>
          <a:p>
            <a:r>
              <a:rPr lang="en-US" sz="4800" b="1" dirty="0" err="1">
                <a:solidFill>
                  <a:schemeClr val="bg1"/>
                </a:solidFill>
                <a:latin typeface="Footlight MT Light" panose="0204060206030A020304" pitchFamily="18" charset="77"/>
              </a:rPr>
              <a:t>Ariffin</a:t>
            </a:r>
            <a:r>
              <a:rPr lang="en-US" sz="4800" b="1" dirty="0">
                <a:solidFill>
                  <a:schemeClr val="bg1"/>
                </a:solidFill>
                <a:latin typeface="Footlight MT Light" panose="0204060206030A020304" pitchFamily="18" charset="77"/>
              </a:rPr>
              <a:t> Mohammed </a:t>
            </a:r>
            <a:endParaRPr lang="en-US" sz="4800" dirty="0">
              <a:solidFill>
                <a:schemeClr val="bg1"/>
              </a:solidFill>
              <a:latin typeface="Footlight MT Light" panose="0204060206030A020304" pitchFamily="18" charset="77"/>
            </a:endParaRPr>
          </a:p>
        </p:txBody>
      </p:sp>
      <p:pic>
        <p:nvPicPr>
          <p:cNvPr id="5" name="Picture 4">
            <a:extLst>
              <a:ext uri="{FF2B5EF4-FFF2-40B4-BE49-F238E27FC236}">
                <a16:creationId xmlns:a16="http://schemas.microsoft.com/office/drawing/2014/main" id="{14B96278-BB1B-29BE-01E6-86E82E0A2E8B}"/>
              </a:ext>
            </a:extLst>
          </p:cNvPr>
          <p:cNvPicPr>
            <a:picLocks noChangeAspect="1"/>
          </p:cNvPicPr>
          <p:nvPr/>
        </p:nvPicPr>
        <p:blipFill>
          <a:blip r:embed="rId2"/>
          <a:stretch>
            <a:fillRect/>
          </a:stretch>
        </p:blipFill>
        <p:spPr>
          <a:xfrm>
            <a:off x="2499688" y="1417638"/>
            <a:ext cx="7192623" cy="4808782"/>
          </a:xfrm>
          <a:prstGeom prst="rect">
            <a:avLst/>
          </a:prstGeom>
        </p:spPr>
      </p:pic>
    </p:spTree>
    <p:extLst>
      <p:ext uri="{BB962C8B-B14F-4D97-AF65-F5344CB8AC3E}">
        <p14:creationId xmlns:p14="http://schemas.microsoft.com/office/powerpoint/2010/main" val="31792162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2E0CB-D151-3EE6-9A7D-813F84E0068B}"/>
              </a:ext>
            </a:extLst>
          </p:cNvPr>
          <p:cNvSpPr>
            <a:spLocks noGrp="1"/>
          </p:cNvSpPr>
          <p:nvPr>
            <p:ph type="title"/>
          </p:nvPr>
        </p:nvSpPr>
        <p:spPr/>
        <p:txBody>
          <a:bodyPr>
            <a:normAutofit/>
          </a:bodyPr>
          <a:lstStyle/>
          <a:p>
            <a:r>
              <a:rPr lang="en-US" b="1" i="0" dirty="0">
                <a:solidFill>
                  <a:schemeClr val="bg1"/>
                </a:solidFill>
                <a:effectLst/>
                <a:latin typeface="Footlight MT Light" panose="0204060206030A020304" pitchFamily="18" charset="77"/>
              </a:rPr>
              <a:t>J. I. Packer</a:t>
            </a:r>
            <a:endParaRPr lang="en-US" dirty="0"/>
          </a:p>
        </p:txBody>
      </p:sp>
      <p:sp>
        <p:nvSpPr>
          <p:cNvPr id="3" name="Content Placeholder 2">
            <a:extLst>
              <a:ext uri="{FF2B5EF4-FFF2-40B4-BE49-F238E27FC236}">
                <a16:creationId xmlns:a16="http://schemas.microsoft.com/office/drawing/2014/main" id="{C6B90BAD-99C1-646B-301B-14EC59ED6249}"/>
              </a:ext>
            </a:extLst>
          </p:cNvPr>
          <p:cNvSpPr>
            <a:spLocks noGrp="1"/>
          </p:cNvSpPr>
          <p:nvPr>
            <p:ph idx="1"/>
          </p:nvPr>
        </p:nvSpPr>
        <p:spPr/>
        <p:txBody>
          <a:bodyPr>
            <a:noAutofit/>
          </a:bodyPr>
          <a:lstStyle/>
          <a:p>
            <a:pPr marL="0" indent="0" algn="l">
              <a:buNone/>
            </a:pPr>
            <a:r>
              <a:rPr lang="en-US" sz="4000" b="0" i="0" dirty="0">
                <a:solidFill>
                  <a:schemeClr val="bg1"/>
                </a:solidFill>
                <a:effectLst/>
                <a:latin typeface="Footlight MT Light" panose="0204060206030A020304" pitchFamily="18" charset="77"/>
              </a:rPr>
              <a:t>Were I asked to focus the New Testament message in three words, my proposal would be adoption through propitiation.</a:t>
            </a:r>
          </a:p>
          <a:p>
            <a:pPr marL="0" indent="0" algn="l">
              <a:buNone/>
            </a:pPr>
            <a:r>
              <a:rPr lang="en-US" sz="4000" b="1" i="0" dirty="0">
                <a:solidFill>
                  <a:schemeClr val="bg1"/>
                </a:solidFill>
                <a:effectLst/>
                <a:latin typeface="Footlight MT Light" panose="0204060206030A020304" pitchFamily="18" charset="77"/>
              </a:rPr>
              <a:t>  </a:t>
            </a:r>
            <a:endParaRPr lang="en-US" sz="4000" dirty="0">
              <a:solidFill>
                <a:schemeClr val="bg1"/>
              </a:solidFill>
              <a:latin typeface="Footlight MT Light" panose="0204060206030A020304" pitchFamily="18" charset="77"/>
            </a:endParaRPr>
          </a:p>
        </p:txBody>
      </p:sp>
    </p:spTree>
    <p:extLst>
      <p:ext uri="{BB962C8B-B14F-4D97-AF65-F5344CB8AC3E}">
        <p14:creationId xmlns:p14="http://schemas.microsoft.com/office/powerpoint/2010/main" val="17158774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2E0CB-D151-3EE6-9A7D-813F84E0068B}"/>
              </a:ext>
            </a:extLst>
          </p:cNvPr>
          <p:cNvSpPr>
            <a:spLocks noGrp="1"/>
          </p:cNvSpPr>
          <p:nvPr>
            <p:ph type="title"/>
          </p:nvPr>
        </p:nvSpPr>
        <p:spPr>
          <a:xfrm>
            <a:off x="609600" y="274638"/>
            <a:ext cx="10972800" cy="841240"/>
          </a:xfrm>
        </p:spPr>
        <p:txBody>
          <a:bodyPr>
            <a:normAutofit/>
          </a:bodyPr>
          <a:lstStyle/>
          <a:p>
            <a:r>
              <a:rPr lang="en-US" b="1" i="0" dirty="0">
                <a:solidFill>
                  <a:schemeClr val="bg1"/>
                </a:solidFill>
                <a:effectLst/>
                <a:latin typeface="Footlight MT Light" panose="0204060206030A020304" pitchFamily="18" charset="77"/>
              </a:rPr>
              <a:t>J. I. Packer</a:t>
            </a:r>
            <a:endParaRPr lang="en-US" dirty="0"/>
          </a:p>
        </p:txBody>
      </p:sp>
      <p:sp>
        <p:nvSpPr>
          <p:cNvPr id="3" name="Content Placeholder 2">
            <a:extLst>
              <a:ext uri="{FF2B5EF4-FFF2-40B4-BE49-F238E27FC236}">
                <a16:creationId xmlns:a16="http://schemas.microsoft.com/office/drawing/2014/main" id="{C6B90BAD-99C1-646B-301B-14EC59ED6249}"/>
              </a:ext>
            </a:extLst>
          </p:cNvPr>
          <p:cNvSpPr>
            <a:spLocks noGrp="1"/>
          </p:cNvSpPr>
          <p:nvPr>
            <p:ph idx="1"/>
          </p:nvPr>
        </p:nvSpPr>
        <p:spPr>
          <a:xfrm>
            <a:off x="609600" y="1115879"/>
            <a:ext cx="10972800" cy="5010286"/>
          </a:xfrm>
        </p:spPr>
        <p:txBody>
          <a:bodyPr>
            <a:noAutofit/>
          </a:bodyPr>
          <a:lstStyle/>
          <a:p>
            <a:pPr marL="0" indent="0" algn="l">
              <a:buNone/>
            </a:pPr>
            <a:r>
              <a:rPr lang="en-US" sz="4000" b="0" i="0" dirty="0">
                <a:solidFill>
                  <a:schemeClr val="bg1"/>
                </a:solidFill>
                <a:effectLst/>
                <a:latin typeface="Footlight MT Light" panose="0204060206030A020304" pitchFamily="18" charset="77"/>
              </a:rPr>
              <a:t>If you want to judge how well a person understands Christianity, find out how much he makes of the thought of being God's child, and having God as his Father. If this is not the thought that prompts and controls his worship and prayers and his whole outlook on life, it means that he does not understand Christianity very well at all. </a:t>
            </a:r>
            <a:endParaRPr lang="en-US" sz="4000" dirty="0">
              <a:solidFill>
                <a:schemeClr val="bg1"/>
              </a:solidFill>
              <a:latin typeface="Footlight MT Light" panose="0204060206030A020304" pitchFamily="18" charset="77"/>
            </a:endParaRPr>
          </a:p>
        </p:txBody>
      </p:sp>
    </p:spTree>
    <p:extLst>
      <p:ext uri="{BB962C8B-B14F-4D97-AF65-F5344CB8AC3E}">
        <p14:creationId xmlns:p14="http://schemas.microsoft.com/office/powerpoint/2010/main" val="10039856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6E7C8-B13D-1C63-BECB-9FB69AFC5E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7A9C5A-5703-1910-6C0E-31892242F3A4}"/>
              </a:ext>
            </a:extLst>
          </p:cNvPr>
          <p:cNvSpPr>
            <a:spLocks noGrp="1"/>
          </p:cNvSpPr>
          <p:nvPr>
            <p:ph type="title"/>
          </p:nvPr>
        </p:nvSpPr>
        <p:spPr>
          <a:xfrm>
            <a:off x="609600" y="274638"/>
            <a:ext cx="10972800" cy="841240"/>
          </a:xfrm>
        </p:spPr>
        <p:txBody>
          <a:bodyPr>
            <a:normAutofit/>
          </a:bodyPr>
          <a:lstStyle/>
          <a:p>
            <a:r>
              <a:rPr lang="en-US" b="1" i="0" dirty="0">
                <a:solidFill>
                  <a:schemeClr val="bg1"/>
                </a:solidFill>
                <a:effectLst/>
                <a:latin typeface="Footlight MT Light" panose="0204060206030A020304" pitchFamily="18" charset="77"/>
              </a:rPr>
              <a:t>J. I. Packer</a:t>
            </a:r>
            <a:endParaRPr lang="en-US" dirty="0"/>
          </a:p>
        </p:txBody>
      </p:sp>
      <p:sp>
        <p:nvSpPr>
          <p:cNvPr id="3" name="Content Placeholder 2">
            <a:extLst>
              <a:ext uri="{FF2B5EF4-FFF2-40B4-BE49-F238E27FC236}">
                <a16:creationId xmlns:a16="http://schemas.microsoft.com/office/drawing/2014/main" id="{4568179D-1689-B66D-5EAD-1FDF5727CF83}"/>
              </a:ext>
            </a:extLst>
          </p:cNvPr>
          <p:cNvSpPr>
            <a:spLocks noGrp="1"/>
          </p:cNvSpPr>
          <p:nvPr>
            <p:ph idx="1"/>
          </p:nvPr>
        </p:nvSpPr>
        <p:spPr>
          <a:xfrm>
            <a:off x="609600" y="1115879"/>
            <a:ext cx="10972800" cy="5010286"/>
          </a:xfrm>
        </p:spPr>
        <p:txBody>
          <a:bodyPr>
            <a:noAutofit/>
          </a:bodyPr>
          <a:lstStyle/>
          <a:p>
            <a:pPr marL="0" indent="0" algn="l">
              <a:buNone/>
            </a:pPr>
            <a:r>
              <a:rPr lang="en-US" sz="4000" b="0" i="0" dirty="0">
                <a:solidFill>
                  <a:schemeClr val="bg1"/>
                </a:solidFill>
                <a:effectLst/>
                <a:latin typeface="Footlight MT Light" panose="0204060206030A020304" pitchFamily="18" charset="77"/>
              </a:rPr>
              <a:t>For everything that Christ taught, everything that makes the New Testament new, and better than the Old, everything that is distinctively Christian as opposed to merely Jewish, is summed up in the knowledge of the Fatherhood of God. 'Father' is the Christian name for God. Our understanding of Christianity cannot be better than our grasp of adoption.</a:t>
            </a:r>
            <a:endParaRPr lang="en-US" sz="4000" dirty="0">
              <a:solidFill>
                <a:schemeClr val="bg1"/>
              </a:solidFill>
              <a:latin typeface="Footlight MT Light" panose="0204060206030A020304" pitchFamily="18" charset="77"/>
            </a:endParaRPr>
          </a:p>
        </p:txBody>
      </p:sp>
    </p:spTree>
    <p:extLst>
      <p:ext uri="{BB962C8B-B14F-4D97-AF65-F5344CB8AC3E}">
        <p14:creationId xmlns:p14="http://schemas.microsoft.com/office/powerpoint/2010/main" val="20888612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2E0CB-D151-3EE6-9A7D-813F84E0068B}"/>
              </a:ext>
            </a:extLst>
          </p:cNvPr>
          <p:cNvSpPr>
            <a:spLocks noGrp="1"/>
          </p:cNvSpPr>
          <p:nvPr>
            <p:ph type="title"/>
          </p:nvPr>
        </p:nvSpPr>
        <p:spPr/>
        <p:txBody>
          <a:bodyPr>
            <a:normAutofit/>
          </a:bodyPr>
          <a:lstStyle/>
          <a:p>
            <a:r>
              <a:rPr lang="en-US" b="1" i="0" dirty="0">
                <a:solidFill>
                  <a:schemeClr val="bg1"/>
                </a:solidFill>
                <a:effectLst/>
                <a:latin typeface="Footlight MT Light" panose="0204060206030A020304" pitchFamily="18" charset="77"/>
              </a:rPr>
              <a:t>J. I. Packer</a:t>
            </a:r>
            <a:endParaRPr lang="en-US" dirty="0"/>
          </a:p>
        </p:txBody>
      </p:sp>
      <p:sp>
        <p:nvSpPr>
          <p:cNvPr id="3" name="Content Placeholder 2">
            <a:extLst>
              <a:ext uri="{FF2B5EF4-FFF2-40B4-BE49-F238E27FC236}">
                <a16:creationId xmlns:a16="http://schemas.microsoft.com/office/drawing/2014/main" id="{C6B90BAD-99C1-646B-301B-14EC59ED6249}"/>
              </a:ext>
            </a:extLst>
          </p:cNvPr>
          <p:cNvSpPr>
            <a:spLocks noGrp="1"/>
          </p:cNvSpPr>
          <p:nvPr>
            <p:ph idx="1"/>
          </p:nvPr>
        </p:nvSpPr>
        <p:spPr/>
        <p:txBody>
          <a:bodyPr>
            <a:noAutofit/>
          </a:bodyPr>
          <a:lstStyle/>
          <a:p>
            <a:pPr marL="0" indent="0" algn="l">
              <a:buNone/>
            </a:pPr>
            <a:r>
              <a:rPr lang="en-US" sz="4000" b="0" i="0" dirty="0">
                <a:solidFill>
                  <a:schemeClr val="bg1"/>
                </a:solidFill>
                <a:effectLst/>
                <a:latin typeface="Footlight MT Light" panose="0204060206030A020304" pitchFamily="18" charset="77"/>
              </a:rPr>
              <a:t>Adoption is the highest privilege of the gospel. The traitor is forgiven, brought in for supper, and given the family name. To be right with God the Judge is a great thing, but to be loved and cared for by God the Father is greater.</a:t>
            </a:r>
          </a:p>
          <a:p>
            <a:pPr marL="0" indent="0" algn="l">
              <a:buNone/>
            </a:pPr>
            <a:r>
              <a:rPr lang="en-US" sz="4000" b="0" i="0" dirty="0">
                <a:solidFill>
                  <a:schemeClr val="bg1"/>
                </a:solidFill>
                <a:effectLst/>
                <a:latin typeface="Footlight MT Light" panose="0204060206030A020304" pitchFamily="18" charset="77"/>
              </a:rPr>
              <a:t> </a:t>
            </a:r>
          </a:p>
          <a:p>
            <a:pPr marL="0" indent="0">
              <a:buNone/>
            </a:pPr>
            <a:endParaRPr lang="en-US" sz="4000" dirty="0">
              <a:solidFill>
                <a:schemeClr val="bg1"/>
              </a:solidFill>
              <a:latin typeface="Footlight MT Light" panose="0204060206030A020304" pitchFamily="18" charset="77"/>
            </a:endParaRPr>
          </a:p>
        </p:txBody>
      </p:sp>
    </p:spTree>
    <p:extLst>
      <p:ext uri="{BB962C8B-B14F-4D97-AF65-F5344CB8AC3E}">
        <p14:creationId xmlns:p14="http://schemas.microsoft.com/office/powerpoint/2010/main" val="33065203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AB10F-6923-EC6D-CB23-4CA75517B233}"/>
            </a:ext>
          </a:extLst>
        </p:cNvPr>
        <p:cNvGrpSpPr/>
        <p:nvPr/>
      </p:nvGrpSpPr>
      <p:grpSpPr>
        <a:xfrm>
          <a:off x="0" y="0"/>
          <a:ext cx="0" cy="0"/>
          <a:chOff x="0" y="0"/>
          <a:chExt cx="0" cy="0"/>
        </a:xfrm>
      </p:grpSpPr>
      <p:sp>
        <p:nvSpPr>
          <p:cNvPr id="53250" name="Title 1">
            <a:extLst>
              <a:ext uri="{FF2B5EF4-FFF2-40B4-BE49-F238E27FC236}">
                <a16:creationId xmlns:a16="http://schemas.microsoft.com/office/drawing/2014/main" id="{346284CB-7704-FB73-5599-8573750CBC47}"/>
              </a:ext>
            </a:extLst>
          </p:cNvPr>
          <p:cNvSpPr>
            <a:spLocks noGrp="1" noChangeArrowheads="1"/>
          </p:cNvSpPr>
          <p:nvPr>
            <p:ph type="title"/>
          </p:nvPr>
        </p:nvSpPr>
        <p:spPr/>
        <p:txBody>
          <a:bodyPr>
            <a:normAutofit/>
          </a:bodyPr>
          <a:lstStyle/>
          <a:p>
            <a:pPr algn="ctr"/>
            <a:r>
              <a:rPr lang="en-US" altLang="en-US" sz="4800" dirty="0">
                <a:solidFill>
                  <a:schemeClr val="bg1"/>
                </a:solidFill>
                <a:latin typeface="Footlight MT Light" panose="0204060206030A020304" pitchFamily="18" charset="77"/>
              </a:rPr>
              <a:t>The Arrival of the Word</a:t>
            </a:r>
          </a:p>
        </p:txBody>
      </p:sp>
      <p:sp>
        <p:nvSpPr>
          <p:cNvPr id="53251" name="Title 1">
            <a:extLst>
              <a:ext uri="{FF2B5EF4-FFF2-40B4-BE49-F238E27FC236}">
                <a16:creationId xmlns:a16="http://schemas.microsoft.com/office/drawing/2014/main" id="{3ADF5F19-08FF-A486-50B1-1891A6CF0F98}"/>
              </a:ext>
            </a:extLst>
          </p:cNvPr>
          <p:cNvSpPr txBox="1">
            <a:spLocks noChangeArrowheads="1"/>
          </p:cNvSpPr>
          <p:nvPr/>
        </p:nvSpPr>
        <p:spPr bwMode="auto">
          <a:xfrm>
            <a:off x="7620000" y="1420814"/>
            <a:ext cx="2971800"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571500" indent="-5715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pPr>
            <a:endParaRPr lang="en-US" altLang="en-US" sz="1800">
              <a:solidFill>
                <a:schemeClr val="bg1"/>
              </a:solidFill>
            </a:endParaRPr>
          </a:p>
          <a:p>
            <a:pPr>
              <a:spcBef>
                <a:spcPct val="0"/>
              </a:spcBef>
            </a:pPr>
            <a:endParaRPr lang="en-US" altLang="en-US" sz="1800">
              <a:solidFill>
                <a:schemeClr val="bg1"/>
              </a:solidFill>
            </a:endParaRPr>
          </a:p>
          <a:p>
            <a:pPr>
              <a:spcBef>
                <a:spcPct val="0"/>
              </a:spcBef>
            </a:pPr>
            <a:endParaRPr lang="en-US" altLang="en-US" sz="1800">
              <a:solidFill>
                <a:schemeClr val="bg1"/>
              </a:solidFill>
            </a:endParaRPr>
          </a:p>
        </p:txBody>
      </p:sp>
      <p:sp>
        <p:nvSpPr>
          <p:cNvPr id="53252" name="Content Placeholder 1">
            <a:extLst>
              <a:ext uri="{FF2B5EF4-FFF2-40B4-BE49-F238E27FC236}">
                <a16:creationId xmlns:a16="http://schemas.microsoft.com/office/drawing/2014/main" id="{25F92D83-53C3-9CA5-375D-6646CB007F4F}"/>
              </a:ext>
            </a:extLst>
          </p:cNvPr>
          <p:cNvSpPr>
            <a:spLocks noGrp="1" noChangeArrowheads="1"/>
          </p:cNvSpPr>
          <p:nvPr>
            <p:ph idx="1"/>
          </p:nvPr>
        </p:nvSpPr>
        <p:spPr/>
        <p:txBody>
          <a:bodyPr>
            <a:normAutofit/>
          </a:bodyPr>
          <a:lstStyle/>
          <a:p>
            <a:pPr marL="514350" lvl="0" indent="-514350">
              <a:buFont typeface="+mj-lt"/>
              <a:buAutoNum type="arabicPeriod"/>
            </a:pPr>
            <a:r>
              <a:rPr lang="en-US" sz="4000" dirty="0">
                <a:solidFill>
                  <a:schemeClr val="bg1"/>
                </a:solidFill>
                <a:latin typeface="Footlight MT Light" panose="0204060206030A020304" pitchFamily="18" charset="77"/>
              </a:rPr>
              <a:t>Identity of the Word (vv. 1-2)</a:t>
            </a:r>
          </a:p>
          <a:p>
            <a:pPr marL="514350" lvl="0" indent="-514350">
              <a:buFont typeface="+mj-lt"/>
              <a:buAutoNum type="arabicPeriod"/>
            </a:pPr>
            <a:r>
              <a:rPr lang="en-US" sz="4000" dirty="0">
                <a:solidFill>
                  <a:schemeClr val="bg1"/>
                </a:solidFill>
                <a:latin typeface="Footlight MT Light" panose="0204060206030A020304" pitchFamily="18" charset="77"/>
              </a:rPr>
              <a:t>Work of the Word (vv. 3-5)</a:t>
            </a:r>
          </a:p>
          <a:p>
            <a:pPr marL="514350" lvl="0" indent="-514350">
              <a:buFont typeface="+mj-lt"/>
              <a:buAutoNum type="arabicPeriod"/>
            </a:pPr>
            <a:r>
              <a:rPr lang="en-US" sz="4000" dirty="0">
                <a:solidFill>
                  <a:schemeClr val="bg1"/>
                </a:solidFill>
                <a:latin typeface="Footlight MT Light" panose="0204060206030A020304" pitchFamily="18" charset="77"/>
              </a:rPr>
              <a:t>Witness to the Word (vv. 6-8)</a:t>
            </a:r>
          </a:p>
          <a:p>
            <a:pPr marL="514350" lvl="0" indent="-514350">
              <a:buFont typeface="+mj-lt"/>
              <a:buAutoNum type="arabicPeriod"/>
            </a:pPr>
            <a:r>
              <a:rPr lang="en-US" sz="4000" dirty="0">
                <a:solidFill>
                  <a:schemeClr val="bg1"/>
                </a:solidFill>
                <a:latin typeface="Footlight MT Light" panose="0204060206030A020304" pitchFamily="18" charset="77"/>
              </a:rPr>
              <a:t>Response to the Word (vv. 9-13)</a:t>
            </a:r>
          </a:p>
          <a:p>
            <a:pPr marL="514350" lvl="0" indent="-514350">
              <a:buFont typeface="+mj-lt"/>
              <a:buAutoNum type="arabicPeriod"/>
            </a:pPr>
            <a:r>
              <a:rPr lang="en-US" sz="4000" dirty="0">
                <a:solidFill>
                  <a:schemeClr val="bg1"/>
                </a:solidFill>
                <a:latin typeface="Footlight MT Light" panose="0204060206030A020304" pitchFamily="18" charset="77"/>
              </a:rPr>
              <a:t>Incarnation of the Word (vv. 14-18)</a:t>
            </a:r>
          </a:p>
          <a:p>
            <a:pPr marL="742950" indent="-742950">
              <a:buFont typeface="+mj-lt"/>
              <a:buAutoNum type="arabicPeriod"/>
            </a:pPr>
            <a:endParaRPr lang="en-US" altLang="en-US" sz="4000" dirty="0">
              <a:solidFill>
                <a:schemeClr val="bg1"/>
              </a:solidFill>
              <a:latin typeface="Footlight MT Light" panose="0204060206030A020304" pitchFamily="18" charset="77"/>
            </a:endParaRPr>
          </a:p>
        </p:txBody>
      </p:sp>
    </p:spTree>
    <p:extLst>
      <p:ext uri="{BB962C8B-B14F-4D97-AF65-F5344CB8AC3E}">
        <p14:creationId xmlns:p14="http://schemas.microsoft.com/office/powerpoint/2010/main" val="817324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25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6B998-E924-26C1-A274-60202456CBD1}"/>
              </a:ext>
            </a:extLst>
          </p:cNvPr>
          <p:cNvSpPr>
            <a:spLocks noGrp="1"/>
          </p:cNvSpPr>
          <p:nvPr>
            <p:ph type="title"/>
          </p:nvPr>
        </p:nvSpPr>
        <p:spPr>
          <a:xfrm>
            <a:off x="2234838" y="3164476"/>
            <a:ext cx="3538402" cy="3090998"/>
          </a:xfrm>
        </p:spPr>
        <p:txBody>
          <a:bodyPr vert="horz" lIns="68580" tIns="34290" rIns="68580" bIns="34290" rtlCol="0" anchor="b">
            <a:noAutofit/>
          </a:bodyPr>
          <a:lstStyle/>
          <a:p>
            <a:pPr algn="r">
              <a:lnSpc>
                <a:spcPct val="90000"/>
              </a:lnSpc>
            </a:pPr>
            <a:r>
              <a:rPr lang="en-US" sz="7000" b="1" dirty="0">
                <a:solidFill>
                  <a:schemeClr val="bg1"/>
                </a:solidFill>
                <a:latin typeface="Footlight MT Light" panose="0204060206030A020304" pitchFamily="18" charset="77"/>
                <a:cs typeface="Didot" panose="02000503000000020003" pitchFamily="2" charset="-79"/>
              </a:rPr>
              <a:t>The </a:t>
            </a:r>
            <a:br>
              <a:rPr lang="en-US" sz="7000" b="1" dirty="0">
                <a:solidFill>
                  <a:schemeClr val="bg1"/>
                </a:solidFill>
                <a:latin typeface="Footlight MT Light" panose="0204060206030A020304" pitchFamily="18" charset="77"/>
                <a:cs typeface="Didot" panose="02000503000000020003" pitchFamily="2" charset="-79"/>
              </a:rPr>
            </a:br>
            <a:r>
              <a:rPr lang="en-US" sz="7000" b="1" dirty="0">
                <a:solidFill>
                  <a:schemeClr val="bg1"/>
                </a:solidFill>
                <a:latin typeface="Footlight MT Light" panose="0204060206030A020304" pitchFamily="18" charset="77"/>
                <a:cs typeface="Didot" panose="02000503000000020003" pitchFamily="2" charset="-79"/>
              </a:rPr>
              <a:t>Gospel </a:t>
            </a:r>
            <a:br>
              <a:rPr lang="en-US" sz="7000" b="1" dirty="0">
                <a:solidFill>
                  <a:schemeClr val="bg1"/>
                </a:solidFill>
                <a:latin typeface="Footlight MT Light" panose="0204060206030A020304" pitchFamily="18" charset="77"/>
                <a:cs typeface="Didot" panose="02000503000000020003" pitchFamily="2" charset="-79"/>
              </a:rPr>
            </a:br>
            <a:r>
              <a:rPr lang="en-US" sz="7000" b="1" dirty="0">
                <a:solidFill>
                  <a:schemeClr val="bg1"/>
                </a:solidFill>
                <a:latin typeface="Footlight MT Light" panose="0204060206030A020304" pitchFamily="18" charset="77"/>
                <a:cs typeface="Didot" panose="02000503000000020003" pitchFamily="2" charset="-79"/>
              </a:rPr>
              <a:t>of </a:t>
            </a:r>
            <a:br>
              <a:rPr lang="en-US" sz="7000" b="1" dirty="0">
                <a:solidFill>
                  <a:schemeClr val="bg1"/>
                </a:solidFill>
                <a:latin typeface="Footlight MT Light" panose="0204060206030A020304" pitchFamily="18" charset="77"/>
                <a:cs typeface="Didot" panose="02000503000000020003" pitchFamily="2" charset="-79"/>
              </a:rPr>
            </a:br>
            <a:r>
              <a:rPr lang="en-US" sz="7000" b="1" dirty="0">
                <a:solidFill>
                  <a:schemeClr val="bg1"/>
                </a:solidFill>
                <a:latin typeface="Footlight MT Light" panose="0204060206030A020304" pitchFamily="18" charset="77"/>
                <a:cs typeface="Didot" panose="02000503000000020003" pitchFamily="2" charset="-79"/>
              </a:rPr>
              <a:t>John</a:t>
            </a:r>
          </a:p>
        </p:txBody>
      </p:sp>
      <p:pic>
        <p:nvPicPr>
          <p:cNvPr id="1026" name="Picture 2">
            <a:extLst>
              <a:ext uri="{FF2B5EF4-FFF2-40B4-BE49-F238E27FC236}">
                <a16:creationId xmlns:a16="http://schemas.microsoft.com/office/drawing/2014/main" id="{B6CCA46C-377E-455C-A772-03FEF04F20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7642" y="586194"/>
            <a:ext cx="3779520" cy="5669280"/>
          </a:xfrm>
          <a:prstGeom prst="rect">
            <a:avLst/>
          </a:prstGeom>
          <a:noFill/>
          <a:ln w="571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9622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8306" name="Title 1">
            <a:extLst>
              <a:ext uri="{FF2B5EF4-FFF2-40B4-BE49-F238E27FC236}">
                <a16:creationId xmlns:a16="http://schemas.microsoft.com/office/drawing/2014/main" id="{DE0B77D8-C9AC-8DC1-BA78-9DA68E9BFF62}"/>
              </a:ext>
            </a:extLst>
          </p:cNvPr>
          <p:cNvSpPr>
            <a:spLocks noGrp="1" noChangeArrowheads="1"/>
          </p:cNvSpPr>
          <p:nvPr>
            <p:ph type="title"/>
          </p:nvPr>
        </p:nvSpPr>
        <p:spPr/>
        <p:txBody>
          <a:bodyPr>
            <a:normAutofit/>
          </a:bodyPr>
          <a:lstStyle/>
          <a:p>
            <a:r>
              <a:rPr lang="en-US" altLang="en-US" sz="4800" dirty="0">
                <a:solidFill>
                  <a:schemeClr val="bg1"/>
                </a:solidFill>
                <a:latin typeface="Footlight MT Light" panose="0204060206030A020304" pitchFamily="18" charset="77"/>
              </a:rPr>
              <a:t>The Gospel of John</a:t>
            </a:r>
          </a:p>
        </p:txBody>
      </p:sp>
      <p:sp>
        <p:nvSpPr>
          <p:cNvPr id="53251" name="Title 1">
            <a:extLst>
              <a:ext uri="{FF2B5EF4-FFF2-40B4-BE49-F238E27FC236}">
                <a16:creationId xmlns:a16="http://schemas.microsoft.com/office/drawing/2014/main" id="{41BF5ECC-D3E3-973B-AA5F-9202BA789A70}"/>
              </a:ext>
            </a:extLst>
          </p:cNvPr>
          <p:cNvSpPr txBox="1">
            <a:spLocks noChangeArrowheads="1"/>
          </p:cNvSpPr>
          <p:nvPr/>
        </p:nvSpPr>
        <p:spPr bwMode="auto">
          <a:xfrm>
            <a:off x="7239000" y="1922464"/>
            <a:ext cx="2228850" cy="2592387"/>
          </a:xfrm>
          <a:prstGeom prst="rect">
            <a:avLst/>
          </a:prstGeom>
          <a:noFill/>
          <a:ln>
            <a:noFill/>
          </a:ln>
        </p:spPr>
        <p:txBody>
          <a:bodyPr anchor="ctr"/>
          <a:lstStyle>
            <a:lvl1pPr marL="571500" indent="-5715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571500" marR="0" lvl="0" indent="-571500" algn="l" defTabSz="914400" rtl="0" eaLnBrk="0" fontAlgn="base" latinLnBrk="0" hangingPunct="0">
              <a:lnSpc>
                <a:spcPct val="100000"/>
              </a:lnSpc>
              <a:spcBef>
                <a:spcPct val="0"/>
              </a:spcBef>
              <a:spcAft>
                <a:spcPct val="0"/>
              </a:spcAft>
              <a:buClrTx/>
              <a:buSzTx/>
              <a:buFontTx/>
              <a:buChar char="•"/>
              <a:tabLst/>
              <a:defRPr/>
            </a:pPr>
            <a:endParaRPr kumimoji="0" lang="en-US" altLang="en-US" sz="135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a:p>
            <a:pPr marL="571500" marR="0" lvl="0" indent="-571500" algn="l" defTabSz="914400" rtl="0" eaLnBrk="0" fontAlgn="base" latinLnBrk="0" hangingPunct="0">
              <a:lnSpc>
                <a:spcPct val="100000"/>
              </a:lnSpc>
              <a:spcBef>
                <a:spcPct val="0"/>
              </a:spcBef>
              <a:spcAft>
                <a:spcPct val="0"/>
              </a:spcAft>
              <a:buClrTx/>
              <a:buSzTx/>
              <a:buFontTx/>
              <a:buChar char="•"/>
              <a:tabLst/>
              <a:defRPr/>
            </a:pPr>
            <a:endParaRPr kumimoji="0" lang="en-US" altLang="en-US" sz="135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a:p>
            <a:pPr marL="571500" marR="0" lvl="0" indent="-571500" algn="l" defTabSz="914400" rtl="0" eaLnBrk="0" fontAlgn="base" latinLnBrk="0" hangingPunct="0">
              <a:lnSpc>
                <a:spcPct val="100000"/>
              </a:lnSpc>
              <a:spcBef>
                <a:spcPct val="0"/>
              </a:spcBef>
              <a:spcAft>
                <a:spcPct val="0"/>
              </a:spcAft>
              <a:buClrTx/>
              <a:buSzTx/>
              <a:buFontTx/>
              <a:buChar char="•"/>
              <a:tabLst/>
              <a:defRPr/>
            </a:pPr>
            <a:endParaRPr kumimoji="0" lang="en-US" altLang="en-US" sz="135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98308" name="Content Placeholder 1">
            <a:extLst>
              <a:ext uri="{FF2B5EF4-FFF2-40B4-BE49-F238E27FC236}">
                <a16:creationId xmlns:a16="http://schemas.microsoft.com/office/drawing/2014/main" id="{8473C402-E590-D50E-3597-563465C4E89C}"/>
              </a:ext>
            </a:extLst>
          </p:cNvPr>
          <p:cNvSpPr>
            <a:spLocks noGrp="1" noChangeArrowheads="1"/>
          </p:cNvSpPr>
          <p:nvPr>
            <p:ph idx="1"/>
          </p:nvPr>
        </p:nvSpPr>
        <p:spPr>
          <a:xfrm>
            <a:off x="609600" y="1417638"/>
            <a:ext cx="10972800" cy="4525963"/>
          </a:xfrm>
        </p:spPr>
        <p:txBody>
          <a:bodyPr>
            <a:noAutofit/>
          </a:bodyPr>
          <a:lstStyle/>
          <a:p>
            <a:pPr marL="0" indent="0">
              <a:buNone/>
              <a:defRPr/>
            </a:pPr>
            <a:r>
              <a:rPr lang="en-US" sz="3600" dirty="0">
                <a:solidFill>
                  <a:schemeClr val="bg1"/>
                </a:solidFill>
                <a:latin typeface="Footlight MT Light" panose="0204060206030A020304" pitchFamily="18" charset="77"/>
              </a:rPr>
              <a:t>The Mission of Jesus (1:1-18)</a:t>
            </a:r>
          </a:p>
          <a:p>
            <a:pPr marL="0" indent="0">
              <a:buNone/>
              <a:defRPr/>
            </a:pPr>
            <a:endParaRPr lang="en-US" sz="2000" dirty="0">
              <a:solidFill>
                <a:schemeClr val="bg1"/>
              </a:solidFill>
              <a:latin typeface="Footlight MT Light" panose="0204060206030A020304" pitchFamily="18" charset="77"/>
            </a:endParaRPr>
          </a:p>
          <a:p>
            <a:pPr marL="0" indent="0">
              <a:buNone/>
              <a:defRPr/>
            </a:pPr>
            <a:r>
              <a:rPr lang="en-US" sz="3600" dirty="0">
                <a:solidFill>
                  <a:schemeClr val="bg1"/>
                </a:solidFill>
                <a:latin typeface="Footlight MT Light" panose="0204060206030A020304" pitchFamily="18" charset="77"/>
              </a:rPr>
              <a:t>The Ministry of Jesus (1:19-20:31)</a:t>
            </a:r>
          </a:p>
          <a:p>
            <a:pPr lvl="1">
              <a:buFont typeface="Wingdings" panose="05000000000000000000" pitchFamily="2" charset="2"/>
              <a:buChar char="Ø"/>
              <a:defRPr/>
            </a:pPr>
            <a:r>
              <a:rPr lang="en-US" sz="3600" dirty="0">
                <a:solidFill>
                  <a:schemeClr val="bg1"/>
                </a:solidFill>
                <a:latin typeface="Footlight MT Light" panose="0204060206030A020304" pitchFamily="18" charset="77"/>
              </a:rPr>
              <a:t>Public Ministry (1:19-12)</a:t>
            </a:r>
          </a:p>
          <a:p>
            <a:pPr lvl="1">
              <a:buFont typeface="Wingdings" panose="05000000000000000000" pitchFamily="2" charset="2"/>
              <a:buChar char="Ø"/>
              <a:defRPr/>
            </a:pPr>
            <a:r>
              <a:rPr lang="en-US" sz="3600" dirty="0">
                <a:solidFill>
                  <a:schemeClr val="bg1"/>
                </a:solidFill>
                <a:latin typeface="Footlight MT Light" panose="0204060206030A020304" pitchFamily="18" charset="77"/>
              </a:rPr>
              <a:t>Private Ministry (1:13-17)</a:t>
            </a:r>
          </a:p>
          <a:p>
            <a:pPr lvl="1">
              <a:buFont typeface="Wingdings" panose="05000000000000000000" pitchFamily="2" charset="2"/>
              <a:buChar char="Ø"/>
              <a:defRPr/>
            </a:pPr>
            <a:r>
              <a:rPr lang="en-US" sz="3600" dirty="0">
                <a:solidFill>
                  <a:schemeClr val="bg1"/>
                </a:solidFill>
                <a:latin typeface="Footlight MT Light" panose="0204060206030A020304" pitchFamily="18" charset="77"/>
              </a:rPr>
              <a:t>Passion and Resurrection (1:18-20)</a:t>
            </a:r>
          </a:p>
          <a:p>
            <a:pPr marL="457200" lvl="1" indent="0">
              <a:buNone/>
              <a:defRPr/>
            </a:pPr>
            <a:endParaRPr lang="en-US" sz="2000" dirty="0">
              <a:solidFill>
                <a:schemeClr val="bg1"/>
              </a:solidFill>
              <a:latin typeface="Footlight MT Light" panose="0204060206030A020304" pitchFamily="18" charset="77"/>
            </a:endParaRPr>
          </a:p>
          <a:p>
            <a:pPr marL="0" indent="0">
              <a:buNone/>
              <a:defRPr/>
            </a:pPr>
            <a:r>
              <a:rPr lang="en-US" sz="3600" dirty="0">
                <a:solidFill>
                  <a:schemeClr val="bg1"/>
                </a:solidFill>
                <a:latin typeface="Footlight MT Light" panose="0204060206030A020304" pitchFamily="18" charset="77"/>
              </a:rPr>
              <a:t>The Ministers of Jesus (21:1-25)</a:t>
            </a:r>
          </a:p>
          <a:p>
            <a:pPr marL="0" indent="0">
              <a:defRPr/>
            </a:pPr>
            <a:endParaRPr lang="en-US" altLang="en-US" sz="3600" dirty="0">
              <a:solidFill>
                <a:schemeClr val="bg1"/>
              </a:solidFill>
              <a:latin typeface="Footlight MT Light" panose="0204060206030A020304" pitchFamily="18" charset="77"/>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681624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7412" name="Picture 4">
            <a:extLst>
              <a:ext uri="{FF2B5EF4-FFF2-40B4-BE49-F238E27FC236}">
                <a16:creationId xmlns:a16="http://schemas.microsoft.com/office/drawing/2014/main" id="{FEB0F853-DCD7-9AD9-88E4-99C4A5832E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7898" t="5556" r="7101" b="10001"/>
          <a:stretch>
            <a:fillRect/>
          </a:stretch>
        </p:blipFill>
        <p:spPr bwMode="auto">
          <a:xfrm>
            <a:off x="1512888" y="19050"/>
            <a:ext cx="9155113" cy="681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TextBox 3">
            <a:extLst>
              <a:ext uri="{FF2B5EF4-FFF2-40B4-BE49-F238E27FC236}">
                <a16:creationId xmlns:a16="http://schemas.microsoft.com/office/drawing/2014/main" id="{3AC46B5B-1FE2-8CC9-D086-6A9EE0FB7315}"/>
              </a:ext>
            </a:extLst>
          </p:cNvPr>
          <p:cNvSpPr txBox="1">
            <a:spLocks noChangeArrowheads="1"/>
          </p:cNvSpPr>
          <p:nvPr/>
        </p:nvSpPr>
        <p:spPr bwMode="auto">
          <a:xfrm>
            <a:off x="5991225" y="2674939"/>
            <a:ext cx="1143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Arial" panose="020B0604020202020204" pitchFamily="34" charset="0"/>
              <a:buChar char="►"/>
              <a:defRPr sz="3200">
                <a:solidFill>
                  <a:schemeClr val="tx1"/>
                </a:solidFill>
                <a:latin typeface="Tahoma" panose="020B0604030504040204" pitchFamily="34" charset="0"/>
                <a:ea typeface="MS PGothic" panose="020B0600070205080204" pitchFamily="34" charset="-128"/>
                <a:cs typeface="Arial" panose="020B0604020202020204" pitchFamily="34" charset="0"/>
              </a:defRPr>
            </a:lvl1pPr>
            <a:lvl2pPr marL="742950" indent="-285750">
              <a:spcBef>
                <a:spcPct val="20000"/>
              </a:spcBef>
              <a:buClr>
                <a:schemeClr val="folHlink"/>
              </a:buClr>
              <a:buFont typeface="Wingdings" panose="05000000000000000000" pitchFamily="2" charset="2"/>
              <a:buChar char="§"/>
              <a:defRPr sz="2800">
                <a:solidFill>
                  <a:schemeClr val="tx1"/>
                </a:solidFill>
                <a:latin typeface="Tahoma" panose="020B0604030504040204" pitchFamily="34" charset="0"/>
                <a:ea typeface="Arial" panose="020B0604020202020204" pitchFamily="34" charset="0"/>
                <a:cs typeface="Arial" panose="020B0604020202020204" pitchFamily="34" charset="0"/>
              </a:defRPr>
            </a:lvl2pPr>
            <a:lvl3pPr marL="1143000" indent="-228600">
              <a:spcBef>
                <a:spcPct val="20000"/>
              </a:spcBef>
              <a:buClr>
                <a:schemeClr val="hlink"/>
              </a:buClr>
              <a:buSzPct val="80000"/>
              <a:buFont typeface="Arial" panose="020B0604020202020204" pitchFamily="34" charset="0"/>
              <a:buChar char="►"/>
              <a:defRPr sz="2400">
                <a:solidFill>
                  <a:schemeClr val="tx1"/>
                </a:solidFill>
                <a:latin typeface="Tahoma" panose="020B0604030504040204" pitchFamily="34" charset="0"/>
                <a:ea typeface="Arial" panose="020B0604020202020204" pitchFamily="34" charset="0"/>
                <a:cs typeface="Arial" panose="020B0604020202020204" pitchFamily="34" charset="0"/>
              </a:defRPr>
            </a:lvl3pPr>
            <a:lvl4pPr marL="1600200" indent="-228600">
              <a:spcBef>
                <a:spcPct val="20000"/>
              </a:spcBef>
              <a:buClr>
                <a:schemeClr val="folHlink"/>
              </a:buClr>
              <a:buFont typeface="Wingdings" panose="05000000000000000000" pitchFamily="2" charset="2"/>
              <a:buChar char="§"/>
              <a:defRPr sz="2000">
                <a:solidFill>
                  <a:schemeClr val="tx1"/>
                </a:solidFill>
                <a:latin typeface="Tahoma" panose="020B0604030504040204" pitchFamily="34" charset="0"/>
                <a:ea typeface="Arial" panose="020B0604020202020204" pitchFamily="34" charset="0"/>
                <a:cs typeface="Arial" panose="020B0604020202020204" pitchFamily="34" charset="0"/>
              </a:defRPr>
            </a:lvl4pPr>
            <a:lvl5pPr marL="2057400" indent="-228600">
              <a:spcBef>
                <a:spcPct val="20000"/>
              </a:spcBef>
              <a:buClr>
                <a:schemeClr val="hlink"/>
              </a:buClr>
              <a:buSzPct val="80000"/>
              <a:buFont typeface="Arial" panose="020B0604020202020204" pitchFamily="34" charset="0"/>
              <a:buChar char="►"/>
              <a:defRPr sz="2000">
                <a:solidFill>
                  <a:schemeClr val="tx1"/>
                </a:solidFill>
                <a:latin typeface="Tahoma" panose="020B060403050404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hlink"/>
              </a:buClr>
              <a:buSzPct val="80000"/>
              <a:buFont typeface="Arial" panose="020B0604020202020204" pitchFamily="34" charset="0"/>
              <a:buChar char="►"/>
              <a:defRPr sz="2000">
                <a:solidFill>
                  <a:schemeClr val="tx1"/>
                </a:solidFill>
                <a:latin typeface="Tahoma" panose="020B0604030504040204" pitchFamily="34" charset="0"/>
                <a:ea typeface="Arial" panose="020B0604020202020204" pitchFamily="34" charset="0"/>
                <a:cs typeface="Arial" panose="020B0604020202020204" pitchFamily="34" charset="0"/>
              </a:defRPr>
            </a:lvl9pPr>
          </a:lstStyle>
          <a:p>
            <a:pPr eaLnBrk="0" fontAlgn="base" hangingPunct="0">
              <a:spcBef>
                <a:spcPct val="0"/>
              </a:spcBef>
              <a:spcAft>
                <a:spcPct val="0"/>
              </a:spcAft>
              <a:buClrTx/>
              <a:buSzTx/>
              <a:buNone/>
            </a:pPr>
            <a:r>
              <a:rPr lang="en-US" altLang="en-US" sz="1800" b="1">
                <a:solidFill>
                  <a:srgbClr val="FFFFFF"/>
                </a:solidFill>
              </a:rPr>
              <a:t>Ephesus</a:t>
            </a:r>
          </a:p>
        </p:txBody>
      </p:sp>
      <p:pic>
        <p:nvPicPr>
          <p:cNvPr id="17414" name="Picture 2" descr="Sun PNG transparent image download, size: 800x800px">
            <a:extLst>
              <a:ext uri="{FF2B5EF4-FFF2-40B4-BE49-F238E27FC236}">
                <a16:creationId xmlns:a16="http://schemas.microsoft.com/office/drawing/2014/main" id="{6B8FDA12-75A5-35E7-D60A-C813CAC97C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9438" y="30321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a:extLst>
              <a:ext uri="{FF2B5EF4-FFF2-40B4-BE49-F238E27FC236}">
                <a16:creationId xmlns:a16="http://schemas.microsoft.com/office/drawing/2014/main" id="{F3E113E1-4C83-AC25-4596-E7E653511930}"/>
              </a:ext>
            </a:extLst>
          </p:cNvPr>
          <p:cNvSpPr/>
          <p:nvPr/>
        </p:nvSpPr>
        <p:spPr>
          <a:xfrm>
            <a:off x="5715000" y="2451100"/>
            <a:ext cx="1600200" cy="1206500"/>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a:solidFill>
                <a:srgbClr val="FFFFFF"/>
              </a:solidFill>
              <a:latin typeface="Tahoma"/>
              <a:cs typeface="Arial"/>
            </a:endParaRPr>
          </a:p>
        </p:txBody>
      </p:sp>
    </p:spTree>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EDA929-B697-8512-ADE4-1D3D904ADB94}"/>
              </a:ext>
            </a:extLst>
          </p:cNvPr>
          <p:cNvSpPr>
            <a:spLocks noGrp="1"/>
          </p:cNvSpPr>
          <p:nvPr>
            <p:ph type="body" idx="1"/>
          </p:nvPr>
        </p:nvSpPr>
        <p:spPr>
          <a:xfrm>
            <a:off x="2209800" y="-152400"/>
            <a:ext cx="7772400" cy="1011238"/>
          </a:xfrm>
        </p:spPr>
        <p:txBody>
          <a:bodyPr/>
          <a:lstStyle/>
          <a:p>
            <a:pPr algn="ctr">
              <a:defRPr/>
            </a:pPr>
            <a:r>
              <a:rPr lang="en-US" sz="4400" dirty="0">
                <a:latin typeface="Footlight MT Light" panose="0204060206030A020304" pitchFamily="18" charset="77"/>
                <a:ea typeface="Cambria" panose="02040503050406030204" pitchFamily="18" charset="0"/>
              </a:rPr>
              <a:t>Ephesus</a:t>
            </a:r>
          </a:p>
        </p:txBody>
      </p:sp>
      <p:pic>
        <p:nvPicPr>
          <p:cNvPr id="20484" name="Picture 4" descr="An aerial view of a city&#10;&#10;AI-generated content may be incorrect.">
            <a:extLst>
              <a:ext uri="{FF2B5EF4-FFF2-40B4-BE49-F238E27FC236}">
                <a16:creationId xmlns:a16="http://schemas.microsoft.com/office/drawing/2014/main" id="{48DB07BD-C5BB-9C3B-4225-6D2B868F4F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914401"/>
            <a:ext cx="9144000" cy="587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D4F07702-1584-2E6B-8AAB-0248AF245799}"/>
              </a:ext>
            </a:extLst>
          </p:cNvPr>
          <p:cNvSpPr>
            <a:spLocks noGrp="1" noChangeArrowheads="1"/>
          </p:cNvSpPr>
          <p:nvPr>
            <p:ph type="title"/>
          </p:nvPr>
        </p:nvSpPr>
        <p:spPr/>
        <p:txBody>
          <a:bodyPr/>
          <a:lstStyle/>
          <a:p>
            <a:r>
              <a:rPr lang="en-US" altLang="en-US" dirty="0">
                <a:solidFill>
                  <a:schemeClr val="tx1"/>
                </a:solidFill>
                <a:latin typeface="Footlight MT Light" panose="0204060206030A020304" pitchFamily="18" charset="77"/>
                <a:ea typeface="Cambria" panose="02040503050406030204" pitchFamily="18" charset="0"/>
                <a:cs typeface="Helvetica" panose="020B0604020202020204" pitchFamily="34" charset="0"/>
              </a:rPr>
              <a:t>Diana/Artemis</a:t>
            </a:r>
          </a:p>
        </p:txBody>
      </p:sp>
      <p:pic>
        <p:nvPicPr>
          <p:cNvPr id="23556" name="Picture 2" descr="File:Diane de Versailles Leochares 2.jpg">
            <a:extLst>
              <a:ext uri="{FF2B5EF4-FFF2-40B4-BE49-F238E27FC236}">
                <a16:creationId xmlns:a16="http://schemas.microsoft.com/office/drawing/2014/main" id="{051278AA-794B-1EDA-5025-9518AD83EA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1346200"/>
            <a:ext cx="3962400" cy="528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37CEE-B81B-49AD-7CD4-64EF5D4C8B41}"/>
              </a:ext>
            </a:extLst>
          </p:cNvPr>
          <p:cNvSpPr>
            <a:spLocks noGrp="1"/>
          </p:cNvSpPr>
          <p:nvPr>
            <p:ph type="title"/>
          </p:nvPr>
        </p:nvSpPr>
        <p:spPr/>
        <p:txBody>
          <a:bodyPr>
            <a:normAutofit/>
          </a:bodyPr>
          <a:lstStyle/>
          <a:p>
            <a:r>
              <a:rPr lang="en-US" sz="4800" dirty="0" err="1">
                <a:solidFill>
                  <a:schemeClr val="bg1"/>
                </a:solidFill>
                <a:latin typeface="Footlight MT Light" panose="0204060206030A020304" pitchFamily="18" charset="77"/>
              </a:rPr>
              <a:t>Ryuho</a:t>
            </a:r>
            <a:r>
              <a:rPr lang="en-US" sz="4800" dirty="0">
                <a:solidFill>
                  <a:schemeClr val="bg1"/>
                </a:solidFill>
                <a:latin typeface="Footlight MT Light" panose="0204060206030A020304" pitchFamily="18" charset="77"/>
              </a:rPr>
              <a:t> Okawa</a:t>
            </a:r>
          </a:p>
        </p:txBody>
      </p:sp>
      <p:pic>
        <p:nvPicPr>
          <p:cNvPr id="3" name="Picture 2" descr="Ryuho Okawa, founder of Happy Science dies at age 66 : r/japan">
            <a:extLst>
              <a:ext uri="{FF2B5EF4-FFF2-40B4-BE49-F238E27FC236}">
                <a16:creationId xmlns:a16="http://schemas.microsoft.com/office/drawing/2014/main" id="{06548048-19BC-5F59-CA14-17112BD4CAC3}"/>
              </a:ext>
            </a:extLst>
          </p:cNvPr>
          <p:cNvPicPr>
            <a:picLocks noChangeAspect="1"/>
          </p:cNvPicPr>
          <p:nvPr/>
        </p:nvPicPr>
        <p:blipFill>
          <a:blip r:embed="rId2"/>
          <a:stretch>
            <a:fillRect/>
          </a:stretch>
        </p:blipFill>
        <p:spPr>
          <a:xfrm>
            <a:off x="2914651" y="1417638"/>
            <a:ext cx="6362697" cy="4941032"/>
          </a:xfrm>
          <a:prstGeom prst="rect">
            <a:avLst/>
          </a:prstGeom>
        </p:spPr>
      </p:pic>
    </p:spTree>
    <p:extLst>
      <p:ext uri="{BB962C8B-B14F-4D97-AF65-F5344CB8AC3E}">
        <p14:creationId xmlns:p14="http://schemas.microsoft.com/office/powerpoint/2010/main" val="21092622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D0E404D7-0C2B-651C-CFF5-84F85A3EB133}"/>
              </a:ext>
            </a:extLst>
          </p:cNvPr>
          <p:cNvSpPr>
            <a:spLocks noGrp="1" noChangeArrowheads="1"/>
          </p:cNvSpPr>
          <p:nvPr>
            <p:ph type="title"/>
          </p:nvPr>
        </p:nvSpPr>
        <p:spPr/>
        <p:txBody>
          <a:bodyPr/>
          <a:lstStyle/>
          <a:p>
            <a:r>
              <a:rPr lang="en-US" altLang="en-US" dirty="0">
                <a:solidFill>
                  <a:schemeClr val="tx1"/>
                </a:solidFill>
                <a:latin typeface="Footlight MT Light" panose="0204060206030A020304" pitchFamily="18" charset="77"/>
                <a:ea typeface="Cambria" panose="02040503050406030204" pitchFamily="18" charset="0"/>
                <a:cs typeface="Helvetica" panose="020B0604020202020204" pitchFamily="34" charset="0"/>
              </a:rPr>
              <a:t>Liber Bacchus/Dionysus, </a:t>
            </a:r>
          </a:p>
        </p:txBody>
      </p:sp>
      <p:pic>
        <p:nvPicPr>
          <p:cNvPr id="24580" name="Picture 2" descr="Dionysos Louvre Ma87 n2.jpg">
            <a:extLst>
              <a:ext uri="{FF2B5EF4-FFF2-40B4-BE49-F238E27FC236}">
                <a16:creationId xmlns:a16="http://schemas.microsoft.com/office/drawing/2014/main" id="{ECA285CD-A0F5-EC64-1C1A-196CB56F35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5625" y="1257301"/>
            <a:ext cx="2628900"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Picture 2" descr="620+ Acropolis Stage Theater Dionysus Athens Greece Stock Photos, Pictures  &amp; Royalty-Free Images - iStock">
            <a:extLst>
              <a:ext uri="{FF2B5EF4-FFF2-40B4-BE49-F238E27FC236}">
                <a16:creationId xmlns:a16="http://schemas.microsoft.com/office/drawing/2014/main" id="{F4DFFC00-0A23-431C-C0C6-0F4AD76071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873" r="22542"/>
          <a:stretch>
            <a:fillRect/>
          </a:stretch>
        </p:blipFill>
        <p:spPr bwMode="auto">
          <a:xfrm>
            <a:off x="4572001" y="1246189"/>
            <a:ext cx="5794375" cy="515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37CEE-B81B-49AD-7CD4-64EF5D4C8B41}"/>
              </a:ext>
            </a:extLst>
          </p:cNvPr>
          <p:cNvSpPr>
            <a:spLocks noGrp="1"/>
          </p:cNvSpPr>
          <p:nvPr>
            <p:ph type="title"/>
          </p:nvPr>
        </p:nvSpPr>
        <p:spPr/>
        <p:txBody>
          <a:bodyPr>
            <a:normAutofit/>
          </a:bodyPr>
          <a:lstStyle/>
          <a:p>
            <a:r>
              <a:rPr lang="en-US" sz="4800" dirty="0">
                <a:solidFill>
                  <a:schemeClr val="bg1"/>
                </a:solidFill>
                <a:latin typeface="Footlight MT Light" panose="0204060206030A020304" pitchFamily="18" charset="77"/>
              </a:rPr>
              <a:t>Amy Carlson </a:t>
            </a:r>
          </a:p>
        </p:txBody>
      </p:sp>
      <p:pic>
        <p:nvPicPr>
          <p:cNvPr id="4" name="Picture 3" descr="Mother God, Robin Williams, and Alcohol as Medicine: Inside Love Has Won |  Vanity Fair">
            <a:extLst>
              <a:ext uri="{FF2B5EF4-FFF2-40B4-BE49-F238E27FC236}">
                <a16:creationId xmlns:a16="http://schemas.microsoft.com/office/drawing/2014/main" id="{7B1E86D0-1B8D-CA10-7E56-F79461696F2E}"/>
              </a:ext>
            </a:extLst>
          </p:cNvPr>
          <p:cNvPicPr>
            <a:picLocks noChangeAspect="1"/>
          </p:cNvPicPr>
          <p:nvPr/>
        </p:nvPicPr>
        <p:blipFill rotWithShape="1">
          <a:blip r:embed="rId2"/>
          <a:srcRect t="5146" b="3687"/>
          <a:stretch/>
        </p:blipFill>
        <p:spPr>
          <a:xfrm>
            <a:off x="3309571" y="1417638"/>
            <a:ext cx="5572857" cy="5080669"/>
          </a:xfrm>
          <a:prstGeom prst="rect">
            <a:avLst/>
          </a:prstGeom>
        </p:spPr>
      </p:pic>
    </p:spTree>
    <p:extLst>
      <p:ext uri="{BB962C8B-B14F-4D97-AF65-F5344CB8AC3E}">
        <p14:creationId xmlns:p14="http://schemas.microsoft.com/office/powerpoint/2010/main" val="96823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37CEE-B81B-49AD-7CD4-64EF5D4C8B41}"/>
              </a:ext>
            </a:extLst>
          </p:cNvPr>
          <p:cNvSpPr>
            <a:spLocks noGrp="1"/>
          </p:cNvSpPr>
          <p:nvPr>
            <p:ph type="title"/>
          </p:nvPr>
        </p:nvSpPr>
        <p:spPr/>
        <p:txBody>
          <a:bodyPr>
            <a:normAutofit/>
          </a:bodyPr>
          <a:lstStyle/>
          <a:p>
            <a:r>
              <a:rPr lang="en-US" sz="4800" dirty="0">
                <a:solidFill>
                  <a:schemeClr val="bg1"/>
                </a:solidFill>
                <a:latin typeface="Footlight MT Light" panose="0204060206030A020304" pitchFamily="18" charset="77"/>
              </a:rPr>
              <a:t>Apollo </a:t>
            </a:r>
            <a:r>
              <a:rPr lang="en-US" sz="4800" dirty="0" err="1">
                <a:solidFill>
                  <a:schemeClr val="bg1"/>
                </a:solidFill>
                <a:latin typeface="Footlight MT Light" panose="0204060206030A020304" pitchFamily="18" charset="77"/>
              </a:rPr>
              <a:t>Quiboloy</a:t>
            </a:r>
            <a:r>
              <a:rPr lang="en-US" sz="4800" dirty="0">
                <a:solidFill>
                  <a:schemeClr val="bg1"/>
                </a:solidFill>
                <a:latin typeface="Footlight MT Light" panose="0204060206030A020304" pitchFamily="18" charset="77"/>
              </a:rPr>
              <a:t> </a:t>
            </a:r>
          </a:p>
        </p:txBody>
      </p:sp>
      <p:pic>
        <p:nvPicPr>
          <p:cNvPr id="4" name="Content Placeholder 3" descr="Davao prosecutors dismiss rape, human trafficking raps vs Quiboloy, 5  others | Inquirer News">
            <a:extLst>
              <a:ext uri="{FF2B5EF4-FFF2-40B4-BE49-F238E27FC236}">
                <a16:creationId xmlns:a16="http://schemas.microsoft.com/office/drawing/2014/main" id="{87D77A65-7096-0885-A8FB-5E38FB55577D}"/>
              </a:ext>
            </a:extLst>
          </p:cNvPr>
          <p:cNvPicPr>
            <a:picLocks noGrp="1" noChangeAspect="1"/>
          </p:cNvPicPr>
          <p:nvPr>
            <p:ph idx="1"/>
          </p:nvPr>
        </p:nvPicPr>
        <p:blipFill>
          <a:blip r:embed="rId2"/>
          <a:stretch>
            <a:fillRect/>
          </a:stretch>
        </p:blipFill>
        <p:spPr>
          <a:xfrm>
            <a:off x="2499885" y="1581762"/>
            <a:ext cx="7192229" cy="4782201"/>
          </a:xfrm>
          <a:prstGeom prst="rect">
            <a:avLst/>
          </a:prstGeom>
        </p:spPr>
      </p:pic>
    </p:spTree>
    <p:extLst>
      <p:ext uri="{BB962C8B-B14F-4D97-AF65-F5344CB8AC3E}">
        <p14:creationId xmlns:p14="http://schemas.microsoft.com/office/powerpoint/2010/main" val="600175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6B998-E924-26C1-A274-60202456CBD1}"/>
              </a:ext>
            </a:extLst>
          </p:cNvPr>
          <p:cNvSpPr>
            <a:spLocks noGrp="1"/>
          </p:cNvSpPr>
          <p:nvPr>
            <p:ph type="title"/>
          </p:nvPr>
        </p:nvSpPr>
        <p:spPr>
          <a:xfrm>
            <a:off x="2234838" y="3164476"/>
            <a:ext cx="3538402" cy="3090998"/>
          </a:xfrm>
        </p:spPr>
        <p:txBody>
          <a:bodyPr vert="horz" lIns="68580" tIns="34290" rIns="68580" bIns="34290" rtlCol="0" anchor="b">
            <a:noAutofit/>
          </a:bodyPr>
          <a:lstStyle/>
          <a:p>
            <a:pPr algn="r">
              <a:lnSpc>
                <a:spcPct val="90000"/>
              </a:lnSpc>
            </a:pPr>
            <a:r>
              <a:rPr lang="en-US" sz="7000" b="1" dirty="0">
                <a:solidFill>
                  <a:schemeClr val="bg1"/>
                </a:solidFill>
                <a:latin typeface="Footlight MT Light" panose="0204060206030A020304" pitchFamily="18" charset="77"/>
                <a:cs typeface="Didot" panose="02000503000000020003" pitchFamily="2" charset="-79"/>
              </a:rPr>
              <a:t>The </a:t>
            </a:r>
            <a:br>
              <a:rPr lang="en-US" sz="7000" b="1" dirty="0">
                <a:solidFill>
                  <a:schemeClr val="bg1"/>
                </a:solidFill>
                <a:latin typeface="Footlight MT Light" panose="0204060206030A020304" pitchFamily="18" charset="77"/>
                <a:cs typeface="Didot" panose="02000503000000020003" pitchFamily="2" charset="-79"/>
              </a:rPr>
            </a:br>
            <a:r>
              <a:rPr lang="en-US" sz="7000" b="1" dirty="0">
                <a:solidFill>
                  <a:schemeClr val="bg1"/>
                </a:solidFill>
                <a:latin typeface="Footlight MT Light" panose="0204060206030A020304" pitchFamily="18" charset="77"/>
                <a:cs typeface="Didot" panose="02000503000000020003" pitchFamily="2" charset="-79"/>
              </a:rPr>
              <a:t>Gospel </a:t>
            </a:r>
            <a:br>
              <a:rPr lang="en-US" sz="7000" b="1" dirty="0">
                <a:solidFill>
                  <a:schemeClr val="bg1"/>
                </a:solidFill>
                <a:latin typeface="Footlight MT Light" panose="0204060206030A020304" pitchFamily="18" charset="77"/>
                <a:cs typeface="Didot" panose="02000503000000020003" pitchFamily="2" charset="-79"/>
              </a:rPr>
            </a:br>
            <a:r>
              <a:rPr lang="en-US" sz="7000" b="1" dirty="0">
                <a:solidFill>
                  <a:schemeClr val="bg1"/>
                </a:solidFill>
                <a:latin typeface="Footlight MT Light" panose="0204060206030A020304" pitchFamily="18" charset="77"/>
                <a:cs typeface="Didot" panose="02000503000000020003" pitchFamily="2" charset="-79"/>
              </a:rPr>
              <a:t>of </a:t>
            </a:r>
            <a:br>
              <a:rPr lang="en-US" sz="7000" b="1" dirty="0">
                <a:solidFill>
                  <a:schemeClr val="bg1"/>
                </a:solidFill>
                <a:latin typeface="Footlight MT Light" panose="0204060206030A020304" pitchFamily="18" charset="77"/>
                <a:cs typeface="Didot" panose="02000503000000020003" pitchFamily="2" charset="-79"/>
              </a:rPr>
            </a:br>
            <a:r>
              <a:rPr lang="en-US" sz="7000" b="1" dirty="0">
                <a:solidFill>
                  <a:schemeClr val="bg1"/>
                </a:solidFill>
                <a:latin typeface="Footlight MT Light" panose="0204060206030A020304" pitchFamily="18" charset="77"/>
                <a:cs typeface="Didot" panose="02000503000000020003" pitchFamily="2" charset="-79"/>
              </a:rPr>
              <a:t>John</a:t>
            </a:r>
          </a:p>
        </p:txBody>
      </p:sp>
      <p:pic>
        <p:nvPicPr>
          <p:cNvPr id="1026" name="Picture 2">
            <a:extLst>
              <a:ext uri="{FF2B5EF4-FFF2-40B4-BE49-F238E27FC236}">
                <a16:creationId xmlns:a16="http://schemas.microsoft.com/office/drawing/2014/main" id="{B6CCA46C-377E-455C-A772-03FEF04F20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7642" y="586194"/>
            <a:ext cx="3779520" cy="5669280"/>
          </a:xfrm>
          <a:prstGeom prst="rect">
            <a:avLst/>
          </a:prstGeom>
          <a:noFill/>
          <a:ln w="571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42709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EBEC1-2AFF-F7C2-03B3-5514941BB65D}"/>
              </a:ext>
            </a:extLst>
          </p:cNvPr>
          <p:cNvSpPr>
            <a:spLocks noGrp="1"/>
          </p:cNvSpPr>
          <p:nvPr>
            <p:ph type="title"/>
          </p:nvPr>
        </p:nvSpPr>
        <p:spPr>
          <a:xfrm>
            <a:off x="609600" y="0"/>
            <a:ext cx="10972800" cy="1143000"/>
          </a:xfrm>
        </p:spPr>
        <p:txBody>
          <a:bodyPr/>
          <a:lstStyle/>
          <a:p>
            <a:r>
              <a:rPr lang="en-US" dirty="0">
                <a:solidFill>
                  <a:schemeClr val="bg1"/>
                </a:solidFill>
                <a:latin typeface="Footlight MT Light" panose="0204060206030A020304" pitchFamily="18" charset="77"/>
              </a:rPr>
              <a:t>John 1:1-18</a:t>
            </a:r>
          </a:p>
        </p:txBody>
      </p:sp>
      <p:sp>
        <p:nvSpPr>
          <p:cNvPr id="3" name="Content Placeholder 2">
            <a:extLst>
              <a:ext uri="{FF2B5EF4-FFF2-40B4-BE49-F238E27FC236}">
                <a16:creationId xmlns:a16="http://schemas.microsoft.com/office/drawing/2014/main" id="{66FD899B-919F-FC5C-0C11-32E9BBA221EB}"/>
              </a:ext>
            </a:extLst>
          </p:cNvPr>
          <p:cNvSpPr>
            <a:spLocks noGrp="1"/>
          </p:cNvSpPr>
          <p:nvPr>
            <p:ph idx="1"/>
          </p:nvPr>
        </p:nvSpPr>
        <p:spPr>
          <a:xfrm>
            <a:off x="609600" y="836547"/>
            <a:ext cx="10972800" cy="5184906"/>
          </a:xfrm>
        </p:spPr>
        <p:txBody>
          <a:bodyPr>
            <a:noAutofit/>
          </a:bodyPr>
          <a:lstStyle/>
          <a:p>
            <a:pPr marL="0" indent="0">
              <a:spcBef>
                <a:spcPts val="0"/>
              </a:spcBef>
              <a:buNone/>
            </a:pPr>
            <a:r>
              <a:rPr lang="en-US" sz="3400" dirty="0">
                <a:solidFill>
                  <a:schemeClr val="bg1"/>
                </a:solidFill>
                <a:latin typeface="Footlight MT Light" panose="0204060206030A020304" pitchFamily="18" charset="77"/>
                <a:cs typeface="Times New Roman" panose="02020603050405020304" pitchFamily="18" charset="0"/>
              </a:rPr>
              <a:t>1 In the beginning was the Word, and the Word was with God, and the Word was God. </a:t>
            </a:r>
          </a:p>
          <a:p>
            <a:pPr marL="0" indent="0">
              <a:spcBef>
                <a:spcPts val="0"/>
              </a:spcBef>
              <a:buNone/>
            </a:pPr>
            <a:r>
              <a:rPr lang="en-US" sz="3400" dirty="0">
                <a:solidFill>
                  <a:schemeClr val="bg1"/>
                </a:solidFill>
                <a:latin typeface="Footlight MT Light" panose="0204060206030A020304" pitchFamily="18" charset="77"/>
                <a:cs typeface="Times New Roman" panose="02020603050405020304" pitchFamily="18" charset="0"/>
              </a:rPr>
              <a:t>2 He was in the beginning with God. 3 All things came into being through Him, and apart from Him nothing came into being that has come into being. </a:t>
            </a:r>
          </a:p>
          <a:p>
            <a:pPr marL="0" indent="0">
              <a:spcBef>
                <a:spcPts val="0"/>
              </a:spcBef>
              <a:buNone/>
            </a:pPr>
            <a:r>
              <a:rPr lang="en-US" sz="3400" dirty="0">
                <a:solidFill>
                  <a:schemeClr val="bg1"/>
                </a:solidFill>
                <a:latin typeface="Footlight MT Light" panose="0204060206030A020304" pitchFamily="18" charset="77"/>
                <a:cs typeface="Times New Roman" panose="02020603050405020304" pitchFamily="18" charset="0"/>
              </a:rPr>
              <a:t>4 In Him was life, and the life was the Light of men. </a:t>
            </a:r>
          </a:p>
          <a:p>
            <a:pPr marL="0" indent="0">
              <a:spcBef>
                <a:spcPts val="0"/>
              </a:spcBef>
              <a:buNone/>
            </a:pPr>
            <a:r>
              <a:rPr lang="en-US" sz="3400" dirty="0">
                <a:solidFill>
                  <a:schemeClr val="bg1"/>
                </a:solidFill>
                <a:latin typeface="Footlight MT Light" panose="0204060206030A020304" pitchFamily="18" charset="77"/>
                <a:cs typeface="Times New Roman" panose="02020603050405020304" pitchFamily="18" charset="0"/>
              </a:rPr>
              <a:t>5 And the Light shines in the darkness, and the darkness did not overtake it. 6 There was a man having been sent from God, whose name was John. </a:t>
            </a:r>
          </a:p>
          <a:p>
            <a:pPr marL="0" indent="0">
              <a:spcBef>
                <a:spcPts val="0"/>
              </a:spcBef>
              <a:buNone/>
            </a:pPr>
            <a:r>
              <a:rPr lang="en-US" sz="3400" dirty="0">
                <a:solidFill>
                  <a:schemeClr val="bg1"/>
                </a:solidFill>
                <a:latin typeface="Footlight MT Light" panose="0204060206030A020304" pitchFamily="18" charset="77"/>
                <a:cs typeface="Times New Roman" panose="02020603050405020304" pitchFamily="18" charset="0"/>
              </a:rPr>
              <a:t>7 He came as a witness, to bear witness about the Light, so that all might believe through him. </a:t>
            </a:r>
          </a:p>
        </p:txBody>
      </p:sp>
    </p:spTree>
    <p:extLst>
      <p:ext uri="{BB962C8B-B14F-4D97-AF65-F5344CB8AC3E}">
        <p14:creationId xmlns:p14="http://schemas.microsoft.com/office/powerpoint/2010/main" val="15106398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EBEC1-2AFF-F7C2-03B3-5514941BB65D}"/>
              </a:ext>
            </a:extLst>
          </p:cNvPr>
          <p:cNvSpPr>
            <a:spLocks noGrp="1"/>
          </p:cNvSpPr>
          <p:nvPr>
            <p:ph type="title"/>
          </p:nvPr>
        </p:nvSpPr>
        <p:spPr>
          <a:xfrm>
            <a:off x="609600" y="0"/>
            <a:ext cx="10972800" cy="1143000"/>
          </a:xfrm>
        </p:spPr>
        <p:txBody>
          <a:bodyPr/>
          <a:lstStyle/>
          <a:p>
            <a:r>
              <a:rPr lang="en-US" dirty="0">
                <a:solidFill>
                  <a:schemeClr val="bg1"/>
                </a:solidFill>
                <a:latin typeface="Footlight MT Light" panose="0204060206030A020304" pitchFamily="18" charset="77"/>
              </a:rPr>
              <a:t>John 1:1-18</a:t>
            </a:r>
          </a:p>
        </p:txBody>
      </p:sp>
      <p:sp>
        <p:nvSpPr>
          <p:cNvPr id="3" name="Content Placeholder 2">
            <a:extLst>
              <a:ext uri="{FF2B5EF4-FFF2-40B4-BE49-F238E27FC236}">
                <a16:creationId xmlns:a16="http://schemas.microsoft.com/office/drawing/2014/main" id="{66FD899B-919F-FC5C-0C11-32E9BBA221EB}"/>
              </a:ext>
            </a:extLst>
          </p:cNvPr>
          <p:cNvSpPr>
            <a:spLocks noGrp="1"/>
          </p:cNvSpPr>
          <p:nvPr>
            <p:ph idx="1"/>
          </p:nvPr>
        </p:nvSpPr>
        <p:spPr>
          <a:xfrm>
            <a:off x="609600" y="836547"/>
            <a:ext cx="10972800" cy="5184906"/>
          </a:xfrm>
        </p:spPr>
        <p:txBody>
          <a:bodyPr>
            <a:noAutofit/>
          </a:bodyPr>
          <a:lstStyle/>
          <a:p>
            <a:pPr marL="0" indent="0">
              <a:spcBef>
                <a:spcPts val="0"/>
              </a:spcBef>
              <a:buNone/>
            </a:pPr>
            <a:r>
              <a:rPr lang="en-US" sz="3400" dirty="0">
                <a:solidFill>
                  <a:schemeClr val="bg1"/>
                </a:solidFill>
                <a:latin typeface="Footlight MT Light" panose="0204060206030A020304" pitchFamily="18" charset="77"/>
                <a:cs typeface="Times New Roman" panose="02020603050405020304" pitchFamily="18" charset="0"/>
              </a:rPr>
              <a:t>8 He was not the Light, but </a:t>
            </a:r>
            <a:r>
              <a:rPr lang="en-US" sz="3400" i="1" dirty="0">
                <a:solidFill>
                  <a:schemeClr val="bg1"/>
                </a:solidFill>
                <a:latin typeface="Footlight MT Light" panose="0204060206030A020304" pitchFamily="18" charset="77"/>
                <a:cs typeface="Times New Roman" panose="02020603050405020304" pitchFamily="18" charset="0"/>
              </a:rPr>
              <a:t>he came to bear witness about the Light. </a:t>
            </a:r>
            <a:r>
              <a:rPr lang="en-US" sz="3400" dirty="0">
                <a:solidFill>
                  <a:schemeClr val="bg1"/>
                </a:solidFill>
                <a:latin typeface="Footlight MT Light" panose="0204060206030A020304" pitchFamily="18" charset="77"/>
                <a:cs typeface="Times New Roman" panose="02020603050405020304" pitchFamily="18" charset="0"/>
              </a:rPr>
              <a:t>9 There was the true Light which, coming into the world, enlightens everyone. </a:t>
            </a:r>
          </a:p>
          <a:p>
            <a:pPr marL="0" indent="0">
              <a:spcBef>
                <a:spcPts val="0"/>
              </a:spcBef>
              <a:buNone/>
            </a:pPr>
            <a:r>
              <a:rPr lang="en-US" sz="3400" dirty="0">
                <a:solidFill>
                  <a:schemeClr val="bg1"/>
                </a:solidFill>
                <a:latin typeface="Footlight MT Light" panose="0204060206030A020304" pitchFamily="18" charset="77"/>
                <a:cs typeface="Times New Roman" panose="02020603050405020304" pitchFamily="18" charset="0"/>
              </a:rPr>
              <a:t>10 He was in the world, and the world was made through Him, and the world did not know Him. </a:t>
            </a:r>
          </a:p>
          <a:p>
            <a:pPr marL="0" indent="0">
              <a:spcBef>
                <a:spcPts val="0"/>
              </a:spcBef>
              <a:buNone/>
            </a:pPr>
            <a:r>
              <a:rPr lang="en-US" sz="3400" dirty="0">
                <a:solidFill>
                  <a:schemeClr val="bg1"/>
                </a:solidFill>
                <a:latin typeface="Footlight MT Light" panose="0204060206030A020304" pitchFamily="18" charset="77"/>
                <a:cs typeface="Times New Roman" panose="02020603050405020304" pitchFamily="18" charset="0"/>
              </a:rPr>
              <a:t>11 He came to what was His own, and those who were His own did not receive Him. </a:t>
            </a:r>
          </a:p>
          <a:p>
            <a:pPr marL="0" indent="0">
              <a:spcBef>
                <a:spcPts val="0"/>
              </a:spcBef>
              <a:buNone/>
            </a:pPr>
            <a:r>
              <a:rPr lang="en-US" sz="3400" dirty="0">
                <a:solidFill>
                  <a:schemeClr val="bg1"/>
                </a:solidFill>
                <a:latin typeface="Footlight MT Light" panose="0204060206030A020304" pitchFamily="18" charset="77"/>
                <a:cs typeface="Times New Roman" panose="02020603050405020304" pitchFamily="18" charset="0"/>
              </a:rPr>
              <a:t>12 But as many as received Him, to them He gave the right to become children of God, </a:t>
            </a:r>
            <a:r>
              <a:rPr lang="en-US" sz="3400" i="1" dirty="0">
                <a:solidFill>
                  <a:schemeClr val="bg1"/>
                </a:solidFill>
                <a:latin typeface="Footlight MT Light" panose="0204060206030A020304" pitchFamily="18" charset="77"/>
                <a:cs typeface="Times New Roman" panose="02020603050405020304" pitchFamily="18" charset="0"/>
              </a:rPr>
              <a:t>even to those who believe in His name, </a:t>
            </a:r>
            <a:r>
              <a:rPr lang="en-US" sz="3400" dirty="0">
                <a:solidFill>
                  <a:schemeClr val="bg1"/>
                </a:solidFill>
                <a:latin typeface="Footlight MT Light" panose="0204060206030A020304" pitchFamily="18" charset="77"/>
                <a:cs typeface="Times New Roman" panose="02020603050405020304" pitchFamily="18" charset="0"/>
              </a:rPr>
              <a:t>13 who were born, not of blood nor of the will of the flesh nor of the will of man, but of God. </a:t>
            </a:r>
          </a:p>
          <a:p>
            <a:pPr marL="0" indent="0">
              <a:spcBef>
                <a:spcPts val="0"/>
              </a:spcBef>
              <a:buNone/>
            </a:pPr>
            <a:endParaRPr lang="en-US" sz="3400" dirty="0">
              <a:solidFill>
                <a:schemeClr val="bg1"/>
              </a:solidFill>
              <a:latin typeface="Footlight MT Light" panose="0204060206030A020304" pitchFamily="18" charset="77"/>
              <a:cs typeface="Times New Roman" panose="02020603050405020304" pitchFamily="18" charset="0"/>
            </a:endParaRPr>
          </a:p>
        </p:txBody>
      </p:sp>
    </p:spTree>
    <p:extLst>
      <p:ext uri="{BB962C8B-B14F-4D97-AF65-F5344CB8AC3E}">
        <p14:creationId xmlns:p14="http://schemas.microsoft.com/office/powerpoint/2010/main" val="7901300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EBEC1-2AFF-F7C2-03B3-5514941BB65D}"/>
              </a:ext>
            </a:extLst>
          </p:cNvPr>
          <p:cNvSpPr>
            <a:spLocks noGrp="1"/>
          </p:cNvSpPr>
          <p:nvPr>
            <p:ph type="title"/>
          </p:nvPr>
        </p:nvSpPr>
        <p:spPr>
          <a:xfrm>
            <a:off x="609600" y="0"/>
            <a:ext cx="10972800" cy="1143000"/>
          </a:xfrm>
        </p:spPr>
        <p:txBody>
          <a:bodyPr/>
          <a:lstStyle/>
          <a:p>
            <a:r>
              <a:rPr lang="en-US" dirty="0">
                <a:solidFill>
                  <a:schemeClr val="bg1"/>
                </a:solidFill>
                <a:latin typeface="Footlight MT Light" panose="0204060206030A020304" pitchFamily="18" charset="77"/>
              </a:rPr>
              <a:t>John 1:1-18</a:t>
            </a:r>
          </a:p>
        </p:txBody>
      </p:sp>
      <p:sp>
        <p:nvSpPr>
          <p:cNvPr id="3" name="Content Placeholder 2">
            <a:extLst>
              <a:ext uri="{FF2B5EF4-FFF2-40B4-BE49-F238E27FC236}">
                <a16:creationId xmlns:a16="http://schemas.microsoft.com/office/drawing/2014/main" id="{66FD899B-919F-FC5C-0C11-32E9BBA221EB}"/>
              </a:ext>
            </a:extLst>
          </p:cNvPr>
          <p:cNvSpPr>
            <a:spLocks noGrp="1"/>
          </p:cNvSpPr>
          <p:nvPr>
            <p:ph idx="1"/>
          </p:nvPr>
        </p:nvSpPr>
        <p:spPr>
          <a:xfrm>
            <a:off x="609600" y="836547"/>
            <a:ext cx="10972800" cy="5184906"/>
          </a:xfrm>
        </p:spPr>
        <p:txBody>
          <a:bodyPr>
            <a:noAutofit/>
          </a:bodyPr>
          <a:lstStyle/>
          <a:p>
            <a:pPr marL="0" indent="0">
              <a:spcBef>
                <a:spcPts val="0"/>
              </a:spcBef>
              <a:buNone/>
            </a:pPr>
            <a:r>
              <a:rPr lang="en-US" sz="3400" dirty="0">
                <a:solidFill>
                  <a:schemeClr val="bg1"/>
                </a:solidFill>
                <a:latin typeface="Footlight MT Light" panose="0204060206030A020304" pitchFamily="18" charset="77"/>
                <a:cs typeface="Times New Roman" panose="02020603050405020304" pitchFamily="18" charset="0"/>
              </a:rPr>
              <a:t>14 And the Word became flesh, and dwelt among us, and we beheld His glory, glory as of the only begotten from the Father, full of grace and truth. </a:t>
            </a:r>
          </a:p>
          <a:p>
            <a:pPr marL="0" indent="0">
              <a:spcBef>
                <a:spcPts val="0"/>
              </a:spcBef>
              <a:buNone/>
            </a:pPr>
            <a:r>
              <a:rPr lang="en-US" sz="3400" dirty="0">
                <a:solidFill>
                  <a:schemeClr val="bg1"/>
                </a:solidFill>
                <a:latin typeface="Footlight MT Light" panose="0204060206030A020304" pitchFamily="18" charset="77"/>
                <a:cs typeface="Times New Roman" panose="02020603050405020304" pitchFamily="18" charset="0"/>
              </a:rPr>
              <a:t>15 John bore witness about Him and cried out, saying, “This was He of whom I said, ‘He who comes after me has been ahead of me, for He existed before me.’” </a:t>
            </a:r>
          </a:p>
          <a:p>
            <a:pPr marL="0" indent="0">
              <a:spcBef>
                <a:spcPts val="0"/>
              </a:spcBef>
              <a:buNone/>
            </a:pPr>
            <a:r>
              <a:rPr lang="en-US" sz="3400" dirty="0">
                <a:solidFill>
                  <a:schemeClr val="bg1"/>
                </a:solidFill>
                <a:latin typeface="Footlight MT Light" panose="0204060206030A020304" pitchFamily="18" charset="77"/>
                <a:cs typeface="Times New Roman" panose="02020603050405020304" pitchFamily="18" charset="0"/>
              </a:rPr>
              <a:t>16 For of His fullness we have all received, and grace upon grace. 17 For the Law was given through Moses; grace and truth came through Jesus Christ. </a:t>
            </a:r>
          </a:p>
          <a:p>
            <a:pPr marL="0" indent="0">
              <a:spcBef>
                <a:spcPts val="0"/>
              </a:spcBef>
              <a:buNone/>
            </a:pPr>
            <a:r>
              <a:rPr lang="en-US" sz="3400" dirty="0">
                <a:solidFill>
                  <a:schemeClr val="bg1"/>
                </a:solidFill>
                <a:latin typeface="Footlight MT Light" panose="0204060206030A020304" pitchFamily="18" charset="77"/>
                <a:cs typeface="Times New Roman" panose="02020603050405020304" pitchFamily="18" charset="0"/>
              </a:rPr>
              <a:t>18 No one has seen God at any time; the only begotten God who is in the bosom of the Father, He has explained </a:t>
            </a:r>
            <a:r>
              <a:rPr lang="en-US" sz="3400" i="1" dirty="0">
                <a:solidFill>
                  <a:schemeClr val="bg1"/>
                </a:solidFill>
                <a:latin typeface="Footlight MT Light" panose="0204060206030A020304" pitchFamily="18" charset="77"/>
                <a:cs typeface="Times New Roman" panose="02020603050405020304" pitchFamily="18" charset="0"/>
              </a:rPr>
              <a:t>Him. </a:t>
            </a:r>
          </a:p>
        </p:txBody>
      </p:sp>
    </p:spTree>
    <p:extLst>
      <p:ext uri="{BB962C8B-B14F-4D97-AF65-F5344CB8AC3E}">
        <p14:creationId xmlns:p14="http://schemas.microsoft.com/office/powerpoint/2010/main" val="2652240337"/>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ompass">
  <a:themeElements>
    <a:clrScheme name="Compass 2">
      <a:dk1>
        <a:srgbClr val="5B5D6B"/>
      </a:dk1>
      <a:lt1>
        <a:srgbClr val="FFFFFF"/>
      </a:lt1>
      <a:dk2>
        <a:srgbClr val="5A5C6C"/>
      </a:dk2>
      <a:lt2>
        <a:srgbClr val="FFFFCC"/>
      </a:lt2>
      <a:accent1>
        <a:srgbClr val="9966FF"/>
      </a:accent1>
      <a:accent2>
        <a:srgbClr val="9383B3"/>
      </a:accent2>
      <a:accent3>
        <a:srgbClr val="B5B5BA"/>
      </a:accent3>
      <a:accent4>
        <a:srgbClr val="DADADA"/>
      </a:accent4>
      <a:accent5>
        <a:srgbClr val="CAB8FF"/>
      </a:accent5>
      <a:accent6>
        <a:srgbClr val="8576A2"/>
      </a:accent6>
      <a:hlink>
        <a:srgbClr val="A3C145"/>
      </a:hlink>
      <a:folHlink>
        <a:srgbClr val="6FA9B7"/>
      </a:folHlink>
    </a:clrScheme>
    <a:fontScheme name="Compas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ompass 1">
        <a:dk1>
          <a:srgbClr val="00007A"/>
        </a:dk1>
        <a:lt1>
          <a:srgbClr val="FFFFFF"/>
        </a:lt1>
        <a:dk2>
          <a:srgbClr val="000066"/>
        </a:dk2>
        <a:lt2>
          <a:srgbClr val="CCECFF"/>
        </a:lt2>
        <a:accent1>
          <a:srgbClr val="6F64C2"/>
        </a:accent1>
        <a:accent2>
          <a:srgbClr val="0089BA"/>
        </a:accent2>
        <a:accent3>
          <a:srgbClr val="AAAAB8"/>
        </a:accent3>
        <a:accent4>
          <a:srgbClr val="DADADA"/>
        </a:accent4>
        <a:accent5>
          <a:srgbClr val="BBB8DD"/>
        </a:accent5>
        <a:accent6>
          <a:srgbClr val="007CA8"/>
        </a:accent6>
        <a:hlink>
          <a:srgbClr val="66CCFF"/>
        </a:hlink>
        <a:folHlink>
          <a:srgbClr val="00CC99"/>
        </a:folHlink>
      </a:clrScheme>
      <a:clrMap bg1="dk2" tx1="lt1" bg2="dk1" tx2="lt2" accent1="accent1" accent2="accent2" accent3="accent3" accent4="accent4" accent5="accent5" accent6="accent6" hlink="hlink" folHlink="folHlink"/>
    </a:extraClrScheme>
    <a:extraClrScheme>
      <a:clrScheme name="Compass 2">
        <a:dk1>
          <a:srgbClr val="5B5D6B"/>
        </a:dk1>
        <a:lt1>
          <a:srgbClr val="FFFFFF"/>
        </a:lt1>
        <a:dk2>
          <a:srgbClr val="5A5C6C"/>
        </a:dk2>
        <a:lt2>
          <a:srgbClr val="FFFFCC"/>
        </a:lt2>
        <a:accent1>
          <a:srgbClr val="9966FF"/>
        </a:accent1>
        <a:accent2>
          <a:srgbClr val="9383B3"/>
        </a:accent2>
        <a:accent3>
          <a:srgbClr val="B5B5BA"/>
        </a:accent3>
        <a:accent4>
          <a:srgbClr val="DADADA"/>
        </a:accent4>
        <a:accent5>
          <a:srgbClr val="CAB8FF"/>
        </a:accent5>
        <a:accent6>
          <a:srgbClr val="8576A2"/>
        </a:accent6>
        <a:hlink>
          <a:srgbClr val="A3C145"/>
        </a:hlink>
        <a:folHlink>
          <a:srgbClr val="6FA9B7"/>
        </a:folHlink>
      </a:clrScheme>
      <a:clrMap bg1="dk2" tx1="lt1" bg2="dk1" tx2="lt2" accent1="accent1" accent2="accent2" accent3="accent3" accent4="accent4" accent5="accent5" accent6="accent6" hlink="hlink" folHlink="folHlink"/>
    </a:extraClrScheme>
    <a:extraClrScheme>
      <a:clrScheme name="Compass 3">
        <a:dk1>
          <a:srgbClr val="860000"/>
        </a:dk1>
        <a:lt1>
          <a:srgbClr val="FFFFFF"/>
        </a:lt1>
        <a:dk2>
          <a:srgbClr val="800000"/>
        </a:dk2>
        <a:lt2>
          <a:srgbClr val="FFFFCC"/>
        </a:lt2>
        <a:accent1>
          <a:srgbClr val="FF6600"/>
        </a:accent1>
        <a:accent2>
          <a:srgbClr val="FF9933"/>
        </a:accent2>
        <a:accent3>
          <a:srgbClr val="C0AAAA"/>
        </a:accent3>
        <a:accent4>
          <a:srgbClr val="DADADA"/>
        </a:accent4>
        <a:accent5>
          <a:srgbClr val="FFB8AA"/>
        </a:accent5>
        <a:accent6>
          <a:srgbClr val="E78A2D"/>
        </a:accent6>
        <a:hlink>
          <a:srgbClr val="FFCC00"/>
        </a:hlink>
        <a:folHlink>
          <a:srgbClr val="CC9900"/>
        </a:folHlink>
      </a:clrScheme>
      <a:clrMap bg1="dk2" tx1="lt1" bg2="dk1" tx2="lt2" accent1="accent1" accent2="accent2" accent3="accent3" accent4="accent4" accent5="accent5" accent6="accent6" hlink="hlink" folHlink="folHlink"/>
    </a:extraClrScheme>
    <a:extraClrScheme>
      <a:clrScheme name="Compass 4">
        <a:dk1>
          <a:srgbClr val="676A5C"/>
        </a:dk1>
        <a:lt1>
          <a:srgbClr val="FFFFFF"/>
        </a:lt1>
        <a:dk2>
          <a:srgbClr val="686B5D"/>
        </a:dk2>
        <a:lt2>
          <a:srgbClr val="FFFFCC"/>
        </a:lt2>
        <a:accent1>
          <a:srgbClr val="CC6600"/>
        </a:accent1>
        <a:accent2>
          <a:srgbClr val="809EA8"/>
        </a:accent2>
        <a:accent3>
          <a:srgbClr val="B9BAB6"/>
        </a:accent3>
        <a:accent4>
          <a:srgbClr val="DADADA"/>
        </a:accent4>
        <a:accent5>
          <a:srgbClr val="E2B8AA"/>
        </a:accent5>
        <a:accent6>
          <a:srgbClr val="738F98"/>
        </a:accent6>
        <a:hlink>
          <a:srgbClr val="DDBF4F"/>
        </a:hlink>
        <a:folHlink>
          <a:srgbClr val="B7B6A3"/>
        </a:folHlink>
      </a:clrScheme>
      <a:clrMap bg1="dk2" tx1="lt1" bg2="dk1" tx2="lt2" accent1="accent1" accent2="accent2" accent3="accent3" accent4="accent4" accent5="accent5" accent6="accent6" hlink="hlink" folHlink="folHlink"/>
    </a:extraClrScheme>
    <a:extraClrScheme>
      <a:clrScheme name="Compass 5">
        <a:dk1>
          <a:srgbClr val="AC835E"/>
        </a:dk1>
        <a:lt1>
          <a:srgbClr val="FFFFFF"/>
        </a:lt1>
        <a:dk2>
          <a:srgbClr val="AE8764"/>
        </a:dk2>
        <a:lt2>
          <a:srgbClr val="FFFFCC"/>
        </a:lt2>
        <a:accent1>
          <a:srgbClr val="CC6600"/>
        </a:accent1>
        <a:accent2>
          <a:srgbClr val="FF5050"/>
        </a:accent2>
        <a:accent3>
          <a:srgbClr val="D3C3B8"/>
        </a:accent3>
        <a:accent4>
          <a:srgbClr val="DADADA"/>
        </a:accent4>
        <a:accent5>
          <a:srgbClr val="E2B8AA"/>
        </a:accent5>
        <a:accent6>
          <a:srgbClr val="E74848"/>
        </a:accent6>
        <a:hlink>
          <a:srgbClr val="FFCC99"/>
        </a:hlink>
        <a:folHlink>
          <a:srgbClr val="FF9966"/>
        </a:folHlink>
      </a:clrScheme>
      <a:clrMap bg1="dk2" tx1="lt1" bg2="dk1" tx2="lt2" accent1="accent1" accent2="accent2" accent3="accent3" accent4="accent4" accent5="accent5" accent6="accent6" hlink="hlink" folHlink="folHlink"/>
    </a:extraClrScheme>
    <a:extraClrScheme>
      <a:clrScheme name="Compass 6">
        <a:dk1>
          <a:srgbClr val="526133"/>
        </a:dk1>
        <a:lt1>
          <a:srgbClr val="FFFFFF"/>
        </a:lt1>
        <a:dk2>
          <a:srgbClr val="4E5D31"/>
        </a:dk2>
        <a:lt2>
          <a:srgbClr val="FFFFCC"/>
        </a:lt2>
        <a:accent1>
          <a:srgbClr val="99CC00"/>
        </a:accent1>
        <a:accent2>
          <a:srgbClr val="7A9505"/>
        </a:accent2>
        <a:accent3>
          <a:srgbClr val="B2B6AD"/>
        </a:accent3>
        <a:accent4>
          <a:srgbClr val="DADADA"/>
        </a:accent4>
        <a:accent5>
          <a:srgbClr val="CAE2AA"/>
        </a:accent5>
        <a:accent6>
          <a:srgbClr val="6E8704"/>
        </a:accent6>
        <a:hlink>
          <a:srgbClr val="FFCC00"/>
        </a:hlink>
        <a:folHlink>
          <a:srgbClr val="CCCC00"/>
        </a:folHlink>
      </a:clrScheme>
      <a:clrMap bg1="dk2" tx1="lt1" bg2="dk1" tx2="lt2" accent1="accent1" accent2="accent2" accent3="accent3" accent4="accent4" accent5="accent5" accent6="accent6" hlink="hlink" folHlink="folHlink"/>
    </a:extraClrScheme>
    <a:extraClrScheme>
      <a:clrScheme name="Compass 7">
        <a:dk1>
          <a:srgbClr val="000000"/>
        </a:dk1>
        <a:lt1>
          <a:srgbClr val="DDDCC5"/>
        </a:lt1>
        <a:dk2>
          <a:srgbClr val="95934B"/>
        </a:dk2>
        <a:lt2>
          <a:srgbClr val="DBDAC3"/>
        </a:lt2>
        <a:accent1>
          <a:srgbClr val="EAEBE1"/>
        </a:accent1>
        <a:accent2>
          <a:srgbClr val="9DB0B7"/>
        </a:accent2>
        <a:accent3>
          <a:srgbClr val="EBEBDF"/>
        </a:accent3>
        <a:accent4>
          <a:srgbClr val="000000"/>
        </a:accent4>
        <a:accent5>
          <a:srgbClr val="F3F3EE"/>
        </a:accent5>
        <a:accent6>
          <a:srgbClr val="8E9FA6"/>
        </a:accent6>
        <a:hlink>
          <a:srgbClr val="009900"/>
        </a:hlink>
        <a:folHlink>
          <a:srgbClr val="808000"/>
        </a:folHlink>
      </a:clrScheme>
      <a:clrMap bg1="lt1" tx1="dk1" bg2="lt2" tx2="dk2" accent1="accent1" accent2="accent2" accent3="accent3" accent4="accent4" accent5="accent5" accent6="accent6" hlink="hlink" folHlink="folHlink"/>
    </a:extraClrScheme>
    <a:extraClrScheme>
      <a:clrScheme name="Compass 8">
        <a:dk1>
          <a:srgbClr val="007E7B"/>
        </a:dk1>
        <a:lt1>
          <a:srgbClr val="FFFFFF"/>
        </a:lt1>
        <a:dk2>
          <a:srgbClr val="008080"/>
        </a:dk2>
        <a:lt2>
          <a:srgbClr val="FFFF99"/>
        </a:lt2>
        <a:accent1>
          <a:srgbClr val="33CCCC"/>
        </a:accent1>
        <a:accent2>
          <a:srgbClr val="00CC66"/>
        </a:accent2>
        <a:accent3>
          <a:srgbClr val="AAC0C0"/>
        </a:accent3>
        <a:accent4>
          <a:srgbClr val="DADADA"/>
        </a:accent4>
        <a:accent5>
          <a:srgbClr val="ADE2E2"/>
        </a:accent5>
        <a:accent6>
          <a:srgbClr val="00B95C"/>
        </a:accent6>
        <a:hlink>
          <a:srgbClr val="CCFFCC"/>
        </a:hlink>
        <a:folHlink>
          <a:srgbClr val="FFFFCC"/>
        </a:folHlink>
      </a:clrScheme>
      <a:clrMap bg1="dk2" tx1="lt1" bg2="dk1" tx2="lt2" accent1="accent1" accent2="accent2" accent3="accent3" accent4="accent4" accent5="accent5" accent6="accent6" hlink="hlink" folHlink="folHlink"/>
    </a:extraClrScheme>
    <a:extraClrScheme>
      <a:clrScheme name="Compass 9">
        <a:dk1>
          <a:srgbClr val="000000"/>
        </a:dk1>
        <a:lt1>
          <a:srgbClr val="FFFFFF"/>
        </a:lt1>
        <a:dk2>
          <a:srgbClr val="000000"/>
        </a:dk2>
        <a:lt2>
          <a:srgbClr val="FEFEFE"/>
        </a:lt2>
        <a:accent1>
          <a:srgbClr val="E1E1FF"/>
        </a:accent1>
        <a:accent2>
          <a:srgbClr val="D9FFF8"/>
        </a:accent2>
        <a:accent3>
          <a:srgbClr val="FFFFFF"/>
        </a:accent3>
        <a:accent4>
          <a:srgbClr val="000000"/>
        </a:accent4>
        <a:accent5>
          <a:srgbClr val="EEEEFF"/>
        </a:accent5>
        <a:accent6>
          <a:srgbClr val="C4E7E1"/>
        </a:accent6>
        <a:hlink>
          <a:srgbClr val="9966FF"/>
        </a:hlink>
        <a:folHlink>
          <a:srgbClr val="666699"/>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9956</TotalTime>
  <Words>1413</Words>
  <Application>Microsoft Office PowerPoint</Application>
  <PresentationFormat>Widescreen</PresentationFormat>
  <Paragraphs>118</Paragraphs>
  <Slides>30</Slides>
  <Notes>0</Notes>
  <HiddenSlides>5</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30</vt:i4>
      </vt:variant>
    </vt:vector>
  </HeadingPairs>
  <TitlesOfParts>
    <vt:vector size="38" baseType="lpstr">
      <vt:lpstr>Arial</vt:lpstr>
      <vt:lpstr>Calibri</vt:lpstr>
      <vt:lpstr>Footlight MT Light</vt:lpstr>
      <vt:lpstr>Helvetica</vt:lpstr>
      <vt:lpstr>Tahoma</vt:lpstr>
      <vt:lpstr>Wingdings</vt:lpstr>
      <vt:lpstr>1_Office Theme</vt:lpstr>
      <vt:lpstr>1_Compass</vt:lpstr>
      <vt:lpstr>The  Gospel  of  John</vt:lpstr>
      <vt:lpstr>Ariffin Mohammed </vt:lpstr>
      <vt:lpstr>Ryuho Okawa</vt:lpstr>
      <vt:lpstr>Amy Carlson </vt:lpstr>
      <vt:lpstr>Apollo Quiboloy </vt:lpstr>
      <vt:lpstr>The  Gospel  of  John</vt:lpstr>
      <vt:lpstr>John 1:1-18</vt:lpstr>
      <vt:lpstr>John 1:1-18</vt:lpstr>
      <vt:lpstr>John 1:1-18</vt:lpstr>
      <vt:lpstr>The Gospel of John</vt:lpstr>
      <vt:lpstr>The “beginning” in the Gospels</vt:lpstr>
      <vt:lpstr>The Arrival of the Word</vt:lpstr>
      <vt:lpstr>John 1</vt:lpstr>
      <vt:lpstr>John 1:1</vt:lpstr>
      <vt:lpstr>The Arrival of the Word</vt:lpstr>
      <vt:lpstr>John 1</vt:lpstr>
      <vt:lpstr>The Arrival of the Word</vt:lpstr>
      <vt:lpstr>The Arrival of the Word</vt:lpstr>
      <vt:lpstr>The Arrival of the Word</vt:lpstr>
      <vt:lpstr>J. I. Packer</vt:lpstr>
      <vt:lpstr>J. I. Packer</vt:lpstr>
      <vt:lpstr>J. I. Packer</vt:lpstr>
      <vt:lpstr>J. I. Packer</vt:lpstr>
      <vt:lpstr>The Arrival of the Word</vt:lpstr>
      <vt:lpstr>The  Gospel  of  John</vt:lpstr>
      <vt:lpstr>The Gospel of John</vt:lpstr>
      <vt:lpstr>PowerPoint Presentation</vt:lpstr>
      <vt:lpstr>PowerPoint Presentation</vt:lpstr>
      <vt:lpstr>Diana/Artemis</vt:lpstr>
      <vt:lpstr>Liber Bacchus/Dionysus,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Zhakevich</dc:creator>
  <cp:lastModifiedBy>Rusty Page</cp:lastModifiedBy>
  <cp:revision>106</cp:revision>
  <dcterms:created xsi:type="dcterms:W3CDTF">2022-09-06T03:11:41Z</dcterms:created>
  <dcterms:modified xsi:type="dcterms:W3CDTF">2026-08-31T20:38:40Z</dcterms:modified>
</cp:coreProperties>
</file>