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067" r:id="rId3"/>
    <p:sldId id="1991" r:id="rId4"/>
    <p:sldId id="1993" r:id="rId5"/>
    <p:sldId id="1992" r:id="rId6"/>
    <p:sldId id="1963" r:id="rId7"/>
    <p:sldId id="2002" r:id="rId8"/>
    <p:sldId id="1994" r:id="rId9"/>
    <p:sldId id="1984" r:id="rId10"/>
    <p:sldId id="1973" r:id="rId11"/>
    <p:sldId id="2145711013" r:id="rId12"/>
    <p:sldId id="1967" r:id="rId13"/>
    <p:sldId id="1995" r:id="rId14"/>
    <p:sldId id="1996" r:id="rId15"/>
    <p:sldId id="1979" r:id="rId16"/>
    <p:sldId id="1980" r:id="rId17"/>
    <p:sldId id="1997" r:id="rId18"/>
    <p:sldId id="2003" r:id="rId19"/>
    <p:sldId id="1998" r:id="rId20"/>
    <p:sldId id="2004" r:id="rId21"/>
    <p:sldId id="1966" r:id="rId22"/>
    <p:sldId id="1981" r:id="rId23"/>
    <p:sldId id="1968" r:id="rId24"/>
    <p:sldId id="2145711014" r:id="rId25"/>
    <p:sldId id="2001" r:id="rId26"/>
    <p:sldId id="2145711016" r:id="rId27"/>
    <p:sldId id="1983" r:id="rId28"/>
    <p:sldId id="2145711018" r:id="rId29"/>
    <p:sldId id="195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522" autoAdjust="0"/>
    <p:restoredTop sz="94660"/>
  </p:normalViewPr>
  <p:slideViewPr>
    <p:cSldViewPr snapToGrid="0">
      <p:cViewPr varScale="1">
        <p:scale>
          <a:sx n="151" d="100"/>
          <a:sy n="151" d="100"/>
        </p:scale>
        <p:origin x="186" y="2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6BAEE-D4E6-98A9-F439-92188B703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5AD8E1-2C1F-AEB5-212F-682B79811E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26472F-E86A-CD93-3BEE-91BC8DCF1F7F}"/>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5" name="Footer Placeholder 4">
            <a:extLst>
              <a:ext uri="{FF2B5EF4-FFF2-40B4-BE49-F238E27FC236}">
                <a16:creationId xmlns:a16="http://schemas.microsoft.com/office/drawing/2014/main" id="{A059B497-96D8-CFA3-9123-3B5EDCBD8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10267-1B49-67F2-AB7C-D676821851D7}"/>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1161648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7C72-18C9-2520-EF15-4D03BFBA38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F391D0-A6F9-13A0-BC6F-5257AAD1DF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34929-A9A8-7B52-1683-6A378C73433B}"/>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5" name="Footer Placeholder 4">
            <a:extLst>
              <a:ext uri="{FF2B5EF4-FFF2-40B4-BE49-F238E27FC236}">
                <a16:creationId xmlns:a16="http://schemas.microsoft.com/office/drawing/2014/main" id="{CFEEB5BB-48D6-F077-02AF-3BA96F31A2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3D123C-E2E4-6CDF-5B5B-0CFDE7F73D08}"/>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3862750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7A1CC5-81AB-369B-223A-274E6D1F3C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29E175-6E7E-390D-1D36-EFE1BA9F18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BFD493-CD99-578A-CDDC-0D8CE8C4406A}"/>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5" name="Footer Placeholder 4">
            <a:extLst>
              <a:ext uri="{FF2B5EF4-FFF2-40B4-BE49-F238E27FC236}">
                <a16:creationId xmlns:a16="http://schemas.microsoft.com/office/drawing/2014/main" id="{D28A54F8-AC40-E991-AE43-7EBD4CD8A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632F4E-7F9A-E9BF-C285-01AC434DBBE8}"/>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1326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670E35-4249-4821-984E-E3259031D8A1}"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066700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065779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670E35-4249-4821-984E-E3259031D8A1}"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551668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670E35-4249-4821-984E-E3259031D8A1}" type="datetimeFigureOut">
              <a:rPr lang="en-US" smtClean="0"/>
              <a:pPr/>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509945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670E35-4249-4821-984E-E3259031D8A1}" type="datetimeFigureOut">
              <a:rPr lang="en-US" smtClean="0"/>
              <a:pPr/>
              <a:t>8/23/2026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286329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670E35-4249-4821-984E-E3259031D8A1}" type="datetimeFigureOut">
              <a:rPr lang="en-US" smtClean="0"/>
              <a:pPr/>
              <a:t>8/23/2026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980049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70E35-4249-4821-984E-E3259031D8A1}" type="datetimeFigureOut">
              <a:rPr lang="en-US" smtClean="0"/>
              <a:pPr/>
              <a:t>8/23/2026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842319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670E35-4249-4821-984E-E3259031D8A1}" type="datetimeFigureOut">
              <a:rPr lang="en-US" smtClean="0"/>
              <a:pPr/>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89403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E9B92-5EA8-3407-4BED-5DFE1A148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DDB7DA-534F-931E-8E04-2DE115B625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810853-3D93-935E-47B0-965AC87A96AD}"/>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5" name="Footer Placeholder 4">
            <a:extLst>
              <a:ext uri="{FF2B5EF4-FFF2-40B4-BE49-F238E27FC236}">
                <a16:creationId xmlns:a16="http://schemas.microsoft.com/office/drawing/2014/main" id="{625FE765-3ECC-0B0B-C683-7E22F198C3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1ADB70-2EE2-650D-3B69-B1B966360E2D}"/>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4203104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670E35-4249-4821-984E-E3259031D8A1}" type="datetimeFigureOut">
              <a:rPr lang="en-US" smtClean="0"/>
              <a:pPr/>
              <a:t>8/23/2026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933754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340273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908812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C38D4-C8E9-988E-35B3-4B9CC9D623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9220CC-DE45-9477-EE4B-A6331F486A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89CBEB-EBF1-7E58-0FCB-E5647A5CF576}"/>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5" name="Footer Placeholder 4">
            <a:extLst>
              <a:ext uri="{FF2B5EF4-FFF2-40B4-BE49-F238E27FC236}">
                <a16:creationId xmlns:a16="http://schemas.microsoft.com/office/drawing/2014/main" id="{AE90D694-17D2-E5C6-FCC3-CED489F974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AA954B-4236-4DAE-463E-BF1FFBF5778C}"/>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243888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930FC-742C-B632-E2A4-AAA464526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4A289A-FB8E-062D-ED8F-67C8387916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0AD4AA-95A4-B21B-E43A-407A404BDE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0D5C00-50CF-FE00-A978-4D46A7D1F9AD}"/>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6" name="Footer Placeholder 5">
            <a:extLst>
              <a:ext uri="{FF2B5EF4-FFF2-40B4-BE49-F238E27FC236}">
                <a16:creationId xmlns:a16="http://schemas.microsoft.com/office/drawing/2014/main" id="{B000E4D3-E767-451D-139A-8141B35E2F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A438BB-C441-8966-EBDC-0B5BC78F17D9}"/>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2359600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4E6A-6168-40BC-BE1C-E64E7F3AD8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E81D0D-0EE2-746F-7917-21DF12F56C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7E6C9A-ACF5-E4E7-64D4-6D61B738A0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2A537A-EBA9-122B-87C2-FC871FD3F6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837F0D-B413-5F36-2581-43C04C5621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2EE02B-4004-7FA2-9E91-C594CA811C12}"/>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8" name="Footer Placeholder 7">
            <a:extLst>
              <a:ext uri="{FF2B5EF4-FFF2-40B4-BE49-F238E27FC236}">
                <a16:creationId xmlns:a16="http://schemas.microsoft.com/office/drawing/2014/main" id="{89B91D0D-DDB6-608B-7644-AFF705D6CC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55840B-82C1-7B59-91F8-618EF1EA2765}"/>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3594736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9DF0D-9CFC-3E9C-559F-432811ECA4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18FC0F-1DA7-5518-601D-92770B2CFE8C}"/>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4" name="Footer Placeholder 3">
            <a:extLst>
              <a:ext uri="{FF2B5EF4-FFF2-40B4-BE49-F238E27FC236}">
                <a16:creationId xmlns:a16="http://schemas.microsoft.com/office/drawing/2014/main" id="{67B780E1-FB16-519A-5253-D5989AC3D8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727B8D-BE5C-8A2E-DA8E-6E3AA686A22E}"/>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3988688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BCAB6C-2B06-53A2-C226-EB8D55A7F194}"/>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3" name="Footer Placeholder 2">
            <a:extLst>
              <a:ext uri="{FF2B5EF4-FFF2-40B4-BE49-F238E27FC236}">
                <a16:creationId xmlns:a16="http://schemas.microsoft.com/office/drawing/2014/main" id="{4004AC77-5402-B625-CF6C-3BB08EEC33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0ED695-A220-7E42-08AE-020594D7609E}"/>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2051669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29C4-9B94-5B8A-0F0D-20CFEBE36F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DA271C-BFFA-899E-D428-E6749A1552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EB173F-6FF7-44C4-BE1A-53F63C4F5A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139320-7DF0-47CC-F308-653F1133FDA4}"/>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6" name="Footer Placeholder 5">
            <a:extLst>
              <a:ext uri="{FF2B5EF4-FFF2-40B4-BE49-F238E27FC236}">
                <a16:creationId xmlns:a16="http://schemas.microsoft.com/office/drawing/2014/main" id="{05AB96E0-D0BB-9FB9-D9A2-DF6D48E887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72037D-BC88-183F-D692-7492F453C80B}"/>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3070310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0EEF8-5CD6-BBC4-8793-DCDB50340A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41B2CA-2BB4-831D-7623-334F8B85EB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3F564B-96EF-2CB3-EFB5-6C269792DF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5F7F9B-0911-15BB-20EE-45A6D0BF19B1}"/>
              </a:ext>
            </a:extLst>
          </p:cNvPr>
          <p:cNvSpPr>
            <a:spLocks noGrp="1"/>
          </p:cNvSpPr>
          <p:nvPr>
            <p:ph type="dt" sz="half" idx="10"/>
          </p:nvPr>
        </p:nvSpPr>
        <p:spPr/>
        <p:txBody>
          <a:bodyPr/>
          <a:lstStyle/>
          <a:p>
            <a:fld id="{9AB2618E-09F0-4536-BF7C-BADC7D12E77E}" type="datetimeFigureOut">
              <a:rPr lang="en-US" smtClean="0"/>
              <a:t>8/23/2026</a:t>
            </a:fld>
            <a:endParaRPr lang="en-US"/>
          </a:p>
        </p:txBody>
      </p:sp>
      <p:sp>
        <p:nvSpPr>
          <p:cNvPr id="6" name="Footer Placeholder 5">
            <a:extLst>
              <a:ext uri="{FF2B5EF4-FFF2-40B4-BE49-F238E27FC236}">
                <a16:creationId xmlns:a16="http://schemas.microsoft.com/office/drawing/2014/main" id="{D2722D64-8BD6-5691-3E63-F862B1AFBD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8888EF-F58C-1CC7-4A9D-874236582A5D}"/>
              </a:ext>
            </a:extLst>
          </p:cNvPr>
          <p:cNvSpPr>
            <a:spLocks noGrp="1"/>
          </p:cNvSpPr>
          <p:nvPr>
            <p:ph type="sldNum" sz="quarter" idx="12"/>
          </p:nvPr>
        </p:nvSpPr>
        <p:spPr/>
        <p:txBody>
          <a:bodyPr/>
          <a:lstStyle/>
          <a:p>
            <a:fld id="{7A400FC5-F8D7-4C10-9EE2-324E89C16BDE}" type="slidenum">
              <a:rPr lang="en-US" smtClean="0"/>
              <a:t>‹#›</a:t>
            </a:fld>
            <a:endParaRPr lang="en-US"/>
          </a:p>
        </p:txBody>
      </p:sp>
    </p:spTree>
    <p:extLst>
      <p:ext uri="{BB962C8B-B14F-4D97-AF65-F5344CB8AC3E}">
        <p14:creationId xmlns:p14="http://schemas.microsoft.com/office/powerpoint/2010/main" val="45458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F144BD-2B90-63E5-671E-86F115A4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DE3B41-5DD5-C975-EA82-644EB24B8E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7E203F-99F7-A35A-00AA-A6841A4444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B2618E-09F0-4536-BF7C-BADC7D12E77E}" type="datetimeFigureOut">
              <a:rPr lang="en-US" smtClean="0"/>
              <a:t>8/23/2026</a:t>
            </a:fld>
            <a:endParaRPr lang="en-US"/>
          </a:p>
        </p:txBody>
      </p:sp>
      <p:sp>
        <p:nvSpPr>
          <p:cNvPr id="5" name="Footer Placeholder 4">
            <a:extLst>
              <a:ext uri="{FF2B5EF4-FFF2-40B4-BE49-F238E27FC236}">
                <a16:creationId xmlns:a16="http://schemas.microsoft.com/office/drawing/2014/main" id="{297E8889-58C8-1005-0012-8C7A87610F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3AE6E6-651B-005F-4EC6-0ECA68CDA1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00FC5-F8D7-4C10-9EE2-324E89C16BDE}" type="slidenum">
              <a:rPr lang="en-US" smtClean="0"/>
              <a:t>‹#›</a:t>
            </a:fld>
            <a:endParaRPr lang="en-US"/>
          </a:p>
        </p:txBody>
      </p:sp>
    </p:spTree>
    <p:extLst>
      <p:ext uri="{BB962C8B-B14F-4D97-AF65-F5344CB8AC3E}">
        <p14:creationId xmlns:p14="http://schemas.microsoft.com/office/powerpoint/2010/main" val="35110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70E35-4249-4821-984E-E3259031D8A1}" type="datetimeFigureOut">
              <a:rPr lang="en-US" smtClean="0"/>
              <a:pPr/>
              <a:t>8/23/2026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AFBF9-536B-48F1-B84C-D1E071B173D5}" type="slidenum">
              <a:rPr lang="en-US" smtClean="0"/>
              <a:pPr/>
              <a:t>‹#›</a:t>
            </a:fld>
            <a:endParaRPr lang="en-US"/>
          </a:p>
        </p:txBody>
      </p:sp>
    </p:spTree>
    <p:extLst>
      <p:ext uri="{BB962C8B-B14F-4D97-AF65-F5344CB8AC3E}">
        <p14:creationId xmlns:p14="http://schemas.microsoft.com/office/powerpoint/2010/main" val="38251250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6B998-E924-26C1-A274-60202456CBD1}"/>
              </a:ext>
            </a:extLst>
          </p:cNvPr>
          <p:cNvSpPr>
            <a:spLocks noGrp="1"/>
          </p:cNvSpPr>
          <p:nvPr>
            <p:ph type="title"/>
          </p:nvPr>
        </p:nvSpPr>
        <p:spPr>
          <a:xfrm>
            <a:off x="2234838" y="3164476"/>
            <a:ext cx="3538402" cy="3090998"/>
          </a:xfrm>
        </p:spPr>
        <p:txBody>
          <a:bodyPr vert="horz" lIns="68580" tIns="34290" rIns="68580" bIns="34290" rtlCol="0" anchor="b">
            <a:noAutofit/>
          </a:bodyPr>
          <a:lstStyle/>
          <a:p>
            <a:pPr algn="r">
              <a:lnSpc>
                <a:spcPct val="90000"/>
              </a:lnSpc>
            </a:pPr>
            <a:r>
              <a:rPr lang="en-US" sz="7000" b="1" dirty="0">
                <a:solidFill>
                  <a:schemeClr val="bg1"/>
                </a:solidFill>
                <a:latin typeface="Footlight MT Light" panose="0204060206030A020304" pitchFamily="18" charset="77"/>
                <a:cs typeface="Didot" panose="02000503000000020003" pitchFamily="2" charset="-79"/>
              </a:rPr>
              <a:t>The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Gospel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of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John</a:t>
            </a:r>
          </a:p>
        </p:txBody>
      </p:sp>
      <p:pic>
        <p:nvPicPr>
          <p:cNvPr id="1026" name="Picture 2">
            <a:extLst>
              <a:ext uri="{FF2B5EF4-FFF2-40B4-BE49-F238E27FC236}">
                <a16:creationId xmlns:a16="http://schemas.microsoft.com/office/drawing/2014/main" id="{B6CCA46C-377E-455C-A772-03FEF04F2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42" y="586194"/>
            <a:ext cx="3779520" cy="566928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372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07AB68-8D94-AFB7-3879-B4A3F69DF5F9}"/>
              </a:ext>
            </a:extLst>
          </p:cNvPr>
          <p:cNvSpPr>
            <a:spLocks noGrp="1"/>
          </p:cNvSpPr>
          <p:nvPr>
            <p:ph idx="1"/>
          </p:nvPr>
        </p:nvSpPr>
        <p:spPr>
          <a:xfrm>
            <a:off x="406399" y="255181"/>
            <a:ext cx="11451771" cy="6315739"/>
          </a:xfrm>
        </p:spPr>
        <p:txBody>
          <a:bodyPr>
            <a:noAutofit/>
          </a:bodyPr>
          <a:lstStyle/>
          <a:p>
            <a:pPr marL="0" indent="0">
              <a:lnSpc>
                <a:spcPct val="100000"/>
              </a:lnSpc>
              <a:spcBef>
                <a:spcPts val="0"/>
              </a:spcBef>
              <a:buNone/>
            </a:pPr>
            <a:r>
              <a:rPr lang="en-US" sz="3600" b="1" u="sng" dirty="0">
                <a:solidFill>
                  <a:schemeClr val="bg1"/>
                </a:solidFill>
                <a:latin typeface="Footlight MT Light" panose="0204060206030A020304" pitchFamily="18" charset="77"/>
              </a:rPr>
              <a:t>Isaiah 56:3—7</a:t>
            </a:r>
            <a:r>
              <a:rPr lang="en-US" sz="3600" b="1" dirty="0">
                <a:solidFill>
                  <a:schemeClr val="bg1"/>
                </a:solidFill>
                <a:latin typeface="Footlight MT Light" panose="0204060206030A020304" pitchFamily="18" charset="77"/>
              </a:rPr>
              <a:t> </a:t>
            </a:r>
          </a:p>
          <a:p>
            <a:pPr marL="0" indent="0">
              <a:lnSpc>
                <a:spcPct val="100000"/>
              </a:lnSpc>
              <a:spcBef>
                <a:spcPts val="0"/>
              </a:spcBef>
              <a:buNone/>
            </a:pPr>
            <a:r>
              <a:rPr lang="en-US" sz="3600" dirty="0">
                <a:solidFill>
                  <a:schemeClr val="bg1"/>
                </a:solidFill>
                <a:latin typeface="Footlight MT Light" panose="0204060206030A020304" pitchFamily="18" charset="77"/>
              </a:rPr>
              <a:t>The one who joins himself to the lord To minister to Him, and to love the name of Yahweh, and to choose what pleases Him God says to them I will give in My house and within My walls a memorial, an everlasting name which will not be cut off. I will bring him to My holy mountain And make them glad in My house of prayer.</a:t>
            </a:r>
          </a:p>
        </p:txBody>
      </p:sp>
    </p:spTree>
    <p:extLst>
      <p:ext uri="{BB962C8B-B14F-4D97-AF65-F5344CB8AC3E}">
        <p14:creationId xmlns:p14="http://schemas.microsoft.com/office/powerpoint/2010/main" val="1331719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365126"/>
            <a:ext cx="11408228" cy="883104"/>
          </a:xfrm>
        </p:spPr>
        <p:txBody>
          <a:bodyPr>
            <a:noAutofit/>
          </a:bodyPr>
          <a:lstStyle/>
          <a:p>
            <a:pPr algn="ctr"/>
            <a:r>
              <a:rPr lang="en-US" sz="4000" b="1" u="sng" dirty="0">
                <a:solidFill>
                  <a:schemeClr val="bg1"/>
                </a:solidFill>
                <a:latin typeface="Footlight MT Light" panose="0204060206030A020304" pitchFamily="18" charset="77"/>
              </a:rPr>
              <a:t>10 Messianic Themes Developed &amp; Fulfilled in John</a:t>
            </a: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838200" y="1789043"/>
            <a:ext cx="10515600" cy="4387920"/>
          </a:xfrm>
        </p:spPr>
        <p:txBody>
          <a:bodyPr>
            <a:normAutofit/>
          </a:bodyPr>
          <a:lstStyle/>
          <a:p>
            <a:pPr marL="742950" indent="-742950">
              <a:buAutoNum type="arabicPeriod"/>
            </a:pPr>
            <a:r>
              <a:rPr lang="en-US" sz="4000" dirty="0">
                <a:solidFill>
                  <a:schemeClr val="bg1"/>
                </a:solidFill>
                <a:latin typeface="Footlight MT Light" panose="0204060206030A020304" pitchFamily="18" charset="77"/>
              </a:rPr>
              <a:t>The Divine Identity of Jesus</a:t>
            </a:r>
          </a:p>
          <a:p>
            <a:pPr marL="922338" indent="0">
              <a:buNone/>
            </a:pPr>
            <a:r>
              <a:rPr lang="en-US" dirty="0">
                <a:solidFill>
                  <a:schemeClr val="bg1"/>
                </a:solidFill>
                <a:effectLst/>
                <a:latin typeface="Footlight MT Light" panose="0204060206030A020304" pitchFamily="18" charset="77"/>
                <a:ea typeface="Calibri" panose="020F0502020204030204" pitchFamily="34" charset="0"/>
              </a:rPr>
              <a:t>1:1-2—</a:t>
            </a:r>
            <a:r>
              <a:rPr lang="en-US" spc="-10" dirty="0">
                <a:solidFill>
                  <a:schemeClr val="bg1"/>
                </a:solidFill>
                <a:effectLst/>
                <a:latin typeface="Footlight MT Light" panose="0204060206030A020304" pitchFamily="18" charset="77"/>
                <a:ea typeface="Calibri" panose="020F0502020204030204" pitchFamily="34" charset="0"/>
              </a:rPr>
              <a:t>In the </a:t>
            </a:r>
            <a:r>
              <a:rPr lang="en-US" b="1" spc="-10" dirty="0">
                <a:solidFill>
                  <a:schemeClr val="bg1"/>
                </a:solidFill>
                <a:effectLst/>
                <a:latin typeface="Footlight MT Light" panose="0204060206030A020304" pitchFamily="18" charset="77"/>
                <a:ea typeface="Calibri" panose="020F0502020204030204" pitchFamily="34" charset="0"/>
              </a:rPr>
              <a:t>beginning</a:t>
            </a:r>
            <a:r>
              <a:rPr lang="en-US" spc="-10" dirty="0">
                <a:solidFill>
                  <a:schemeClr val="bg1"/>
                </a:solidFill>
                <a:effectLst/>
                <a:latin typeface="Footlight MT Light" panose="0204060206030A020304" pitchFamily="18" charset="77"/>
                <a:ea typeface="Calibri" panose="020F0502020204030204" pitchFamily="34" charset="0"/>
              </a:rPr>
              <a:t> was the Word, and the Word </a:t>
            </a:r>
            <a:r>
              <a:rPr lang="en-US" b="1" u="sng" spc="-10" dirty="0">
                <a:solidFill>
                  <a:schemeClr val="bg1"/>
                </a:solidFill>
                <a:effectLst/>
                <a:latin typeface="Footlight MT Light" panose="0204060206030A020304" pitchFamily="18" charset="77"/>
                <a:ea typeface="Calibri" panose="020F0502020204030204" pitchFamily="34" charset="0"/>
              </a:rPr>
              <a:t>was with God</a:t>
            </a:r>
            <a:r>
              <a:rPr lang="en-US" spc="-10" dirty="0">
                <a:solidFill>
                  <a:schemeClr val="bg1"/>
                </a:solidFill>
                <a:effectLst/>
                <a:latin typeface="Footlight MT Light" panose="0204060206030A020304" pitchFamily="18" charset="77"/>
                <a:ea typeface="Calibri" panose="020F0502020204030204" pitchFamily="34" charset="0"/>
              </a:rPr>
              <a:t>, and the Word was God. He was in the </a:t>
            </a:r>
            <a:r>
              <a:rPr lang="en-US" b="1" spc="-10" dirty="0">
                <a:solidFill>
                  <a:schemeClr val="bg1"/>
                </a:solidFill>
                <a:effectLst/>
                <a:latin typeface="Footlight MT Light" panose="0204060206030A020304" pitchFamily="18" charset="77"/>
                <a:ea typeface="Calibri" panose="020F0502020204030204" pitchFamily="34" charset="0"/>
              </a:rPr>
              <a:t>beginning</a:t>
            </a:r>
            <a:r>
              <a:rPr lang="en-US" spc="-10" dirty="0">
                <a:solidFill>
                  <a:schemeClr val="bg1"/>
                </a:solidFill>
                <a:effectLst/>
                <a:latin typeface="Footlight MT Light" panose="0204060206030A020304" pitchFamily="18" charset="77"/>
                <a:ea typeface="Calibri" panose="020F0502020204030204" pitchFamily="34" charset="0"/>
              </a:rPr>
              <a:t> </a:t>
            </a:r>
            <a:r>
              <a:rPr lang="en-US" b="1" u="sng" spc="-10" dirty="0">
                <a:solidFill>
                  <a:schemeClr val="bg1"/>
                </a:solidFill>
                <a:effectLst/>
                <a:latin typeface="Footlight MT Light" panose="0204060206030A020304" pitchFamily="18" charset="77"/>
                <a:ea typeface="Calibri" panose="020F0502020204030204" pitchFamily="34" charset="0"/>
              </a:rPr>
              <a:t>with God</a:t>
            </a:r>
            <a:r>
              <a:rPr lang="en-US" spc="-10" dirty="0">
                <a:solidFill>
                  <a:schemeClr val="bg1"/>
                </a:solidFill>
                <a:effectLst/>
                <a:latin typeface="Footlight MT Light" panose="0204060206030A020304" pitchFamily="18" charset="77"/>
                <a:ea typeface="Calibri" panose="020F0502020204030204" pitchFamily="34" charset="0"/>
              </a:rPr>
              <a:t>.</a:t>
            </a:r>
          </a:p>
          <a:p>
            <a:pPr marL="0" indent="0">
              <a:buNone/>
            </a:pPr>
            <a:endParaRPr lang="en-US" sz="2000" spc="-10" dirty="0">
              <a:solidFill>
                <a:schemeClr val="bg1"/>
              </a:solidFill>
              <a:latin typeface="Footlight MT Light" panose="0204060206030A020304" pitchFamily="18" charset="77"/>
              <a:ea typeface="Calibri" panose="020F0502020204030204" pitchFamily="34" charset="0"/>
            </a:endParaRPr>
          </a:p>
          <a:p>
            <a:pPr marL="0" indent="0">
              <a:buNone/>
            </a:pPr>
            <a:endParaRPr lang="en-US" sz="44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938303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BFBE56-8D4D-9C80-5422-8EDF0D918393}"/>
              </a:ext>
            </a:extLst>
          </p:cNvPr>
          <p:cNvSpPr>
            <a:spLocks noGrp="1"/>
          </p:cNvSpPr>
          <p:nvPr>
            <p:ph idx="1"/>
          </p:nvPr>
        </p:nvSpPr>
        <p:spPr>
          <a:xfrm>
            <a:off x="556591" y="320577"/>
            <a:ext cx="11171583" cy="5538334"/>
          </a:xfrm>
        </p:spPr>
        <p:txBody>
          <a:bodyPr>
            <a:noAutofit/>
          </a:bodyPr>
          <a:lstStyle/>
          <a:p>
            <a:pPr marL="0" indent="0">
              <a:lnSpc>
                <a:spcPct val="100000"/>
              </a:lnSpc>
              <a:spcBef>
                <a:spcPts val="0"/>
              </a:spcBef>
              <a:buNone/>
            </a:pPr>
            <a:r>
              <a:rPr lang="en-US" sz="3200" u="sng" dirty="0">
                <a:solidFill>
                  <a:schemeClr val="bg1"/>
                </a:solidFill>
                <a:latin typeface="Footlight MT Light" panose="0204060206030A020304" pitchFamily="18" charset="77"/>
              </a:rPr>
              <a:t>John 5:21-26</a:t>
            </a:r>
          </a:p>
          <a:p>
            <a:pPr marL="0" indent="0">
              <a:lnSpc>
                <a:spcPct val="100000"/>
              </a:lnSpc>
              <a:spcBef>
                <a:spcPts val="0"/>
              </a:spcBef>
              <a:buNone/>
            </a:pPr>
            <a:r>
              <a:rPr lang="en-US" sz="3200" dirty="0">
                <a:solidFill>
                  <a:schemeClr val="bg1"/>
                </a:solidFill>
                <a:latin typeface="Footlight MT Light" panose="0204060206030A020304" pitchFamily="18" charset="77"/>
              </a:rPr>
              <a:t>For just as the Father raises the dead and gives them life, even so the Son also gives life to whom He wishes. 22 For not even the Father judges anyone, but He has given all judgment to the Son, 23 so that all will honor the Son even as they honor the Father. He who does not honor the Son does not honor the Father who sent Him…26 For just as the Father has life in Himself, even so He gave to the Son also to have life in Himself.</a:t>
            </a:r>
          </a:p>
          <a:p>
            <a:pPr marL="561975" marR="0" indent="0">
              <a:lnSpc>
                <a:spcPct val="107000"/>
              </a:lnSpc>
              <a:spcBef>
                <a:spcPts val="600"/>
              </a:spcBef>
              <a:spcAft>
                <a:spcPts val="800"/>
              </a:spcAft>
              <a:buNone/>
            </a:pPr>
            <a:endParaRPr lang="en-US" sz="1000" dirty="0">
              <a:solidFill>
                <a:schemeClr val="bg1"/>
              </a:solidFill>
              <a:latin typeface="Footlight MT Light" panose="0204060206030A020304" pitchFamily="18" charset="77"/>
            </a:endParaRPr>
          </a:p>
          <a:p>
            <a:pPr marL="0" marR="0" indent="-303213">
              <a:lnSpc>
                <a:spcPct val="100000"/>
              </a:lnSpc>
              <a:spcBef>
                <a:spcPts val="0"/>
              </a:spcBef>
            </a:pPr>
            <a:r>
              <a:rPr lang="en-US" sz="3000" dirty="0">
                <a:solidFill>
                  <a:schemeClr val="bg1"/>
                </a:solidFill>
                <a:latin typeface="Footlight MT Light" panose="0204060206030A020304" pitchFamily="18" charset="77"/>
              </a:rPr>
              <a:t>5:21—he gives life to whomever he wishes</a:t>
            </a:r>
          </a:p>
          <a:p>
            <a:pPr marL="0" marR="0" indent="-303213">
              <a:lnSpc>
                <a:spcPct val="100000"/>
              </a:lnSpc>
              <a:spcBef>
                <a:spcPts val="0"/>
              </a:spcBef>
            </a:pPr>
            <a:r>
              <a:rPr lang="en-US" sz="3000" dirty="0">
                <a:solidFill>
                  <a:schemeClr val="bg1"/>
                </a:solidFill>
                <a:latin typeface="Footlight MT Light" panose="0204060206030A020304" pitchFamily="18" charset="77"/>
              </a:rPr>
              <a:t>5:22—he possess all judgment </a:t>
            </a:r>
          </a:p>
          <a:p>
            <a:pPr marL="0" marR="0" indent="-303213">
              <a:lnSpc>
                <a:spcPct val="100000"/>
              </a:lnSpc>
              <a:spcBef>
                <a:spcPts val="0"/>
              </a:spcBef>
            </a:pPr>
            <a:r>
              <a:rPr lang="en-US" sz="3000" dirty="0">
                <a:solidFill>
                  <a:schemeClr val="bg1"/>
                </a:solidFill>
                <a:latin typeface="Footlight MT Light" panose="0204060206030A020304" pitchFamily="18" charset="77"/>
              </a:rPr>
              <a:t>5:23—he receives worship/honor</a:t>
            </a:r>
          </a:p>
          <a:p>
            <a:pPr marL="0" marR="0" indent="-303213">
              <a:lnSpc>
                <a:spcPct val="100000"/>
              </a:lnSpc>
              <a:spcBef>
                <a:spcPts val="0"/>
              </a:spcBef>
            </a:pPr>
            <a:r>
              <a:rPr lang="en-US" sz="3000" dirty="0">
                <a:solidFill>
                  <a:schemeClr val="bg1"/>
                </a:solidFill>
                <a:latin typeface="Footlight MT Light" panose="0204060206030A020304" pitchFamily="18" charset="77"/>
              </a:rPr>
              <a:t>5:26—he has life in himself</a:t>
            </a:r>
          </a:p>
        </p:txBody>
      </p:sp>
    </p:spTree>
    <p:extLst>
      <p:ext uri="{BB962C8B-B14F-4D97-AF65-F5344CB8AC3E}">
        <p14:creationId xmlns:p14="http://schemas.microsoft.com/office/powerpoint/2010/main" val="3971175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68EC96-4348-351A-E642-33857A1C0135}"/>
              </a:ext>
            </a:extLst>
          </p:cNvPr>
          <p:cNvSpPr>
            <a:spLocks noGrp="1"/>
          </p:cNvSpPr>
          <p:nvPr>
            <p:ph idx="1"/>
          </p:nvPr>
        </p:nvSpPr>
        <p:spPr>
          <a:xfrm>
            <a:off x="838200" y="856343"/>
            <a:ext cx="10515600" cy="5320620"/>
          </a:xfrm>
        </p:spPr>
        <p:txBody>
          <a:bodyPr>
            <a:normAutofit/>
          </a:bodyPr>
          <a:lstStyle/>
          <a:p>
            <a:pPr marL="0" indent="0">
              <a:lnSpc>
                <a:spcPct val="100000"/>
              </a:lnSpc>
              <a:buNone/>
              <a:tabLst>
                <a:tab pos="793750" algn="l"/>
              </a:tabLst>
            </a:pPr>
            <a:r>
              <a:rPr lang="en-US" sz="4000" u="sng" dirty="0">
                <a:solidFill>
                  <a:schemeClr val="bg1"/>
                </a:solidFill>
                <a:latin typeface="Footlight MT Light" panose="0204060206030A020304" pitchFamily="18" charset="77"/>
              </a:rPr>
              <a:t>Rev 19:10 (22:8-9)</a:t>
            </a:r>
          </a:p>
          <a:p>
            <a:pPr marL="0" indent="0">
              <a:lnSpc>
                <a:spcPct val="100000"/>
              </a:lnSpc>
              <a:buNone/>
              <a:tabLst>
                <a:tab pos="793750" algn="l"/>
              </a:tabLst>
            </a:pPr>
            <a:r>
              <a:rPr lang="en-US" sz="4000" dirty="0">
                <a:solidFill>
                  <a:schemeClr val="bg1"/>
                </a:solidFill>
                <a:latin typeface="Footlight MT Light" panose="0204060206030A020304" pitchFamily="18" charset="77"/>
              </a:rPr>
              <a:t>Then I fell at his feet to worship him (angel). But he said to me, Do not do that! I am a fellow slave with you and your brothers who have the witness of Jesus. Worship God! For the witness of Jesus is the spirit of prophecy.</a:t>
            </a:r>
          </a:p>
          <a:p>
            <a:pPr marL="0" indent="0">
              <a:lnSpc>
                <a:spcPct val="100000"/>
              </a:lnSpc>
              <a:buNone/>
              <a:tabLst>
                <a:tab pos="793750" algn="l"/>
              </a:tabLst>
            </a:pPr>
            <a:endParaRPr 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151938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28A4F6-6619-E8C1-6A2A-5A9585FA5891}"/>
              </a:ext>
            </a:extLst>
          </p:cNvPr>
          <p:cNvSpPr>
            <a:spLocks noGrp="1"/>
          </p:cNvSpPr>
          <p:nvPr>
            <p:ph idx="1"/>
          </p:nvPr>
        </p:nvSpPr>
        <p:spPr>
          <a:xfrm>
            <a:off x="838200" y="725714"/>
            <a:ext cx="10515600" cy="5451249"/>
          </a:xfrm>
        </p:spPr>
        <p:txBody>
          <a:bodyPr>
            <a:noAutofit/>
          </a:bodyPr>
          <a:lstStyle/>
          <a:p>
            <a:pPr marL="0" marR="0" indent="0">
              <a:lnSpc>
                <a:spcPct val="100000"/>
              </a:lnSpc>
              <a:spcBef>
                <a:spcPts val="0"/>
              </a:spcBef>
              <a:buNone/>
            </a:pPr>
            <a:r>
              <a:rPr lang="en-US" sz="3600" u="sng" dirty="0">
                <a:solidFill>
                  <a:schemeClr val="bg1"/>
                </a:solidFill>
                <a:latin typeface="Footlight MT Light" panose="0204060206030A020304" pitchFamily="18" charset="77"/>
              </a:rPr>
              <a:t>Isaiah 45:5, 7, 18</a:t>
            </a:r>
          </a:p>
          <a:p>
            <a:pPr marL="0" marR="0" indent="0">
              <a:lnSpc>
                <a:spcPct val="100000"/>
              </a:lnSpc>
              <a:spcBef>
                <a:spcPts val="0"/>
              </a:spcBef>
              <a:buNone/>
            </a:pPr>
            <a:r>
              <a:rPr lang="en-US" sz="3600" dirty="0">
                <a:solidFill>
                  <a:schemeClr val="bg1"/>
                </a:solidFill>
                <a:latin typeface="Footlight MT Light" panose="0204060206030A020304" pitchFamily="18" charset="77"/>
              </a:rPr>
              <a:t>5 — I am the Lord, and there is no other; Besides Me there is no God…</a:t>
            </a:r>
          </a:p>
          <a:p>
            <a:pPr marL="0" marR="0" indent="0">
              <a:lnSpc>
                <a:spcPct val="100000"/>
              </a:lnSpc>
              <a:spcBef>
                <a:spcPts val="0"/>
              </a:spcBef>
              <a:buNone/>
            </a:pPr>
            <a:endParaRPr lang="en-US" sz="1200" dirty="0">
              <a:solidFill>
                <a:schemeClr val="bg1"/>
              </a:solidFill>
              <a:latin typeface="Footlight MT Light" panose="0204060206030A020304" pitchFamily="18" charset="77"/>
            </a:endParaRPr>
          </a:p>
          <a:p>
            <a:pPr marL="0" marR="0" indent="0">
              <a:lnSpc>
                <a:spcPct val="100000"/>
              </a:lnSpc>
              <a:spcBef>
                <a:spcPts val="0"/>
              </a:spcBef>
              <a:buNone/>
            </a:pPr>
            <a:r>
              <a:rPr lang="en-US" sz="3600" dirty="0">
                <a:solidFill>
                  <a:schemeClr val="bg1"/>
                </a:solidFill>
                <a:latin typeface="Footlight MT Light" panose="0204060206030A020304" pitchFamily="18" charset="77"/>
              </a:rPr>
              <a:t>7 — The One forming light and creating darkness</a:t>
            </a:r>
          </a:p>
          <a:p>
            <a:pPr marL="0" marR="0" indent="0">
              <a:lnSpc>
                <a:spcPct val="100000"/>
              </a:lnSpc>
              <a:spcBef>
                <a:spcPts val="0"/>
              </a:spcBef>
              <a:buNone/>
            </a:pPr>
            <a:endParaRPr lang="en-US" sz="1200" dirty="0">
              <a:solidFill>
                <a:schemeClr val="bg1"/>
              </a:solidFill>
              <a:latin typeface="Footlight MT Light" panose="0204060206030A020304" pitchFamily="18" charset="77"/>
            </a:endParaRPr>
          </a:p>
          <a:p>
            <a:pPr marL="0" marR="0" indent="0">
              <a:lnSpc>
                <a:spcPct val="100000"/>
              </a:lnSpc>
              <a:spcBef>
                <a:spcPts val="0"/>
              </a:spcBef>
              <a:buNone/>
            </a:pPr>
            <a:r>
              <a:rPr lang="en-US" sz="3600" dirty="0">
                <a:solidFill>
                  <a:schemeClr val="bg1"/>
                </a:solidFill>
                <a:latin typeface="Footlight MT Light" panose="0204060206030A020304" pitchFamily="18" charset="77"/>
              </a:rPr>
              <a:t>18 — For thus says Yahweh, who created the heavens (He is the God who formed the earth and made it; He established it and did not create it a formless place, but formed it to be inhabited), “I am Yahweh, and there is none else.</a:t>
            </a:r>
          </a:p>
        </p:txBody>
      </p:sp>
    </p:spTree>
    <p:extLst>
      <p:ext uri="{BB962C8B-B14F-4D97-AF65-F5344CB8AC3E}">
        <p14:creationId xmlns:p14="http://schemas.microsoft.com/office/powerpoint/2010/main" val="2530356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325814-6555-2A75-BE33-0055F2D7A861}"/>
              </a:ext>
            </a:extLst>
          </p:cNvPr>
          <p:cNvSpPr>
            <a:spLocks noGrp="1"/>
          </p:cNvSpPr>
          <p:nvPr>
            <p:ph idx="1"/>
          </p:nvPr>
        </p:nvSpPr>
        <p:spPr>
          <a:xfrm>
            <a:off x="838200" y="536714"/>
            <a:ext cx="10515600" cy="5640250"/>
          </a:xfrm>
        </p:spPr>
        <p:txBody>
          <a:bodyPr>
            <a:noAutofit/>
          </a:bodyPr>
          <a:lstStyle/>
          <a:p>
            <a:pPr marL="0" marR="0" lvl="0" indent="0">
              <a:lnSpc>
                <a:spcPct val="100000"/>
              </a:lnSpc>
              <a:spcBef>
                <a:spcPts val="0"/>
              </a:spcBef>
              <a:spcAft>
                <a:spcPts val="0"/>
              </a:spcAft>
              <a:buNone/>
            </a:pPr>
            <a:r>
              <a:rPr lang="en-US" sz="4000" u="sng" dirty="0">
                <a:solidFill>
                  <a:schemeClr val="bg1"/>
                </a:solidFill>
                <a:latin typeface="Footlight MT Light" panose="0204060206030A020304" pitchFamily="18" charset="77"/>
              </a:rPr>
              <a:t>John 14:9</a:t>
            </a:r>
          </a:p>
          <a:p>
            <a:pPr marL="0" marR="0" lvl="0" indent="0">
              <a:lnSpc>
                <a:spcPct val="100000"/>
              </a:lnSpc>
              <a:spcBef>
                <a:spcPts val="0"/>
              </a:spcBef>
              <a:spcAft>
                <a:spcPts val="0"/>
              </a:spcAft>
              <a:buNone/>
            </a:pPr>
            <a:r>
              <a:rPr lang="en-US" sz="4000" dirty="0">
                <a:solidFill>
                  <a:schemeClr val="bg1"/>
                </a:solidFill>
                <a:latin typeface="Footlight MT Light" panose="0204060206030A020304" pitchFamily="18" charset="77"/>
              </a:rPr>
              <a:t>He who has seen Me has seen the Father.</a:t>
            </a:r>
          </a:p>
          <a:p>
            <a:pPr marL="0" marR="0" lvl="0" indent="0">
              <a:lnSpc>
                <a:spcPct val="100000"/>
              </a:lnSpc>
              <a:spcBef>
                <a:spcPts val="0"/>
              </a:spcBef>
              <a:spcAft>
                <a:spcPts val="0"/>
              </a:spcAft>
              <a:buNone/>
            </a:pPr>
            <a:endParaRPr lang="en-US" sz="4000" dirty="0">
              <a:solidFill>
                <a:schemeClr val="bg1"/>
              </a:solidFill>
              <a:latin typeface="Footlight MT Light" panose="0204060206030A020304" pitchFamily="18" charset="77"/>
            </a:endParaRPr>
          </a:p>
          <a:p>
            <a:pPr marL="0" marR="0" lvl="0" indent="0">
              <a:lnSpc>
                <a:spcPct val="100000"/>
              </a:lnSpc>
              <a:spcBef>
                <a:spcPts val="0"/>
              </a:spcBef>
              <a:spcAft>
                <a:spcPts val="0"/>
              </a:spcAft>
              <a:buNone/>
            </a:pPr>
            <a:r>
              <a:rPr lang="en-US" sz="4000" u="sng" dirty="0">
                <a:solidFill>
                  <a:schemeClr val="bg1"/>
                </a:solidFill>
                <a:latin typeface="Footlight MT Light" panose="0204060206030A020304" pitchFamily="18" charset="77"/>
              </a:rPr>
              <a:t>John 12:45</a:t>
            </a:r>
          </a:p>
          <a:p>
            <a:pPr marL="0" marR="0" lvl="0" indent="0">
              <a:lnSpc>
                <a:spcPct val="100000"/>
              </a:lnSpc>
              <a:spcBef>
                <a:spcPts val="0"/>
              </a:spcBef>
              <a:spcAft>
                <a:spcPts val="0"/>
              </a:spcAft>
              <a:buNone/>
            </a:pPr>
            <a:r>
              <a:rPr lang="en-US" sz="4000" dirty="0">
                <a:solidFill>
                  <a:schemeClr val="bg1"/>
                </a:solidFill>
                <a:latin typeface="Footlight MT Light" panose="0204060206030A020304" pitchFamily="18" charset="77"/>
              </a:rPr>
              <a:t>He who sees Me sees the One who sent Me.</a:t>
            </a:r>
          </a:p>
          <a:p>
            <a:pPr marL="0" marR="0" lvl="0" indent="0">
              <a:lnSpc>
                <a:spcPct val="100000"/>
              </a:lnSpc>
              <a:spcBef>
                <a:spcPts val="0"/>
              </a:spcBef>
              <a:spcAft>
                <a:spcPts val="800"/>
              </a:spcAft>
              <a:buNone/>
            </a:pPr>
            <a:endParaRPr lang="en-US" sz="4000" dirty="0">
              <a:solidFill>
                <a:schemeClr val="bg1"/>
              </a:solidFill>
              <a:latin typeface="Footlight MT Light" panose="0204060206030A020304" pitchFamily="18" charset="77"/>
            </a:endParaRPr>
          </a:p>
          <a:p>
            <a:pPr marL="0" marR="0" lvl="0" indent="0">
              <a:lnSpc>
                <a:spcPct val="100000"/>
              </a:lnSpc>
              <a:spcBef>
                <a:spcPts val="0"/>
              </a:spcBef>
              <a:spcAft>
                <a:spcPts val="800"/>
              </a:spcAft>
              <a:buNone/>
            </a:pPr>
            <a:r>
              <a:rPr lang="en-US" sz="4000" u="sng" dirty="0">
                <a:solidFill>
                  <a:schemeClr val="bg1"/>
                </a:solidFill>
                <a:latin typeface="Footlight MT Light" panose="0204060206030A020304" pitchFamily="18" charset="77"/>
              </a:rPr>
              <a:t>Col 2:9</a:t>
            </a:r>
          </a:p>
          <a:p>
            <a:pPr marL="0" marR="0" lvl="0" indent="0">
              <a:lnSpc>
                <a:spcPct val="100000"/>
              </a:lnSpc>
              <a:spcBef>
                <a:spcPts val="0"/>
              </a:spcBef>
              <a:spcAft>
                <a:spcPts val="800"/>
              </a:spcAft>
              <a:buNone/>
            </a:pPr>
            <a:r>
              <a:rPr lang="en-US" sz="4000" dirty="0">
                <a:solidFill>
                  <a:schemeClr val="bg1"/>
                </a:solidFill>
                <a:latin typeface="Footlight MT Light" panose="0204060206030A020304" pitchFamily="18" charset="77"/>
              </a:rPr>
              <a:t>For in Him all the fullness of Deity dwells bodily. </a:t>
            </a:r>
          </a:p>
        </p:txBody>
      </p:sp>
    </p:spTree>
    <p:extLst>
      <p:ext uri="{BB962C8B-B14F-4D97-AF65-F5344CB8AC3E}">
        <p14:creationId xmlns:p14="http://schemas.microsoft.com/office/powerpoint/2010/main" val="2341265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200" y="206188"/>
            <a:ext cx="10515600" cy="664669"/>
          </a:xfrm>
        </p:spPr>
        <p:txBody>
          <a:bodyPr>
            <a:noAutofit/>
          </a:bodyPr>
          <a:lstStyle/>
          <a:p>
            <a:pPr algn="ctr"/>
            <a:r>
              <a:rPr lang="en-US" altLang="en-US" u="sng" dirty="0">
                <a:solidFill>
                  <a:schemeClr val="bg1"/>
                </a:solidFill>
                <a:latin typeface="Footlight MT Light" panose="0204060206030A020304" pitchFamily="18" charset="77"/>
              </a:rPr>
              <a:t>“I AM” in Isaiah </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a:xfrm>
            <a:off x="596347" y="1093304"/>
            <a:ext cx="11247309" cy="5292984"/>
          </a:xfrm>
        </p:spPr>
        <p:txBody>
          <a:bodyPr>
            <a:noAutofit/>
          </a:bodyPr>
          <a:lstStyle/>
          <a:p>
            <a:pPr marL="0" indent="0">
              <a:lnSpc>
                <a:spcPct val="100000"/>
              </a:lnSpc>
              <a:spcBef>
                <a:spcPts val="0"/>
              </a:spcBef>
              <a:buNone/>
            </a:pPr>
            <a:r>
              <a:rPr lang="en-US" sz="3200" b="1" spc="-10" dirty="0">
                <a:solidFill>
                  <a:schemeClr val="bg1"/>
                </a:solidFill>
                <a:effectLst/>
                <a:latin typeface="Footlight MT Light" panose="0204060206030A020304" pitchFamily="18" charset="77"/>
                <a:ea typeface="Calibri" panose="020F0502020204030204" pitchFamily="34" charset="0"/>
              </a:rPr>
              <a:t>41:4</a:t>
            </a:r>
            <a:r>
              <a:rPr lang="en-US" sz="3200" dirty="0">
                <a:solidFill>
                  <a:schemeClr val="bg1"/>
                </a:solidFill>
                <a:latin typeface="Footlight MT Light" panose="0204060206030A020304" pitchFamily="18" charset="77"/>
              </a:rPr>
              <a:t> —</a:t>
            </a:r>
            <a:r>
              <a:rPr lang="en-US" sz="3200" spc="-10" dirty="0">
                <a:solidFill>
                  <a:schemeClr val="bg1"/>
                </a:solidFill>
                <a:latin typeface="Footlight MT Light" panose="0204060206030A020304" pitchFamily="18" charset="77"/>
                <a:ea typeface="Calibri" panose="020F0502020204030204" pitchFamily="34" charset="0"/>
              </a:rPr>
              <a:t> </a:t>
            </a:r>
            <a:r>
              <a:rPr lang="en-US" sz="3200" spc="-10" dirty="0">
                <a:solidFill>
                  <a:schemeClr val="bg1"/>
                </a:solidFill>
                <a:effectLst/>
                <a:latin typeface="Footlight MT Light" panose="0204060206030A020304" pitchFamily="18" charset="77"/>
                <a:ea typeface="Calibri" panose="020F0502020204030204" pitchFamily="34" charset="0"/>
              </a:rPr>
              <a:t>‘I, God,  </a:t>
            </a:r>
            <a:r>
              <a:rPr lang="en-US" sz="3200" i="1" spc="-10" dirty="0">
                <a:solidFill>
                  <a:schemeClr val="bg1"/>
                </a:solidFill>
                <a:effectLst/>
                <a:latin typeface="Footlight MT Light" panose="0204060206030A020304" pitchFamily="18" charset="77"/>
                <a:ea typeface="Calibri" panose="020F0502020204030204" pitchFamily="34" charset="0"/>
              </a:rPr>
              <a:t>am</a:t>
            </a:r>
            <a:r>
              <a:rPr lang="en-US" sz="3200" spc="-10" dirty="0">
                <a:solidFill>
                  <a:schemeClr val="bg1"/>
                </a:solidFill>
                <a:effectLst/>
                <a:latin typeface="Footlight MT Light" panose="0204060206030A020304" pitchFamily="18" charset="77"/>
                <a:ea typeface="Calibri" panose="020F0502020204030204" pitchFamily="34" charset="0"/>
              </a:rPr>
              <a:t> the first; and the last, </a:t>
            </a:r>
            <a:r>
              <a:rPr lang="en-US" sz="3200" b="1" u="sng" spc="-10" dirty="0">
                <a:solidFill>
                  <a:schemeClr val="bg1"/>
                </a:solidFill>
                <a:effectLst/>
                <a:latin typeface="Footlight MT Light" panose="0204060206030A020304" pitchFamily="18" charset="77"/>
                <a:ea typeface="Calibri" panose="020F0502020204030204" pitchFamily="34" charset="0"/>
              </a:rPr>
              <a:t>I am</a:t>
            </a:r>
            <a:r>
              <a:rPr lang="en-US" sz="3200" u="sng" spc="-10" dirty="0">
                <a:solidFill>
                  <a:schemeClr val="bg1"/>
                </a:solidFill>
                <a:effectLst/>
                <a:latin typeface="Footlight MT Light" panose="0204060206030A020304" pitchFamily="18" charset="77"/>
                <a:ea typeface="Calibri" panose="020F0502020204030204" pitchFamily="34" charset="0"/>
              </a:rPr>
              <a:t> </a:t>
            </a:r>
            <a:r>
              <a:rPr lang="en-US" sz="3200" spc="-10" dirty="0">
                <a:solidFill>
                  <a:schemeClr val="bg1"/>
                </a:solidFill>
                <a:effectLst/>
                <a:latin typeface="Footlight MT Light" panose="0204060206030A020304" pitchFamily="18" charset="77"/>
                <a:ea typeface="Calibri" panose="020F0502020204030204" pitchFamily="34" charset="0"/>
              </a:rPr>
              <a:t>He.’</a:t>
            </a:r>
          </a:p>
          <a:p>
            <a:pPr marL="0" indent="0">
              <a:lnSpc>
                <a:spcPct val="100000"/>
              </a:lnSpc>
              <a:spcBef>
                <a:spcPts val="0"/>
              </a:spcBef>
              <a:buNone/>
            </a:pPr>
            <a:endParaRPr lang="en-US" sz="1100" dirty="0">
              <a:solidFill>
                <a:schemeClr val="bg1"/>
              </a:solidFill>
              <a:effectLst/>
              <a:latin typeface="Footlight MT Light" panose="0204060206030A020304" pitchFamily="18" charset="77"/>
              <a:ea typeface="Calibri" panose="020F0502020204030204" pitchFamily="34" charset="0"/>
            </a:endParaRPr>
          </a:p>
          <a:p>
            <a:pPr marL="0" indent="0">
              <a:lnSpc>
                <a:spcPct val="100000"/>
              </a:lnSpc>
              <a:spcBef>
                <a:spcPts val="0"/>
              </a:spcBef>
              <a:buNone/>
            </a:pPr>
            <a:r>
              <a:rPr lang="en-US" sz="3200" b="1" spc="-10" dirty="0">
                <a:solidFill>
                  <a:schemeClr val="bg1"/>
                </a:solidFill>
                <a:effectLst/>
                <a:latin typeface="Footlight MT Light" panose="0204060206030A020304" pitchFamily="18" charset="77"/>
                <a:ea typeface="Calibri" panose="020F0502020204030204" pitchFamily="34" charset="0"/>
              </a:rPr>
              <a:t>43:10 </a:t>
            </a:r>
            <a:r>
              <a:rPr lang="en-US" sz="3200" dirty="0">
                <a:solidFill>
                  <a:schemeClr val="bg1"/>
                </a:solidFill>
                <a:latin typeface="Footlight MT Light" panose="0204060206030A020304" pitchFamily="18" charset="77"/>
              </a:rPr>
              <a:t>—</a:t>
            </a:r>
            <a:r>
              <a:rPr lang="en-US" sz="3200" spc="-10" dirty="0">
                <a:solidFill>
                  <a:schemeClr val="bg1"/>
                </a:solidFill>
                <a:effectLst/>
                <a:latin typeface="Footlight MT Light" panose="0204060206030A020304" pitchFamily="18" charset="77"/>
                <a:ea typeface="Calibri" panose="020F0502020204030204" pitchFamily="34" charset="0"/>
              </a:rPr>
              <a:t> </a:t>
            </a:r>
            <a:r>
              <a:rPr lang="en-US" sz="3200" spc="-10" dirty="0">
                <a:solidFill>
                  <a:schemeClr val="bg1"/>
                </a:solidFill>
                <a:effectLst/>
                <a:latin typeface="Footlight MT Light" panose="0204060206030A020304" pitchFamily="18" charset="77"/>
                <a:ea typeface="Times New Roman" panose="02020603050405020304" pitchFamily="18" charset="0"/>
              </a:rPr>
              <a:t>So that you may know and believe Me And understand that </a:t>
            </a:r>
            <a:r>
              <a:rPr lang="en-US" sz="3200" b="1" u="sng" spc="-10" dirty="0">
                <a:solidFill>
                  <a:schemeClr val="bg1"/>
                </a:solidFill>
                <a:effectLst/>
                <a:latin typeface="Footlight MT Light" panose="0204060206030A020304" pitchFamily="18" charset="77"/>
                <a:ea typeface="Times New Roman" panose="02020603050405020304" pitchFamily="18" charset="0"/>
              </a:rPr>
              <a:t>I am</a:t>
            </a:r>
            <a:r>
              <a:rPr lang="en-US" sz="3200" u="sng" spc="-10" dirty="0">
                <a:solidFill>
                  <a:schemeClr val="bg1"/>
                </a:solidFill>
                <a:effectLst/>
                <a:latin typeface="Footlight MT Light" panose="0204060206030A020304" pitchFamily="18" charset="77"/>
                <a:ea typeface="Times New Roman" panose="02020603050405020304" pitchFamily="18" charset="0"/>
              </a:rPr>
              <a:t> </a:t>
            </a:r>
            <a:r>
              <a:rPr lang="en-US" sz="3200" spc="-10" dirty="0">
                <a:solidFill>
                  <a:schemeClr val="bg1"/>
                </a:solidFill>
                <a:effectLst/>
                <a:latin typeface="Footlight MT Light" panose="0204060206030A020304" pitchFamily="18" charset="77"/>
                <a:ea typeface="Times New Roman" panose="02020603050405020304" pitchFamily="18" charset="0"/>
              </a:rPr>
              <a:t>He. Before Me there was no god formed, And there will be none after Me.</a:t>
            </a:r>
          </a:p>
          <a:p>
            <a:pPr marL="0" indent="0">
              <a:lnSpc>
                <a:spcPct val="100000"/>
              </a:lnSpc>
              <a:spcBef>
                <a:spcPts val="0"/>
              </a:spcBef>
              <a:buNone/>
            </a:pPr>
            <a:endParaRPr lang="en-US" sz="1100" dirty="0">
              <a:solidFill>
                <a:schemeClr val="bg1"/>
              </a:solidFill>
              <a:effectLst/>
              <a:latin typeface="Footlight MT Light" panose="0204060206030A020304" pitchFamily="18" charset="77"/>
              <a:ea typeface="Calibri" panose="020F0502020204030204" pitchFamily="34" charset="0"/>
            </a:endParaRPr>
          </a:p>
          <a:p>
            <a:pPr marL="0" indent="0">
              <a:lnSpc>
                <a:spcPct val="100000"/>
              </a:lnSpc>
              <a:spcBef>
                <a:spcPts val="0"/>
              </a:spcBef>
              <a:buNone/>
            </a:pPr>
            <a:r>
              <a:rPr lang="en-US" sz="3200" b="1" spc="-10" dirty="0">
                <a:solidFill>
                  <a:schemeClr val="bg1"/>
                </a:solidFill>
                <a:effectLst/>
                <a:latin typeface="Footlight MT Light" panose="0204060206030A020304" pitchFamily="18" charset="77"/>
                <a:ea typeface="Calibri" panose="020F0502020204030204" pitchFamily="34" charset="0"/>
              </a:rPr>
              <a:t>43:13 </a:t>
            </a:r>
            <a:r>
              <a:rPr lang="en-US" sz="3200" dirty="0">
                <a:solidFill>
                  <a:schemeClr val="bg1"/>
                </a:solidFill>
                <a:latin typeface="Footlight MT Light" panose="0204060206030A020304" pitchFamily="18" charset="77"/>
              </a:rPr>
              <a:t>—</a:t>
            </a:r>
            <a:r>
              <a:rPr lang="en-US" sz="3200" spc="-10" dirty="0">
                <a:solidFill>
                  <a:schemeClr val="bg1"/>
                </a:solidFill>
                <a:effectLst/>
                <a:latin typeface="Footlight MT Light" panose="0204060206030A020304" pitchFamily="18" charset="77"/>
                <a:ea typeface="Calibri" panose="020F0502020204030204" pitchFamily="34" charset="0"/>
              </a:rPr>
              <a:t> </a:t>
            </a:r>
            <a:r>
              <a:rPr lang="en-US" sz="3200" spc="-10" dirty="0">
                <a:solidFill>
                  <a:schemeClr val="bg1"/>
                </a:solidFill>
                <a:effectLst/>
                <a:latin typeface="Footlight MT Light" panose="0204060206030A020304" pitchFamily="18" charset="77"/>
                <a:ea typeface="Times New Roman" panose="02020603050405020304" pitchFamily="18" charset="0"/>
              </a:rPr>
              <a:t>Even from eternity </a:t>
            </a:r>
            <a:r>
              <a:rPr lang="en-US" sz="3200" b="1" u="sng" spc="-10" dirty="0">
                <a:solidFill>
                  <a:schemeClr val="bg1"/>
                </a:solidFill>
                <a:effectLst/>
                <a:latin typeface="Footlight MT Light" panose="0204060206030A020304" pitchFamily="18" charset="77"/>
                <a:ea typeface="Times New Roman" panose="02020603050405020304" pitchFamily="18" charset="0"/>
              </a:rPr>
              <a:t>I am</a:t>
            </a:r>
            <a:r>
              <a:rPr lang="en-US" sz="3200" u="sng" spc="-10" dirty="0">
                <a:solidFill>
                  <a:schemeClr val="bg1"/>
                </a:solidFill>
                <a:effectLst/>
                <a:latin typeface="Footlight MT Light" panose="0204060206030A020304" pitchFamily="18" charset="77"/>
                <a:ea typeface="Times New Roman" panose="02020603050405020304" pitchFamily="18" charset="0"/>
              </a:rPr>
              <a:t> </a:t>
            </a:r>
            <a:r>
              <a:rPr lang="en-US" sz="3200" spc="-10" dirty="0">
                <a:solidFill>
                  <a:schemeClr val="bg1"/>
                </a:solidFill>
                <a:effectLst/>
                <a:latin typeface="Footlight MT Light" panose="0204060206030A020304" pitchFamily="18" charset="77"/>
                <a:ea typeface="Times New Roman" panose="02020603050405020304" pitchFamily="18" charset="0"/>
              </a:rPr>
              <a:t>He, And there is none who can deliver out of My hand; I act and who can reverse it?</a:t>
            </a:r>
          </a:p>
          <a:p>
            <a:pPr marL="0" indent="0">
              <a:lnSpc>
                <a:spcPct val="100000"/>
              </a:lnSpc>
              <a:spcBef>
                <a:spcPts val="0"/>
              </a:spcBef>
              <a:buNone/>
            </a:pPr>
            <a:endParaRPr lang="en-US" sz="1100" dirty="0">
              <a:solidFill>
                <a:schemeClr val="bg1"/>
              </a:solidFill>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200" b="1" spc="-10" dirty="0">
                <a:solidFill>
                  <a:schemeClr val="bg1"/>
                </a:solidFill>
                <a:effectLst/>
                <a:latin typeface="Footlight MT Light" panose="0204060206030A020304" pitchFamily="18" charset="77"/>
                <a:ea typeface="Calibri" panose="020F0502020204030204" pitchFamily="34" charset="0"/>
              </a:rPr>
              <a:t>43:25 </a:t>
            </a:r>
            <a:r>
              <a:rPr lang="en-US" sz="3200" dirty="0">
                <a:solidFill>
                  <a:schemeClr val="bg1"/>
                </a:solidFill>
                <a:latin typeface="Footlight MT Light" panose="0204060206030A020304" pitchFamily="18" charset="77"/>
              </a:rPr>
              <a:t>—</a:t>
            </a:r>
            <a:r>
              <a:rPr lang="en-US" sz="3200" spc="-10" dirty="0">
                <a:solidFill>
                  <a:schemeClr val="bg1"/>
                </a:solidFill>
                <a:latin typeface="Footlight MT Light" panose="0204060206030A020304" pitchFamily="18" charset="77"/>
                <a:ea typeface="Calibri" panose="020F0502020204030204" pitchFamily="34" charset="0"/>
              </a:rPr>
              <a:t> </a:t>
            </a:r>
            <a:r>
              <a:rPr lang="en-US" sz="3200" b="1" u="sng" spc="-10" dirty="0">
                <a:solidFill>
                  <a:schemeClr val="bg1"/>
                </a:solidFill>
                <a:effectLst/>
                <a:latin typeface="Footlight MT Light" panose="0204060206030A020304" pitchFamily="18" charset="77"/>
                <a:ea typeface="Times New Roman" panose="02020603050405020304" pitchFamily="18" charset="0"/>
              </a:rPr>
              <a:t>I am</a:t>
            </a:r>
            <a:r>
              <a:rPr lang="en-US" sz="3200" b="1" spc="-10" dirty="0">
                <a:solidFill>
                  <a:schemeClr val="bg1"/>
                </a:solidFill>
                <a:effectLst/>
                <a:latin typeface="Footlight MT Light" panose="0204060206030A020304" pitchFamily="18" charset="77"/>
                <a:ea typeface="Times New Roman" panose="02020603050405020304" pitchFamily="18" charset="0"/>
              </a:rPr>
              <a:t>, </a:t>
            </a:r>
            <a:r>
              <a:rPr lang="en-US" sz="3200" b="1" u="sng" spc="-10" dirty="0">
                <a:solidFill>
                  <a:schemeClr val="bg1"/>
                </a:solidFill>
                <a:effectLst/>
                <a:latin typeface="Footlight MT Light" panose="0204060206030A020304" pitchFamily="18" charset="77"/>
                <a:ea typeface="Times New Roman" panose="02020603050405020304" pitchFamily="18" charset="0"/>
              </a:rPr>
              <a:t>I am</a:t>
            </a:r>
            <a:r>
              <a:rPr lang="en-US" sz="3200" b="1" spc="-10" dirty="0">
                <a:solidFill>
                  <a:schemeClr val="bg1"/>
                </a:solidFill>
                <a:effectLst/>
                <a:latin typeface="Footlight MT Light" panose="0204060206030A020304" pitchFamily="18" charset="77"/>
                <a:ea typeface="Times New Roman" panose="02020603050405020304" pitchFamily="18" charset="0"/>
              </a:rPr>
              <a:t>, </a:t>
            </a:r>
            <a:r>
              <a:rPr lang="en-US" sz="3200" spc="-10" dirty="0">
                <a:solidFill>
                  <a:schemeClr val="bg1"/>
                </a:solidFill>
                <a:effectLst/>
                <a:latin typeface="Footlight MT Light" panose="0204060206030A020304" pitchFamily="18" charset="77"/>
                <a:ea typeface="Times New Roman" panose="02020603050405020304" pitchFamily="18" charset="0"/>
              </a:rPr>
              <a:t>the one who wipes out your transgressions for My own sake, And I will not remember your sins.</a:t>
            </a:r>
            <a:endParaRPr lang="en-US" sz="3200" dirty="0">
              <a:solidFill>
                <a:schemeClr val="bg1"/>
              </a:solidFill>
              <a:effectLst/>
              <a:latin typeface="Footlight MT Light" panose="0204060206030A020304" pitchFamily="18" charset="77"/>
              <a:ea typeface="Calibri" panose="020F0502020204030204" pitchFamily="34" charset="0"/>
            </a:endParaRPr>
          </a:p>
        </p:txBody>
      </p:sp>
    </p:spTree>
    <p:extLst>
      <p:ext uri="{BB962C8B-B14F-4D97-AF65-F5344CB8AC3E}">
        <p14:creationId xmlns:p14="http://schemas.microsoft.com/office/powerpoint/2010/main" val="595542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200" y="206188"/>
            <a:ext cx="10515600" cy="664669"/>
          </a:xfrm>
        </p:spPr>
        <p:txBody>
          <a:bodyPr>
            <a:noAutofit/>
          </a:bodyPr>
          <a:lstStyle/>
          <a:p>
            <a:pPr algn="ctr"/>
            <a:r>
              <a:rPr lang="en-US" altLang="en-US" u="sng" dirty="0">
                <a:solidFill>
                  <a:schemeClr val="bg1"/>
                </a:solidFill>
                <a:latin typeface="Footlight MT Light" panose="0204060206030A020304" pitchFamily="18" charset="77"/>
              </a:rPr>
              <a:t>“I AM” in Isaiah </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a:xfrm>
            <a:off x="556591" y="1308846"/>
            <a:ext cx="11052313" cy="5077441"/>
          </a:xfrm>
        </p:spPr>
        <p:txBody>
          <a:bodyPr>
            <a:noAutofit/>
          </a:bodyPr>
          <a:lstStyle/>
          <a:p>
            <a:pPr marL="0" indent="0">
              <a:lnSpc>
                <a:spcPct val="100000"/>
              </a:lnSpc>
              <a:spcBef>
                <a:spcPts val="0"/>
              </a:spcBef>
              <a:buNone/>
            </a:pPr>
            <a:r>
              <a:rPr lang="en-US" sz="3600" b="1" spc="-10" dirty="0">
                <a:solidFill>
                  <a:schemeClr val="bg1"/>
                </a:solidFill>
                <a:effectLst/>
                <a:latin typeface="Footlight MT Light" panose="0204060206030A020304" pitchFamily="18" charset="77"/>
                <a:ea typeface="Times New Roman" panose="02020603050405020304" pitchFamily="18" charset="0"/>
              </a:rPr>
              <a:t>45:8 </a:t>
            </a:r>
            <a:r>
              <a:rPr lang="en-US" sz="3600" dirty="0">
                <a:solidFill>
                  <a:schemeClr val="bg1"/>
                </a:solidFill>
                <a:latin typeface="Footlight MT Light" panose="0204060206030A020304" pitchFamily="18" charset="77"/>
              </a:rPr>
              <a:t>—</a:t>
            </a:r>
            <a:r>
              <a:rPr lang="en-US" sz="3600" spc="-10" dirty="0">
                <a:solidFill>
                  <a:schemeClr val="bg1"/>
                </a:solidFill>
                <a:effectLst/>
                <a:latin typeface="Footlight MT Light" panose="0204060206030A020304" pitchFamily="18" charset="77"/>
                <a:ea typeface="Times New Roman" panose="02020603050405020304" pitchFamily="18" charset="0"/>
              </a:rPr>
              <a:t> </a:t>
            </a:r>
            <a:r>
              <a:rPr lang="en-US" sz="3600" dirty="0">
                <a:solidFill>
                  <a:schemeClr val="bg1"/>
                </a:solidFill>
                <a:effectLst/>
                <a:latin typeface="Footlight MT Light" panose="0204060206030A020304" pitchFamily="18" charset="77"/>
                <a:ea typeface="Calibri" panose="020F0502020204030204" pitchFamily="34" charset="0"/>
              </a:rPr>
              <a:t>Drip down, O heavens, from above, And let the clouds pour down righteousness; Let the earth open up and salvation bear fruit, And righteousness spring up with it. </a:t>
            </a:r>
            <a:r>
              <a:rPr lang="en-US" sz="3600" b="1" u="sng" dirty="0">
                <a:solidFill>
                  <a:schemeClr val="bg1"/>
                </a:solidFill>
                <a:effectLst/>
                <a:latin typeface="Footlight MT Light" panose="0204060206030A020304" pitchFamily="18" charset="77"/>
                <a:ea typeface="Calibri" panose="020F0502020204030204" pitchFamily="34" charset="0"/>
              </a:rPr>
              <a:t>I am</a:t>
            </a:r>
            <a:r>
              <a:rPr lang="en-US" sz="3600" dirty="0">
                <a:solidFill>
                  <a:schemeClr val="bg1"/>
                </a:solidFill>
                <a:effectLst/>
                <a:latin typeface="Footlight MT Light" panose="0204060206030A020304" pitchFamily="18" charset="77"/>
                <a:ea typeface="Calibri" panose="020F0502020204030204" pitchFamily="34" charset="0"/>
              </a:rPr>
              <a:t>, the </a:t>
            </a:r>
            <a:r>
              <a:rPr lang="en-US" sz="3600" cap="small" dirty="0">
                <a:solidFill>
                  <a:schemeClr val="bg1"/>
                </a:solidFill>
                <a:effectLst/>
                <a:latin typeface="Footlight MT Light" panose="0204060206030A020304" pitchFamily="18" charset="77"/>
                <a:ea typeface="Calibri" panose="020F0502020204030204" pitchFamily="34" charset="0"/>
              </a:rPr>
              <a:t>Lord</a:t>
            </a:r>
            <a:r>
              <a:rPr lang="en-US" sz="3600" dirty="0">
                <a:solidFill>
                  <a:schemeClr val="bg1"/>
                </a:solidFill>
                <a:effectLst/>
                <a:latin typeface="Footlight MT Light" panose="0204060206030A020304" pitchFamily="18" charset="77"/>
                <a:ea typeface="Calibri" panose="020F0502020204030204" pitchFamily="34" charset="0"/>
              </a:rPr>
              <a:t>, have created it.</a:t>
            </a:r>
          </a:p>
          <a:p>
            <a:pPr marL="0" indent="0">
              <a:lnSpc>
                <a:spcPct val="100000"/>
              </a:lnSpc>
              <a:spcBef>
                <a:spcPts val="0"/>
              </a:spcBef>
              <a:buNone/>
            </a:pPr>
            <a:endParaRPr lang="en-US" sz="2000" b="1" spc="-10" dirty="0">
              <a:solidFill>
                <a:schemeClr val="bg1"/>
              </a:solidFill>
              <a:effectLst/>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effectLst/>
                <a:latin typeface="Footlight MT Light" panose="0204060206030A020304" pitchFamily="18" charset="77"/>
                <a:ea typeface="Times New Roman" panose="02020603050405020304" pitchFamily="18" charset="0"/>
              </a:rPr>
              <a:t>45:18 </a:t>
            </a:r>
            <a:r>
              <a:rPr lang="en-US" sz="3600" dirty="0">
                <a:solidFill>
                  <a:schemeClr val="bg1"/>
                </a:solidFill>
                <a:latin typeface="Footlight MT Light" panose="0204060206030A020304" pitchFamily="18" charset="77"/>
              </a:rPr>
              <a:t>—</a:t>
            </a:r>
            <a:r>
              <a:rPr lang="en-US" sz="3600" spc="-10" dirty="0">
                <a:solidFill>
                  <a:schemeClr val="bg1"/>
                </a:solidFill>
                <a:latin typeface="Footlight MT Light" panose="0204060206030A020304" pitchFamily="18" charset="77"/>
                <a:ea typeface="Times New Roman" panose="02020603050405020304" pitchFamily="18" charset="0"/>
              </a:rPr>
              <a:t> </a:t>
            </a:r>
            <a:r>
              <a:rPr lang="en-US" sz="3600" b="1" u="sng" dirty="0">
                <a:solidFill>
                  <a:schemeClr val="bg1"/>
                </a:solidFill>
                <a:effectLst/>
                <a:latin typeface="Footlight MT Light" panose="0204060206030A020304" pitchFamily="18" charset="77"/>
                <a:ea typeface="Calibri" panose="020F0502020204030204" pitchFamily="34" charset="0"/>
              </a:rPr>
              <a:t>I am </a:t>
            </a:r>
            <a:r>
              <a:rPr lang="en-US" sz="3600" dirty="0">
                <a:solidFill>
                  <a:schemeClr val="bg1"/>
                </a:solidFill>
                <a:effectLst/>
                <a:latin typeface="Footlight MT Light" panose="0204060206030A020304" pitchFamily="18" charset="77"/>
                <a:ea typeface="Calibri" panose="020F0502020204030204" pitchFamily="34" charset="0"/>
              </a:rPr>
              <a:t>the </a:t>
            </a:r>
            <a:r>
              <a:rPr lang="en-US" sz="3600" cap="small" dirty="0">
                <a:solidFill>
                  <a:schemeClr val="bg1"/>
                </a:solidFill>
                <a:effectLst/>
                <a:latin typeface="Footlight MT Light" panose="0204060206030A020304" pitchFamily="18" charset="77"/>
                <a:ea typeface="Calibri" panose="020F0502020204030204" pitchFamily="34" charset="0"/>
              </a:rPr>
              <a:t>Lord</a:t>
            </a:r>
            <a:r>
              <a:rPr lang="en-US" sz="3600" dirty="0">
                <a:solidFill>
                  <a:schemeClr val="bg1"/>
                </a:solidFill>
                <a:effectLst/>
                <a:latin typeface="Footlight MT Light" panose="0204060206030A020304" pitchFamily="18" charset="77"/>
                <a:ea typeface="Calibri" panose="020F0502020204030204" pitchFamily="34" charset="0"/>
              </a:rPr>
              <a:t>, and there is none else.</a:t>
            </a:r>
          </a:p>
          <a:p>
            <a:pPr marL="0" indent="0">
              <a:lnSpc>
                <a:spcPct val="100000"/>
              </a:lnSpc>
              <a:spcBef>
                <a:spcPts val="0"/>
              </a:spcBef>
              <a:buNone/>
            </a:pPr>
            <a:endParaRPr lang="en-US" sz="2000" b="1" spc="-10" dirty="0">
              <a:solidFill>
                <a:schemeClr val="bg1"/>
              </a:solidFill>
              <a:effectLst/>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effectLst/>
                <a:latin typeface="Footlight MT Light" panose="0204060206030A020304" pitchFamily="18" charset="77"/>
                <a:ea typeface="Times New Roman" panose="02020603050405020304" pitchFamily="18" charset="0"/>
              </a:rPr>
              <a:t>45:19 </a:t>
            </a:r>
            <a:r>
              <a:rPr lang="en-US" sz="3600" dirty="0">
                <a:solidFill>
                  <a:schemeClr val="bg1"/>
                </a:solidFill>
                <a:latin typeface="Footlight MT Light" panose="0204060206030A020304" pitchFamily="18" charset="77"/>
              </a:rPr>
              <a:t>—</a:t>
            </a:r>
            <a:r>
              <a:rPr lang="en-US" sz="3600" spc="-10" dirty="0">
                <a:solidFill>
                  <a:schemeClr val="bg1"/>
                </a:solidFill>
                <a:latin typeface="Footlight MT Light" panose="0204060206030A020304" pitchFamily="18" charset="77"/>
                <a:ea typeface="Times New Roman" panose="02020603050405020304" pitchFamily="18" charset="0"/>
              </a:rPr>
              <a:t> </a:t>
            </a:r>
            <a:r>
              <a:rPr lang="en-US" sz="3600" b="1" u="sng" dirty="0">
                <a:solidFill>
                  <a:schemeClr val="bg1"/>
                </a:solidFill>
                <a:effectLst/>
                <a:latin typeface="Footlight MT Light" panose="0204060206030A020304" pitchFamily="18" charset="77"/>
                <a:ea typeface="Calibri" panose="020F0502020204030204" pitchFamily="34" charset="0"/>
              </a:rPr>
              <a:t>I am</a:t>
            </a:r>
            <a:r>
              <a:rPr lang="en-US" sz="3600" b="1" dirty="0">
                <a:solidFill>
                  <a:schemeClr val="bg1"/>
                </a:solidFill>
                <a:effectLst/>
                <a:latin typeface="Footlight MT Light" panose="0204060206030A020304" pitchFamily="18" charset="77"/>
                <a:ea typeface="Calibri" panose="020F0502020204030204" pitchFamily="34" charset="0"/>
              </a:rPr>
              <a:t>, I am</a:t>
            </a:r>
            <a:r>
              <a:rPr lang="en-US" sz="3600" dirty="0">
                <a:solidFill>
                  <a:schemeClr val="bg1"/>
                </a:solidFill>
                <a:effectLst/>
                <a:latin typeface="Footlight MT Light" panose="0204060206030A020304" pitchFamily="18" charset="77"/>
                <a:ea typeface="Calibri" panose="020F0502020204030204" pitchFamily="34" charset="0"/>
              </a:rPr>
              <a:t> the </a:t>
            </a:r>
            <a:r>
              <a:rPr lang="en-US" sz="3600" cap="small" dirty="0">
                <a:solidFill>
                  <a:schemeClr val="bg1"/>
                </a:solidFill>
                <a:effectLst/>
                <a:latin typeface="Footlight MT Light" panose="0204060206030A020304" pitchFamily="18" charset="77"/>
                <a:ea typeface="Calibri" panose="020F0502020204030204" pitchFamily="34" charset="0"/>
              </a:rPr>
              <a:t>Lord</a:t>
            </a:r>
            <a:r>
              <a:rPr lang="en-US" sz="3600" dirty="0">
                <a:solidFill>
                  <a:schemeClr val="bg1"/>
                </a:solidFill>
                <a:effectLst/>
                <a:latin typeface="Footlight MT Light" panose="0204060206030A020304" pitchFamily="18" charset="77"/>
                <a:ea typeface="Calibri" panose="020F0502020204030204" pitchFamily="34" charset="0"/>
              </a:rPr>
              <a:t>, speak righteousness, Declaring things that are upright.</a:t>
            </a:r>
          </a:p>
        </p:txBody>
      </p:sp>
    </p:spTree>
    <p:extLst>
      <p:ext uri="{BB962C8B-B14F-4D97-AF65-F5344CB8AC3E}">
        <p14:creationId xmlns:p14="http://schemas.microsoft.com/office/powerpoint/2010/main" val="3093664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200" y="206188"/>
            <a:ext cx="10515600" cy="635641"/>
          </a:xfrm>
        </p:spPr>
        <p:txBody>
          <a:bodyPr>
            <a:noAutofit/>
          </a:bodyPr>
          <a:lstStyle/>
          <a:p>
            <a:pPr algn="ctr"/>
            <a:r>
              <a:rPr lang="en-US" altLang="en-US" u="sng" dirty="0">
                <a:solidFill>
                  <a:schemeClr val="bg1"/>
                </a:solidFill>
                <a:latin typeface="Footlight MT Light" panose="0204060206030A020304" pitchFamily="18" charset="77"/>
              </a:rPr>
              <a:t>“I AM” in Isaiah </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a:xfrm>
            <a:off x="377371" y="934280"/>
            <a:ext cx="11171899" cy="5352617"/>
          </a:xfrm>
        </p:spPr>
        <p:txBody>
          <a:bodyPr>
            <a:noAutofit/>
          </a:bodyPr>
          <a:lstStyle/>
          <a:p>
            <a:pPr marL="0" indent="0">
              <a:lnSpc>
                <a:spcPct val="100000"/>
              </a:lnSpc>
              <a:spcBef>
                <a:spcPts val="0"/>
              </a:spcBef>
              <a:buNone/>
            </a:pPr>
            <a:r>
              <a:rPr lang="en-US" sz="3600" b="1" spc="-10" dirty="0">
                <a:solidFill>
                  <a:schemeClr val="bg1"/>
                </a:solidFill>
                <a:latin typeface="Footlight MT Light" panose="0204060206030A020304" pitchFamily="18" charset="77"/>
                <a:ea typeface="Calibri" panose="020F0502020204030204" pitchFamily="34" charset="0"/>
              </a:rPr>
              <a:t>45:22 </a:t>
            </a:r>
            <a:r>
              <a:rPr lang="en-US" sz="3600" dirty="0">
                <a:solidFill>
                  <a:schemeClr val="bg1"/>
                </a:solidFill>
                <a:latin typeface="Footlight MT Light" panose="0204060206030A020304" pitchFamily="18" charset="77"/>
              </a:rPr>
              <a:t>—</a:t>
            </a:r>
            <a:r>
              <a:rPr lang="en-US" sz="3600" spc="-10" dirty="0">
                <a:solidFill>
                  <a:schemeClr val="bg1"/>
                </a:solidFill>
                <a:latin typeface="Footlight MT Light" panose="0204060206030A020304" pitchFamily="18" charset="77"/>
                <a:ea typeface="Calibri" panose="020F0502020204030204" pitchFamily="34" charset="0"/>
              </a:rPr>
              <a:t> Turn to Me and be saved, all the ends of the earth; For </a:t>
            </a:r>
            <a:r>
              <a:rPr lang="en-US" sz="3600" b="1" u="sng" spc="-10" dirty="0">
                <a:solidFill>
                  <a:schemeClr val="bg1"/>
                </a:solidFill>
                <a:latin typeface="Footlight MT Light" panose="0204060206030A020304" pitchFamily="18" charset="77"/>
                <a:ea typeface="Calibri" panose="020F0502020204030204" pitchFamily="34" charset="0"/>
              </a:rPr>
              <a:t>I am </a:t>
            </a:r>
            <a:r>
              <a:rPr lang="en-US" sz="3600" spc="-10" dirty="0">
                <a:solidFill>
                  <a:schemeClr val="bg1"/>
                </a:solidFill>
                <a:latin typeface="Footlight MT Light" panose="0204060206030A020304" pitchFamily="18" charset="77"/>
                <a:ea typeface="Calibri" panose="020F0502020204030204" pitchFamily="34" charset="0"/>
              </a:rPr>
              <a:t>God, and there is no other.</a:t>
            </a:r>
            <a:endParaRPr lang="en-US" sz="3600" dirty="0">
              <a:solidFill>
                <a:schemeClr val="bg1"/>
              </a:solidFill>
              <a:latin typeface="Footlight MT Light" panose="0204060206030A020304" pitchFamily="18" charset="77"/>
              <a:ea typeface="Calibri" panose="020F0502020204030204" pitchFamily="34" charset="0"/>
            </a:endParaRPr>
          </a:p>
          <a:p>
            <a:pPr marL="0" indent="0">
              <a:lnSpc>
                <a:spcPct val="100000"/>
              </a:lnSpc>
              <a:spcBef>
                <a:spcPts val="0"/>
              </a:spcBef>
              <a:buNone/>
            </a:pPr>
            <a:endParaRPr lang="en-US" sz="1600" b="1" spc="-10" dirty="0">
              <a:solidFill>
                <a:schemeClr val="bg1"/>
              </a:solidFill>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latin typeface="Footlight MT Light" panose="0204060206030A020304" pitchFamily="18" charset="77"/>
                <a:ea typeface="Times New Roman" panose="02020603050405020304" pitchFamily="18" charset="0"/>
              </a:rPr>
              <a:t>46:4 </a:t>
            </a:r>
            <a:r>
              <a:rPr lang="en-US" sz="3600" dirty="0">
                <a:solidFill>
                  <a:schemeClr val="bg1"/>
                </a:solidFill>
                <a:latin typeface="Footlight MT Light" panose="0204060206030A020304" pitchFamily="18" charset="77"/>
              </a:rPr>
              <a:t>—</a:t>
            </a:r>
            <a:r>
              <a:rPr lang="en-US" sz="3600" b="1" i="1" spc="-10" dirty="0">
                <a:solidFill>
                  <a:schemeClr val="bg1"/>
                </a:solidFill>
                <a:latin typeface="Footlight MT Light" panose="0204060206030A020304" pitchFamily="18" charset="77"/>
                <a:ea typeface="Times New Roman" panose="02020603050405020304" pitchFamily="18" charset="0"/>
              </a:rPr>
              <a:t> </a:t>
            </a:r>
            <a:r>
              <a:rPr lang="en-US" sz="3600" spc="-10" dirty="0">
                <a:solidFill>
                  <a:schemeClr val="bg1"/>
                </a:solidFill>
                <a:latin typeface="Footlight MT Light" panose="0204060206030A020304" pitchFamily="18" charset="77"/>
                <a:ea typeface="Times New Roman" panose="02020603050405020304" pitchFamily="18" charset="0"/>
              </a:rPr>
              <a:t>Even to </a:t>
            </a:r>
            <a:r>
              <a:rPr lang="en-US" sz="3600" i="1" spc="-10" dirty="0">
                <a:solidFill>
                  <a:schemeClr val="bg1"/>
                </a:solidFill>
                <a:latin typeface="Footlight MT Light" panose="0204060206030A020304" pitchFamily="18" charset="77"/>
                <a:ea typeface="Times New Roman" panose="02020603050405020304" pitchFamily="18" charset="0"/>
              </a:rPr>
              <a:t>your </a:t>
            </a:r>
            <a:r>
              <a:rPr lang="en-US" sz="3600" spc="-10" dirty="0">
                <a:solidFill>
                  <a:schemeClr val="bg1"/>
                </a:solidFill>
                <a:latin typeface="Footlight MT Light" panose="0204060206030A020304" pitchFamily="18" charset="77"/>
                <a:ea typeface="Times New Roman" panose="02020603050405020304" pitchFamily="18" charset="0"/>
              </a:rPr>
              <a:t>old age </a:t>
            </a:r>
            <a:r>
              <a:rPr lang="en-US" sz="3600" b="1" u="sng" spc="-10" dirty="0">
                <a:solidFill>
                  <a:schemeClr val="bg1"/>
                </a:solidFill>
                <a:latin typeface="Footlight MT Light" panose="0204060206030A020304" pitchFamily="18" charset="77"/>
                <a:ea typeface="Times New Roman" panose="02020603050405020304" pitchFamily="18" charset="0"/>
              </a:rPr>
              <a:t>I am</a:t>
            </a:r>
            <a:r>
              <a:rPr lang="en-US" sz="3600" b="1" spc="-10" dirty="0">
                <a:solidFill>
                  <a:schemeClr val="bg1"/>
                </a:solidFill>
                <a:latin typeface="Footlight MT Light" panose="0204060206030A020304" pitchFamily="18" charset="77"/>
                <a:ea typeface="Times New Roman" panose="02020603050405020304" pitchFamily="18" charset="0"/>
              </a:rPr>
              <a:t>,  </a:t>
            </a:r>
            <a:r>
              <a:rPr lang="en-US" sz="3600" spc="-10" dirty="0">
                <a:solidFill>
                  <a:schemeClr val="bg1"/>
                </a:solidFill>
                <a:latin typeface="Footlight MT Light" panose="0204060206030A020304" pitchFamily="18" charset="77"/>
                <a:ea typeface="Times New Roman" panose="02020603050405020304" pitchFamily="18" charset="0"/>
              </a:rPr>
              <a:t>And even to </a:t>
            </a:r>
            <a:r>
              <a:rPr lang="en-US" sz="3600" i="1" spc="-10" dirty="0">
                <a:solidFill>
                  <a:schemeClr val="bg1"/>
                </a:solidFill>
                <a:latin typeface="Footlight MT Light" panose="0204060206030A020304" pitchFamily="18" charset="77"/>
                <a:ea typeface="Times New Roman" panose="02020603050405020304" pitchFamily="18" charset="0"/>
              </a:rPr>
              <a:t>your </a:t>
            </a:r>
            <a:r>
              <a:rPr lang="en-US" sz="3600" spc="-10" dirty="0">
                <a:solidFill>
                  <a:schemeClr val="bg1"/>
                </a:solidFill>
                <a:latin typeface="Footlight MT Light" panose="0204060206030A020304" pitchFamily="18" charset="77"/>
                <a:ea typeface="Times New Roman" panose="02020603050405020304" pitchFamily="18" charset="0"/>
              </a:rPr>
              <a:t>graying years </a:t>
            </a:r>
            <a:r>
              <a:rPr lang="en-US" sz="3600" b="1" u="sng" spc="-10" dirty="0">
                <a:solidFill>
                  <a:schemeClr val="bg1"/>
                </a:solidFill>
                <a:latin typeface="Footlight MT Light" panose="0204060206030A020304" pitchFamily="18" charset="77"/>
                <a:ea typeface="Times New Roman" panose="02020603050405020304" pitchFamily="18" charset="0"/>
              </a:rPr>
              <a:t>I am</a:t>
            </a:r>
            <a:r>
              <a:rPr lang="en-US" sz="3600" b="1" spc="-10" dirty="0">
                <a:solidFill>
                  <a:schemeClr val="bg1"/>
                </a:solidFill>
                <a:latin typeface="Footlight MT Light" panose="0204060206030A020304" pitchFamily="18" charset="77"/>
                <a:ea typeface="Times New Roman" panose="02020603050405020304" pitchFamily="18" charset="0"/>
              </a:rPr>
              <a:t>,</a:t>
            </a:r>
            <a:r>
              <a:rPr lang="en-US" sz="3600" spc="-10" dirty="0">
                <a:solidFill>
                  <a:schemeClr val="bg1"/>
                </a:solidFill>
                <a:latin typeface="Footlight MT Light" panose="0204060206030A020304" pitchFamily="18" charset="77"/>
                <a:ea typeface="Times New Roman" panose="02020603050405020304" pitchFamily="18" charset="0"/>
              </a:rPr>
              <a:t> I will bear </a:t>
            </a:r>
            <a:r>
              <a:rPr lang="en-US" sz="3600" i="1" spc="-10" dirty="0">
                <a:solidFill>
                  <a:schemeClr val="bg1"/>
                </a:solidFill>
                <a:latin typeface="Footlight MT Light" panose="0204060206030A020304" pitchFamily="18" charset="77"/>
                <a:ea typeface="Times New Roman" panose="02020603050405020304" pitchFamily="18" charset="0"/>
              </a:rPr>
              <a:t>you</a:t>
            </a:r>
            <a:r>
              <a:rPr lang="en-US" sz="3600" spc="-10" dirty="0">
                <a:solidFill>
                  <a:schemeClr val="bg1"/>
                </a:solidFill>
                <a:latin typeface="Footlight MT Light" panose="0204060206030A020304" pitchFamily="18" charset="77"/>
                <a:ea typeface="Times New Roman" panose="02020603050405020304" pitchFamily="18" charset="0"/>
              </a:rPr>
              <a:t>! I have done </a:t>
            </a:r>
            <a:r>
              <a:rPr lang="en-US" sz="3600" i="1" spc="-10" dirty="0">
                <a:solidFill>
                  <a:schemeClr val="bg1"/>
                </a:solidFill>
                <a:latin typeface="Footlight MT Light" panose="0204060206030A020304" pitchFamily="18" charset="77"/>
                <a:ea typeface="Times New Roman" panose="02020603050405020304" pitchFamily="18" charset="0"/>
              </a:rPr>
              <a:t>it</a:t>
            </a:r>
            <a:r>
              <a:rPr lang="en-US" sz="3600" spc="-10" dirty="0">
                <a:solidFill>
                  <a:schemeClr val="bg1"/>
                </a:solidFill>
                <a:latin typeface="Footlight MT Light" panose="0204060206030A020304" pitchFamily="18" charset="77"/>
                <a:ea typeface="Times New Roman" panose="02020603050405020304" pitchFamily="18" charset="0"/>
              </a:rPr>
              <a:t>, and I will carry </a:t>
            </a:r>
            <a:r>
              <a:rPr lang="en-US" sz="3600" i="1" spc="-10" dirty="0">
                <a:solidFill>
                  <a:schemeClr val="bg1"/>
                </a:solidFill>
                <a:latin typeface="Footlight MT Light" panose="0204060206030A020304" pitchFamily="18" charset="77"/>
                <a:ea typeface="Times New Roman" panose="02020603050405020304" pitchFamily="18" charset="0"/>
              </a:rPr>
              <a:t>you</a:t>
            </a:r>
            <a:r>
              <a:rPr lang="en-US" sz="3600" spc="-10" dirty="0">
                <a:solidFill>
                  <a:schemeClr val="bg1"/>
                </a:solidFill>
                <a:latin typeface="Footlight MT Light" panose="0204060206030A020304" pitchFamily="18" charset="77"/>
                <a:ea typeface="Times New Roman" panose="02020603050405020304" pitchFamily="18" charset="0"/>
              </a:rPr>
              <a:t>; And I will bear </a:t>
            </a:r>
            <a:r>
              <a:rPr lang="en-US" sz="3600" i="1" spc="-10" dirty="0">
                <a:solidFill>
                  <a:schemeClr val="bg1"/>
                </a:solidFill>
                <a:latin typeface="Footlight MT Light" panose="0204060206030A020304" pitchFamily="18" charset="77"/>
                <a:ea typeface="Times New Roman" panose="02020603050405020304" pitchFamily="18" charset="0"/>
              </a:rPr>
              <a:t>you</a:t>
            </a:r>
            <a:r>
              <a:rPr lang="en-US" sz="3600" spc="-10" dirty="0">
                <a:solidFill>
                  <a:schemeClr val="bg1"/>
                </a:solidFill>
                <a:latin typeface="Footlight MT Light" panose="0204060206030A020304" pitchFamily="18" charset="77"/>
                <a:ea typeface="Times New Roman" panose="02020603050405020304" pitchFamily="18" charset="0"/>
              </a:rPr>
              <a:t>, and I will rescue </a:t>
            </a:r>
            <a:r>
              <a:rPr lang="en-US" sz="3600" i="1" spc="-10" dirty="0">
                <a:solidFill>
                  <a:schemeClr val="bg1"/>
                </a:solidFill>
                <a:latin typeface="Footlight MT Light" panose="0204060206030A020304" pitchFamily="18" charset="77"/>
                <a:ea typeface="Times New Roman" panose="02020603050405020304" pitchFamily="18" charset="0"/>
              </a:rPr>
              <a:t>you</a:t>
            </a:r>
            <a:r>
              <a:rPr lang="en-US" sz="3600" spc="-10" dirty="0">
                <a:solidFill>
                  <a:schemeClr val="bg1"/>
                </a:solidFill>
                <a:latin typeface="Footlight MT Light" panose="0204060206030A020304" pitchFamily="18" charset="77"/>
                <a:ea typeface="Times New Roman" panose="02020603050405020304" pitchFamily="18" charset="0"/>
              </a:rPr>
              <a:t>.</a:t>
            </a:r>
            <a:endParaRPr lang="en-US" sz="3600" dirty="0">
              <a:solidFill>
                <a:schemeClr val="bg1"/>
              </a:solidFill>
              <a:latin typeface="Footlight MT Light" panose="0204060206030A020304" pitchFamily="18" charset="77"/>
              <a:ea typeface="Calibri" panose="020F0502020204030204" pitchFamily="34" charset="0"/>
            </a:endParaRPr>
          </a:p>
          <a:p>
            <a:pPr marL="0" indent="0">
              <a:lnSpc>
                <a:spcPct val="100000"/>
              </a:lnSpc>
              <a:spcBef>
                <a:spcPts val="0"/>
              </a:spcBef>
              <a:buNone/>
            </a:pPr>
            <a:endParaRPr lang="en-US" sz="1600" b="1" spc="-10" dirty="0">
              <a:solidFill>
                <a:schemeClr val="bg1"/>
              </a:solidFill>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latin typeface="Footlight MT Light" panose="0204060206030A020304" pitchFamily="18" charset="77"/>
                <a:ea typeface="Times New Roman" panose="02020603050405020304" pitchFamily="18" charset="0"/>
              </a:rPr>
              <a:t>46:9 </a:t>
            </a:r>
            <a:r>
              <a:rPr lang="en-US" sz="3600" dirty="0">
                <a:solidFill>
                  <a:schemeClr val="bg1"/>
                </a:solidFill>
                <a:latin typeface="Footlight MT Light" panose="0204060206030A020304" pitchFamily="18" charset="77"/>
              </a:rPr>
              <a:t>— </a:t>
            </a:r>
            <a:r>
              <a:rPr lang="en-US" sz="3600" dirty="0">
                <a:solidFill>
                  <a:schemeClr val="bg1"/>
                </a:solidFill>
                <a:latin typeface="Footlight MT Light" panose="0204060206030A020304" pitchFamily="18" charset="77"/>
                <a:ea typeface="Calibri" panose="020F0502020204030204" pitchFamily="34" charset="0"/>
              </a:rPr>
              <a:t>Remember the former things long past, For </a:t>
            </a:r>
            <a:r>
              <a:rPr lang="en-US" sz="3600" b="1" u="sng" dirty="0">
                <a:solidFill>
                  <a:schemeClr val="bg1"/>
                </a:solidFill>
                <a:latin typeface="Footlight MT Light" panose="0204060206030A020304" pitchFamily="18" charset="77"/>
                <a:ea typeface="Calibri" panose="020F0502020204030204" pitchFamily="34" charset="0"/>
              </a:rPr>
              <a:t>I am </a:t>
            </a:r>
            <a:r>
              <a:rPr lang="en-US" sz="3600" dirty="0">
                <a:solidFill>
                  <a:schemeClr val="bg1"/>
                </a:solidFill>
                <a:latin typeface="Footlight MT Light" panose="0204060206030A020304" pitchFamily="18" charset="77"/>
                <a:ea typeface="Calibri" panose="020F0502020204030204" pitchFamily="34" charset="0"/>
              </a:rPr>
              <a:t>God, and there is no other; and there is no one like Me.</a:t>
            </a:r>
          </a:p>
          <a:p>
            <a:pPr marL="0" indent="0">
              <a:lnSpc>
                <a:spcPct val="100000"/>
              </a:lnSpc>
              <a:spcBef>
                <a:spcPts val="0"/>
              </a:spcBef>
              <a:buNone/>
            </a:pPr>
            <a:endParaRPr lang="en-US" sz="1600" b="1" spc="-10" dirty="0">
              <a:solidFill>
                <a:schemeClr val="bg1"/>
              </a:solidFill>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latin typeface="Footlight MT Light" panose="0204060206030A020304" pitchFamily="18" charset="77"/>
                <a:ea typeface="Times New Roman" panose="02020603050405020304" pitchFamily="18" charset="0"/>
              </a:rPr>
              <a:t>48:12 </a:t>
            </a:r>
            <a:r>
              <a:rPr lang="en-US" sz="3600" dirty="0">
                <a:solidFill>
                  <a:schemeClr val="bg1"/>
                </a:solidFill>
                <a:latin typeface="Footlight MT Light" panose="0204060206030A020304" pitchFamily="18" charset="77"/>
              </a:rPr>
              <a:t>— </a:t>
            </a:r>
            <a:r>
              <a:rPr lang="en-US" sz="3600" spc="-10" dirty="0">
                <a:solidFill>
                  <a:schemeClr val="bg1"/>
                </a:solidFill>
                <a:latin typeface="Footlight MT Light" panose="0204060206030A020304" pitchFamily="18" charset="77"/>
                <a:ea typeface="Times New Roman" panose="02020603050405020304" pitchFamily="18" charset="0"/>
              </a:rPr>
              <a:t>Listen to Me, O Jacob, even Israel whom I called;</a:t>
            </a:r>
            <a:r>
              <a:rPr lang="en-US" sz="3600" dirty="0">
                <a:solidFill>
                  <a:schemeClr val="bg1"/>
                </a:solidFill>
                <a:latin typeface="Footlight MT Light" panose="0204060206030A020304" pitchFamily="18" charset="77"/>
                <a:ea typeface="Calibri" panose="020F0502020204030204" pitchFamily="34" charset="0"/>
              </a:rPr>
              <a:t> </a:t>
            </a:r>
            <a:r>
              <a:rPr lang="en-US" sz="3600" b="1" u="sng" dirty="0">
                <a:solidFill>
                  <a:schemeClr val="bg1"/>
                </a:solidFill>
                <a:latin typeface="Footlight MT Light" panose="0204060206030A020304" pitchFamily="18" charset="77"/>
                <a:ea typeface="Calibri" panose="020F0502020204030204" pitchFamily="34" charset="0"/>
              </a:rPr>
              <a:t>I am </a:t>
            </a:r>
            <a:r>
              <a:rPr lang="en-US" sz="3600" dirty="0">
                <a:solidFill>
                  <a:schemeClr val="bg1"/>
                </a:solidFill>
                <a:latin typeface="Footlight MT Light" panose="0204060206030A020304" pitchFamily="18" charset="77"/>
                <a:ea typeface="Calibri" panose="020F0502020204030204" pitchFamily="34" charset="0"/>
              </a:rPr>
              <a:t>the first, </a:t>
            </a:r>
            <a:r>
              <a:rPr lang="en-US" sz="3600" b="1" u="sng" dirty="0">
                <a:solidFill>
                  <a:schemeClr val="bg1"/>
                </a:solidFill>
                <a:latin typeface="Footlight MT Light" panose="0204060206030A020304" pitchFamily="18" charset="77"/>
                <a:ea typeface="Calibri" panose="020F0502020204030204" pitchFamily="34" charset="0"/>
              </a:rPr>
              <a:t>I am</a:t>
            </a:r>
            <a:r>
              <a:rPr lang="en-US" sz="3600" u="sng" dirty="0">
                <a:solidFill>
                  <a:schemeClr val="bg1"/>
                </a:solidFill>
                <a:latin typeface="Footlight MT Light" panose="0204060206030A020304" pitchFamily="18" charset="77"/>
                <a:ea typeface="Calibri" panose="020F0502020204030204" pitchFamily="34" charset="0"/>
              </a:rPr>
              <a:t> </a:t>
            </a:r>
            <a:r>
              <a:rPr lang="en-US" sz="3600" dirty="0">
                <a:solidFill>
                  <a:schemeClr val="bg1"/>
                </a:solidFill>
                <a:latin typeface="Footlight MT Light" panose="0204060206030A020304" pitchFamily="18" charset="77"/>
                <a:ea typeface="Calibri" panose="020F0502020204030204" pitchFamily="34" charset="0"/>
              </a:rPr>
              <a:t>also the last.</a:t>
            </a:r>
          </a:p>
        </p:txBody>
      </p:sp>
    </p:spTree>
    <p:extLst>
      <p:ext uri="{BB962C8B-B14F-4D97-AF65-F5344CB8AC3E}">
        <p14:creationId xmlns:p14="http://schemas.microsoft.com/office/powerpoint/2010/main" val="863627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45457" y="471712"/>
            <a:ext cx="10515600" cy="635641"/>
          </a:xfrm>
        </p:spPr>
        <p:txBody>
          <a:bodyPr>
            <a:noAutofit/>
          </a:bodyPr>
          <a:lstStyle/>
          <a:p>
            <a:pPr algn="ctr"/>
            <a:r>
              <a:rPr lang="en-US" altLang="en-US" u="sng" dirty="0">
                <a:solidFill>
                  <a:schemeClr val="bg1"/>
                </a:solidFill>
                <a:latin typeface="Footlight MT Light" panose="0204060206030A020304" pitchFamily="18" charset="77"/>
              </a:rPr>
              <a:t>“I AM” in Isaiah </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a:xfrm>
            <a:off x="636103" y="1299882"/>
            <a:ext cx="10913167" cy="5086406"/>
          </a:xfrm>
        </p:spPr>
        <p:txBody>
          <a:bodyPr>
            <a:noAutofit/>
          </a:bodyPr>
          <a:lstStyle/>
          <a:p>
            <a:pPr marL="0" indent="0">
              <a:lnSpc>
                <a:spcPct val="100000"/>
              </a:lnSpc>
              <a:spcBef>
                <a:spcPts val="0"/>
              </a:spcBef>
              <a:buNone/>
            </a:pPr>
            <a:r>
              <a:rPr lang="en-US" sz="3600" b="1" dirty="0">
                <a:solidFill>
                  <a:schemeClr val="bg1"/>
                </a:solidFill>
                <a:latin typeface="Footlight MT Light" panose="0204060206030A020304" pitchFamily="18" charset="77"/>
                <a:ea typeface="Calibri" panose="020F0502020204030204" pitchFamily="34" charset="0"/>
              </a:rPr>
              <a:t>48:17 </a:t>
            </a:r>
            <a:r>
              <a:rPr lang="en-US" sz="3600" dirty="0">
                <a:solidFill>
                  <a:schemeClr val="bg1"/>
                </a:solidFill>
                <a:latin typeface="Footlight MT Light" panose="0204060206030A020304" pitchFamily="18" charset="77"/>
              </a:rPr>
              <a:t>—</a:t>
            </a:r>
            <a:r>
              <a:rPr lang="en-US" sz="3600" dirty="0">
                <a:solidFill>
                  <a:schemeClr val="bg1"/>
                </a:solidFill>
                <a:latin typeface="Footlight MT Light" panose="0204060206030A020304" pitchFamily="18" charset="77"/>
                <a:ea typeface="Calibri" panose="020F0502020204030204" pitchFamily="34" charset="0"/>
              </a:rPr>
              <a:t> </a:t>
            </a:r>
            <a:r>
              <a:rPr lang="en-US" sz="3600" b="1" u="sng" dirty="0">
                <a:solidFill>
                  <a:schemeClr val="bg1"/>
                </a:solidFill>
                <a:latin typeface="Footlight MT Light" panose="0204060206030A020304" pitchFamily="18" charset="77"/>
                <a:ea typeface="Calibri" panose="020F0502020204030204" pitchFamily="34" charset="0"/>
              </a:rPr>
              <a:t>I am </a:t>
            </a:r>
            <a:r>
              <a:rPr lang="en-US" sz="3600" dirty="0">
                <a:solidFill>
                  <a:schemeClr val="bg1"/>
                </a:solidFill>
                <a:latin typeface="Footlight MT Light" panose="0204060206030A020304" pitchFamily="18" charset="77"/>
                <a:ea typeface="Calibri" panose="020F0502020204030204" pitchFamily="34" charset="0"/>
              </a:rPr>
              <a:t>the </a:t>
            </a:r>
            <a:r>
              <a:rPr lang="en-US" sz="3600" cap="small" dirty="0">
                <a:solidFill>
                  <a:schemeClr val="bg1"/>
                </a:solidFill>
                <a:latin typeface="Footlight MT Light" panose="0204060206030A020304" pitchFamily="18" charset="77"/>
                <a:ea typeface="Calibri" panose="020F0502020204030204" pitchFamily="34" charset="0"/>
              </a:rPr>
              <a:t>Lord</a:t>
            </a:r>
            <a:r>
              <a:rPr lang="en-US" sz="3600" dirty="0">
                <a:solidFill>
                  <a:schemeClr val="bg1"/>
                </a:solidFill>
                <a:latin typeface="Footlight MT Light" panose="0204060206030A020304" pitchFamily="18" charset="77"/>
                <a:ea typeface="Calibri" panose="020F0502020204030204" pitchFamily="34" charset="0"/>
              </a:rPr>
              <a:t> your God, who teaches you to profit, Who leads you in the way you should go.</a:t>
            </a:r>
          </a:p>
          <a:p>
            <a:pPr marL="0" indent="0">
              <a:lnSpc>
                <a:spcPct val="100000"/>
              </a:lnSpc>
              <a:spcBef>
                <a:spcPts val="0"/>
              </a:spcBef>
              <a:buNone/>
            </a:pPr>
            <a:endParaRPr lang="en-US" sz="1600" b="1" spc="-10" dirty="0">
              <a:solidFill>
                <a:schemeClr val="bg1"/>
              </a:solidFill>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latin typeface="Footlight MT Light" panose="0204060206030A020304" pitchFamily="18" charset="77"/>
                <a:ea typeface="Times New Roman" panose="02020603050405020304" pitchFamily="18" charset="0"/>
              </a:rPr>
              <a:t>51:12 </a:t>
            </a:r>
            <a:r>
              <a:rPr lang="en-US" sz="3600" dirty="0">
                <a:solidFill>
                  <a:schemeClr val="bg1"/>
                </a:solidFill>
                <a:latin typeface="Footlight MT Light" panose="0204060206030A020304" pitchFamily="18" charset="77"/>
              </a:rPr>
              <a:t>—</a:t>
            </a:r>
            <a:r>
              <a:rPr lang="en-US" sz="3600" spc="-10" dirty="0">
                <a:solidFill>
                  <a:schemeClr val="bg1"/>
                </a:solidFill>
                <a:latin typeface="Footlight MT Light" panose="0204060206030A020304" pitchFamily="18" charset="77"/>
                <a:ea typeface="Times New Roman" panose="02020603050405020304" pitchFamily="18" charset="0"/>
              </a:rPr>
              <a:t> </a:t>
            </a:r>
            <a:r>
              <a:rPr lang="en-US" sz="3600" b="1" u="sng" spc="-10" dirty="0">
                <a:solidFill>
                  <a:schemeClr val="bg1"/>
                </a:solidFill>
                <a:latin typeface="Footlight MT Light" panose="0204060206030A020304" pitchFamily="18" charset="77"/>
                <a:ea typeface="Times New Roman" panose="02020603050405020304" pitchFamily="18" charset="0"/>
              </a:rPr>
              <a:t>I am</a:t>
            </a:r>
            <a:r>
              <a:rPr lang="en-US" sz="3600" b="1" spc="-10" dirty="0">
                <a:solidFill>
                  <a:schemeClr val="bg1"/>
                </a:solidFill>
                <a:latin typeface="Footlight MT Light" panose="0204060206030A020304" pitchFamily="18" charset="77"/>
                <a:ea typeface="Times New Roman" panose="02020603050405020304" pitchFamily="18" charset="0"/>
              </a:rPr>
              <a:t>, </a:t>
            </a:r>
            <a:r>
              <a:rPr lang="en-US" sz="3600" b="1" u="sng" spc="-10" dirty="0">
                <a:solidFill>
                  <a:schemeClr val="bg1"/>
                </a:solidFill>
                <a:latin typeface="Footlight MT Light" panose="0204060206030A020304" pitchFamily="18" charset="77"/>
                <a:ea typeface="Times New Roman" panose="02020603050405020304" pitchFamily="18" charset="0"/>
              </a:rPr>
              <a:t>I am</a:t>
            </a:r>
            <a:r>
              <a:rPr lang="en-US" sz="3600" u="sng" spc="-10" dirty="0">
                <a:solidFill>
                  <a:schemeClr val="bg1"/>
                </a:solidFill>
                <a:latin typeface="Footlight MT Light" panose="0204060206030A020304" pitchFamily="18" charset="77"/>
                <a:ea typeface="Times New Roman" panose="02020603050405020304" pitchFamily="18" charset="0"/>
              </a:rPr>
              <a:t> </a:t>
            </a:r>
            <a:r>
              <a:rPr lang="en-US" sz="3600" spc="-10" dirty="0">
                <a:solidFill>
                  <a:schemeClr val="bg1"/>
                </a:solidFill>
                <a:latin typeface="Footlight MT Light" panose="0204060206030A020304" pitchFamily="18" charset="77"/>
                <a:ea typeface="Times New Roman" panose="02020603050405020304" pitchFamily="18" charset="0"/>
              </a:rPr>
              <a:t>He who comforts you. </a:t>
            </a:r>
            <a:endParaRPr lang="en-US" sz="3600" dirty="0">
              <a:solidFill>
                <a:schemeClr val="bg1"/>
              </a:solidFill>
              <a:latin typeface="Footlight MT Light" panose="0204060206030A020304" pitchFamily="18" charset="77"/>
              <a:ea typeface="Calibri" panose="020F0502020204030204" pitchFamily="34" charset="0"/>
            </a:endParaRPr>
          </a:p>
          <a:p>
            <a:pPr marL="0" indent="0">
              <a:lnSpc>
                <a:spcPct val="100000"/>
              </a:lnSpc>
              <a:spcBef>
                <a:spcPts val="0"/>
              </a:spcBef>
              <a:buNone/>
            </a:pPr>
            <a:endParaRPr lang="en-US" sz="1600" b="1" spc="-10" dirty="0">
              <a:solidFill>
                <a:schemeClr val="bg1"/>
              </a:solidFill>
              <a:latin typeface="Footlight MT Light" panose="0204060206030A020304" pitchFamily="18" charset="77"/>
              <a:ea typeface="Times New Roman" panose="02020603050405020304" pitchFamily="18" charset="0"/>
            </a:endParaRPr>
          </a:p>
          <a:p>
            <a:pPr marL="0" indent="0">
              <a:lnSpc>
                <a:spcPct val="100000"/>
              </a:lnSpc>
              <a:spcBef>
                <a:spcPts val="0"/>
              </a:spcBef>
              <a:buNone/>
            </a:pPr>
            <a:r>
              <a:rPr lang="en-US" sz="3600" b="1" spc="-10" dirty="0">
                <a:solidFill>
                  <a:schemeClr val="bg1"/>
                </a:solidFill>
                <a:latin typeface="Footlight MT Light" panose="0204060206030A020304" pitchFamily="18" charset="77"/>
                <a:ea typeface="Times New Roman" panose="02020603050405020304" pitchFamily="18" charset="0"/>
              </a:rPr>
              <a:t>52:6 </a:t>
            </a:r>
            <a:r>
              <a:rPr lang="en-US" sz="3600" dirty="0">
                <a:solidFill>
                  <a:schemeClr val="bg1"/>
                </a:solidFill>
                <a:latin typeface="Footlight MT Light" panose="0204060206030A020304" pitchFamily="18" charset="77"/>
              </a:rPr>
              <a:t>—</a:t>
            </a:r>
            <a:r>
              <a:rPr lang="en-US" sz="3600" spc="-10" dirty="0">
                <a:solidFill>
                  <a:schemeClr val="bg1"/>
                </a:solidFill>
                <a:latin typeface="Footlight MT Light" panose="0204060206030A020304" pitchFamily="18" charset="77"/>
                <a:ea typeface="Times New Roman" panose="02020603050405020304" pitchFamily="18" charset="0"/>
              </a:rPr>
              <a:t> </a:t>
            </a:r>
            <a:r>
              <a:rPr lang="en-US" sz="3600" dirty="0">
                <a:solidFill>
                  <a:schemeClr val="bg1"/>
                </a:solidFill>
                <a:latin typeface="Footlight MT Light" panose="0204060206030A020304" pitchFamily="18" charset="77"/>
                <a:ea typeface="Calibri" panose="020F0502020204030204" pitchFamily="34" charset="0"/>
              </a:rPr>
              <a:t>Therefore My people shall know My name; therefore in that day </a:t>
            </a:r>
            <a:r>
              <a:rPr lang="en-US" sz="3600" b="1" u="sng" dirty="0">
                <a:solidFill>
                  <a:schemeClr val="bg1"/>
                </a:solidFill>
                <a:latin typeface="Footlight MT Light" panose="0204060206030A020304" pitchFamily="18" charset="77"/>
                <a:ea typeface="Calibri" panose="020F0502020204030204" pitchFamily="34" charset="0"/>
              </a:rPr>
              <a:t>I am </a:t>
            </a:r>
            <a:r>
              <a:rPr lang="en-US" sz="3600" dirty="0">
                <a:solidFill>
                  <a:schemeClr val="bg1"/>
                </a:solidFill>
                <a:latin typeface="Footlight MT Light" panose="0204060206030A020304" pitchFamily="18" charset="77"/>
                <a:ea typeface="Calibri" panose="020F0502020204030204" pitchFamily="34" charset="0"/>
              </a:rPr>
              <a:t>the one who is speaking, ‘Here </a:t>
            </a:r>
            <a:r>
              <a:rPr lang="en-US" sz="3600" b="1" u="sng" dirty="0">
                <a:solidFill>
                  <a:schemeClr val="bg1"/>
                </a:solidFill>
                <a:latin typeface="Footlight MT Light" panose="0204060206030A020304" pitchFamily="18" charset="77"/>
                <a:ea typeface="Calibri" panose="020F0502020204030204" pitchFamily="34" charset="0"/>
              </a:rPr>
              <a:t>I am</a:t>
            </a:r>
            <a:r>
              <a:rPr lang="en-US" sz="3600" dirty="0">
                <a:solidFill>
                  <a:schemeClr val="bg1"/>
                </a:solidFill>
                <a:latin typeface="Footlight MT Light" panose="0204060206030A020304" pitchFamily="18" charset="77"/>
                <a:ea typeface="Calibri" panose="020F0502020204030204" pitchFamily="34" charset="0"/>
              </a:rPr>
              <a:t>.’ </a:t>
            </a:r>
          </a:p>
          <a:p>
            <a:pPr marL="0" indent="0">
              <a:lnSpc>
                <a:spcPct val="100000"/>
              </a:lnSpc>
              <a:spcBef>
                <a:spcPts val="0"/>
              </a:spcBef>
              <a:buNone/>
            </a:pPr>
            <a:endParaRPr lang="en-US" sz="1600" b="1" dirty="0">
              <a:solidFill>
                <a:schemeClr val="bg1"/>
              </a:solidFill>
              <a:latin typeface="Footlight MT Light" panose="0204060206030A020304" pitchFamily="18" charset="77"/>
              <a:ea typeface="Calibri" panose="020F0502020204030204" pitchFamily="34" charset="0"/>
            </a:endParaRPr>
          </a:p>
          <a:p>
            <a:pPr marL="0" indent="0">
              <a:lnSpc>
                <a:spcPct val="100000"/>
              </a:lnSpc>
              <a:spcBef>
                <a:spcPts val="0"/>
              </a:spcBef>
              <a:buNone/>
            </a:pPr>
            <a:r>
              <a:rPr lang="en-US" sz="3600" b="1" dirty="0">
                <a:solidFill>
                  <a:schemeClr val="bg1"/>
                </a:solidFill>
                <a:latin typeface="Footlight MT Light" panose="0204060206030A020304" pitchFamily="18" charset="77"/>
                <a:ea typeface="Calibri" panose="020F0502020204030204" pitchFamily="34" charset="0"/>
              </a:rPr>
              <a:t>61:8 </a:t>
            </a:r>
            <a:r>
              <a:rPr lang="en-US" sz="3600" dirty="0">
                <a:solidFill>
                  <a:schemeClr val="bg1"/>
                </a:solidFill>
                <a:latin typeface="Footlight MT Light" panose="0204060206030A020304" pitchFamily="18" charset="77"/>
              </a:rPr>
              <a:t>— </a:t>
            </a:r>
            <a:r>
              <a:rPr lang="en-US" sz="3600" dirty="0">
                <a:solidFill>
                  <a:schemeClr val="bg1"/>
                </a:solidFill>
                <a:latin typeface="Footlight MT Light" panose="0204060206030A020304" pitchFamily="18" charset="77"/>
                <a:ea typeface="Calibri" panose="020F0502020204030204" pitchFamily="34" charset="0"/>
              </a:rPr>
              <a:t>For </a:t>
            </a:r>
            <a:r>
              <a:rPr lang="en-US" sz="3600" b="1" u="sng" dirty="0">
                <a:solidFill>
                  <a:schemeClr val="bg1"/>
                </a:solidFill>
                <a:latin typeface="Footlight MT Light" panose="0204060206030A020304" pitchFamily="18" charset="77"/>
                <a:ea typeface="Calibri" panose="020F0502020204030204" pitchFamily="34" charset="0"/>
              </a:rPr>
              <a:t>I am </a:t>
            </a:r>
            <a:r>
              <a:rPr lang="en-US" sz="3600" dirty="0">
                <a:solidFill>
                  <a:schemeClr val="bg1"/>
                </a:solidFill>
                <a:latin typeface="Footlight MT Light" panose="0204060206030A020304" pitchFamily="18" charset="77"/>
                <a:ea typeface="Calibri" panose="020F0502020204030204" pitchFamily="34" charset="0"/>
              </a:rPr>
              <a:t>the </a:t>
            </a:r>
            <a:r>
              <a:rPr lang="en-US" sz="3600" cap="small" dirty="0">
                <a:solidFill>
                  <a:schemeClr val="bg1"/>
                </a:solidFill>
                <a:latin typeface="Footlight MT Light" panose="0204060206030A020304" pitchFamily="18" charset="77"/>
                <a:ea typeface="Calibri" panose="020F0502020204030204" pitchFamily="34" charset="0"/>
              </a:rPr>
              <a:t>Lord</a:t>
            </a:r>
            <a:r>
              <a:rPr lang="en-US" sz="3600" dirty="0">
                <a:solidFill>
                  <a:schemeClr val="bg1"/>
                </a:solidFill>
                <a:latin typeface="Footlight MT Light" panose="0204060206030A020304" pitchFamily="18" charset="77"/>
                <a:ea typeface="Calibri" panose="020F0502020204030204" pitchFamily="34" charset="0"/>
              </a:rPr>
              <a:t>, love justice [</a:t>
            </a:r>
            <a:r>
              <a:rPr lang="el-GR" sz="3600" dirty="0" err="1">
                <a:solidFill>
                  <a:schemeClr val="bg1"/>
                </a:solidFill>
                <a:ea typeface="Calibri" panose="020F0502020204030204" pitchFamily="34" charset="0"/>
              </a:rPr>
              <a:t>ἐγὼ</a:t>
            </a:r>
            <a:r>
              <a:rPr lang="el-GR" sz="3600" dirty="0">
                <a:solidFill>
                  <a:schemeClr val="bg1"/>
                </a:solidFill>
                <a:ea typeface="Calibri" panose="020F0502020204030204" pitchFamily="34" charset="0"/>
              </a:rPr>
              <a:t> γάρ </a:t>
            </a:r>
            <a:r>
              <a:rPr lang="el-GR" sz="3600" dirty="0" err="1">
                <a:solidFill>
                  <a:schemeClr val="bg1"/>
                </a:solidFill>
                <a:ea typeface="Calibri" panose="020F0502020204030204" pitchFamily="34" charset="0"/>
              </a:rPr>
              <a:t>εἰμι</a:t>
            </a:r>
            <a:r>
              <a:rPr lang="en-US" sz="3600" dirty="0">
                <a:solidFill>
                  <a:schemeClr val="bg1"/>
                </a:solidFill>
                <a:latin typeface="Footlight MT Light" panose="0204060206030A020304" pitchFamily="18" charset="77"/>
                <a:ea typeface="Calibri" panose="020F0502020204030204" pitchFamily="34" charset="0"/>
              </a:rPr>
              <a:t>].</a:t>
            </a:r>
          </a:p>
        </p:txBody>
      </p:sp>
    </p:spTree>
    <p:extLst>
      <p:ext uri="{BB962C8B-B14F-4D97-AF65-F5344CB8AC3E}">
        <p14:creationId xmlns:p14="http://schemas.microsoft.com/office/powerpoint/2010/main" val="437964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199" y="315502"/>
            <a:ext cx="10515600" cy="591804"/>
          </a:xfrm>
        </p:spPr>
        <p:txBody>
          <a:bodyPr>
            <a:noAutofit/>
          </a:bodyPr>
          <a:lstStyle/>
          <a:p>
            <a:pPr algn="ctr"/>
            <a:r>
              <a:rPr lang="en-US" altLang="en-US" b="1" u="sng" dirty="0">
                <a:solidFill>
                  <a:schemeClr val="bg1"/>
                </a:solidFill>
                <a:latin typeface="Century" panose="02040604050505020304" pitchFamily="18" charset="0"/>
              </a:rPr>
              <a:t>OT Citations in John </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graphicFrame>
        <p:nvGraphicFramePr>
          <p:cNvPr id="2" name="Content Placeholder 1">
            <a:extLst>
              <a:ext uri="{FF2B5EF4-FFF2-40B4-BE49-F238E27FC236}">
                <a16:creationId xmlns:a16="http://schemas.microsoft.com/office/drawing/2014/main" id="{CB397711-8E12-2CD9-B33F-CBE1A54C2424}"/>
              </a:ext>
            </a:extLst>
          </p:cNvPr>
          <p:cNvGraphicFramePr>
            <a:graphicFrameLocks noGrp="1"/>
          </p:cNvGraphicFramePr>
          <p:nvPr>
            <p:ph idx="1"/>
            <p:extLst>
              <p:ext uri="{D42A27DB-BD31-4B8C-83A1-F6EECF244321}">
                <p14:modId xmlns:p14="http://schemas.microsoft.com/office/powerpoint/2010/main" val="2137968566"/>
              </p:ext>
            </p:extLst>
          </p:nvPr>
        </p:nvGraphicFramePr>
        <p:xfrm>
          <a:off x="301255" y="1275743"/>
          <a:ext cx="11589489" cy="4937760"/>
        </p:xfrm>
        <a:graphic>
          <a:graphicData uri="http://schemas.openxmlformats.org/drawingml/2006/table">
            <a:tbl>
              <a:tblPr firstRow="1" firstCol="1" bandRow="1">
                <a:tableStyleId>{5C22544A-7EE6-4342-B048-85BDC9FD1C3A}</a:tableStyleId>
              </a:tblPr>
              <a:tblGrid>
                <a:gridCol w="1805841">
                  <a:extLst>
                    <a:ext uri="{9D8B030D-6E8A-4147-A177-3AD203B41FA5}">
                      <a16:colId xmlns:a16="http://schemas.microsoft.com/office/drawing/2014/main" val="2823782641"/>
                    </a:ext>
                  </a:extLst>
                </a:gridCol>
                <a:gridCol w="1868556">
                  <a:extLst>
                    <a:ext uri="{9D8B030D-6E8A-4147-A177-3AD203B41FA5}">
                      <a16:colId xmlns:a16="http://schemas.microsoft.com/office/drawing/2014/main" val="897736739"/>
                    </a:ext>
                  </a:extLst>
                </a:gridCol>
                <a:gridCol w="7915092">
                  <a:extLst>
                    <a:ext uri="{9D8B030D-6E8A-4147-A177-3AD203B41FA5}">
                      <a16:colId xmlns:a16="http://schemas.microsoft.com/office/drawing/2014/main" val="3476460427"/>
                    </a:ext>
                  </a:extLst>
                </a:gridCol>
              </a:tblGrid>
              <a:tr h="467832">
                <a:tc>
                  <a:txBody>
                    <a:bodyPr/>
                    <a:lstStyle/>
                    <a:p>
                      <a:pPr marL="0" marR="0" algn="ctr">
                        <a:lnSpc>
                          <a:spcPct val="100000"/>
                        </a:lnSpc>
                        <a:spcBef>
                          <a:spcPts val="0"/>
                        </a:spcBef>
                        <a:spcAft>
                          <a:spcPts val="0"/>
                        </a:spcAft>
                      </a:pPr>
                      <a:r>
                        <a:rPr lang="en-US" sz="3200" dirty="0">
                          <a:effectLst/>
                          <a:latin typeface="Footlight MT Light" panose="0204060206030A020304" pitchFamily="18" charset="77"/>
                        </a:rPr>
                        <a:t>John </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3200" dirty="0">
                          <a:effectLst/>
                          <a:latin typeface="Footlight MT Light" panose="0204060206030A020304" pitchFamily="18" charset="77"/>
                        </a:rPr>
                        <a:t>OT</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3600" dirty="0">
                          <a:effectLst/>
                          <a:latin typeface="Footlight MT Light" panose="0204060206030A020304" pitchFamily="18" charset="77"/>
                        </a:rPr>
                        <a:t>Text</a:t>
                      </a:r>
                      <a:endParaRPr lang="en-US" sz="32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3330668574"/>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1:23</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Isa 40:3</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dirty="0">
                          <a:effectLst/>
                          <a:latin typeface="Footlight MT Light" panose="0204060206030A020304" pitchFamily="18" charset="77"/>
                        </a:rPr>
                        <a:t> </a:t>
                      </a:r>
                      <a:r>
                        <a:rPr lang="en-US" sz="2400" b="0" kern="1200" dirty="0">
                          <a:solidFill>
                            <a:schemeClr val="dk1"/>
                          </a:solidFill>
                          <a:effectLst/>
                          <a:latin typeface="Footlight MT Light" panose="0204060206030A020304" pitchFamily="18" charset="77"/>
                        </a:rPr>
                        <a:t>The voice of one calling out,</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“Clear the way for the </a:t>
                      </a:r>
                      <a:r>
                        <a:rPr lang="en-US" sz="2400" b="0" kern="1200" cap="small" dirty="0">
                          <a:solidFill>
                            <a:schemeClr val="dk1"/>
                          </a:solidFill>
                          <a:effectLst/>
                          <a:latin typeface="Footlight MT Light" panose="0204060206030A020304" pitchFamily="18" charset="77"/>
                        </a:rPr>
                        <a:t>Lord</a:t>
                      </a:r>
                      <a:r>
                        <a:rPr lang="en-US" sz="2400" b="0" kern="1200" dirty="0">
                          <a:solidFill>
                            <a:schemeClr val="dk1"/>
                          </a:solidFill>
                          <a:effectLst/>
                          <a:latin typeface="Footlight MT Light" panose="0204060206030A020304" pitchFamily="18" charset="77"/>
                        </a:rPr>
                        <a:t> in the wilderness;</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Make straight in the desert a highway for our God.</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2192854535"/>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2:17</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69:9</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dirty="0">
                          <a:effectLst/>
                          <a:latin typeface="Footlight MT Light" panose="0204060206030A020304" pitchFamily="18" charset="77"/>
                        </a:rPr>
                        <a:t> </a:t>
                      </a:r>
                      <a:r>
                        <a:rPr lang="en-US" sz="2400" b="0" kern="1200" dirty="0">
                          <a:solidFill>
                            <a:schemeClr val="dk1"/>
                          </a:solidFill>
                          <a:effectLst/>
                          <a:latin typeface="Footlight MT Light" panose="0204060206030A020304" pitchFamily="18" charset="77"/>
                        </a:rPr>
                        <a:t>For zeal for Your house has consumed me,</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And the taunts of those who taunt You have fallen on me.</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529301894"/>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6:31</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78:24</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dirty="0">
                          <a:effectLst/>
                          <a:latin typeface="Footlight MT Light" panose="0204060206030A020304" pitchFamily="18" charset="77"/>
                        </a:rPr>
                        <a:t> </a:t>
                      </a:r>
                      <a:r>
                        <a:rPr lang="en-US" sz="2400" b="0" kern="1200" dirty="0">
                          <a:solidFill>
                            <a:schemeClr val="dk1"/>
                          </a:solidFill>
                          <a:effectLst/>
                          <a:latin typeface="Footlight MT Light" panose="0204060206030A020304" pitchFamily="18" charset="77"/>
                        </a:rPr>
                        <a:t>He rained down manna upon them to eat,</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And gave them food from heaven.</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683905059"/>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6:45</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Isa 54:14</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dirty="0">
                          <a:effectLst/>
                          <a:latin typeface="Footlight MT Light" panose="0204060206030A020304" pitchFamily="18" charset="77"/>
                        </a:rPr>
                        <a:t> </a:t>
                      </a:r>
                      <a:r>
                        <a:rPr lang="en-US" sz="2400" b="0" kern="1200" dirty="0">
                          <a:solidFill>
                            <a:schemeClr val="dk1"/>
                          </a:solidFill>
                          <a:effectLst/>
                          <a:latin typeface="Footlight MT Light" panose="0204060206030A020304" pitchFamily="18" charset="77"/>
                        </a:rPr>
                        <a:t>In righteousness you will be established;</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You will be far from oppression, for you will not fear;</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And from terror, for it will not come near you.</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3411899840"/>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10:34</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82:6</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dirty="0">
                          <a:effectLst/>
                          <a:latin typeface="Footlight MT Light" panose="0204060206030A020304" pitchFamily="18" charset="77"/>
                        </a:rPr>
                        <a:t> </a:t>
                      </a:r>
                      <a:r>
                        <a:rPr lang="en-US" sz="2400" b="0" kern="1200" dirty="0">
                          <a:solidFill>
                            <a:schemeClr val="dk1"/>
                          </a:solidFill>
                          <a:effectLst/>
                          <a:latin typeface="Footlight MT Light" panose="0204060206030A020304" pitchFamily="18" charset="77"/>
                        </a:rPr>
                        <a:t>I said, “You are gods,</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And all of you are sons of the Most High.</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1277113527"/>
                  </a:ext>
                </a:extLst>
              </a:tr>
            </a:tbl>
          </a:graphicData>
        </a:graphic>
      </p:graphicFrame>
    </p:spTree>
    <p:extLst>
      <p:ext uri="{BB962C8B-B14F-4D97-AF65-F5344CB8AC3E}">
        <p14:creationId xmlns:p14="http://schemas.microsoft.com/office/powerpoint/2010/main" val="1825045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200" y="365126"/>
            <a:ext cx="10515600" cy="719396"/>
          </a:xfrm>
        </p:spPr>
        <p:txBody>
          <a:bodyPr/>
          <a:lstStyle/>
          <a:p>
            <a:pPr algn="ctr"/>
            <a:r>
              <a:rPr lang="en-US" altLang="en-US" u="sng" dirty="0">
                <a:solidFill>
                  <a:schemeClr val="bg1"/>
                </a:solidFill>
                <a:latin typeface="Footlight MT Light" panose="0204060206030A020304" pitchFamily="18" charset="77"/>
              </a:rPr>
              <a:t>“I AM” &amp; Jesus </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a:xfrm>
            <a:off x="838200" y="1420814"/>
            <a:ext cx="10515600" cy="4756149"/>
          </a:xfrm>
        </p:spPr>
        <p:txBody>
          <a:bodyPr>
            <a:normAutofit lnSpcReduction="10000"/>
          </a:bodyPr>
          <a:lstStyle/>
          <a:p>
            <a:pPr marL="0" marR="0" lvl="0" indent="0">
              <a:lnSpc>
                <a:spcPct val="107000"/>
              </a:lnSpc>
              <a:spcBef>
                <a:spcPts val="0"/>
              </a:spcBef>
              <a:spcAft>
                <a:spcPts val="800"/>
              </a:spcAft>
              <a:buNone/>
            </a:pPr>
            <a:r>
              <a:rPr lang="en-US" sz="4400" spc="-10" dirty="0">
                <a:solidFill>
                  <a:schemeClr val="bg1"/>
                </a:solidFill>
                <a:effectLst/>
                <a:latin typeface="Footlight MT Light" panose="0204060206030A020304" pitchFamily="18" charset="77"/>
                <a:ea typeface="Calibri" panose="020F0502020204030204" pitchFamily="34" charset="0"/>
              </a:rPr>
              <a:t>Thru these sayings, this is Jesus’ way to “express his unique and exclusive participation in God’s unique and exclusive deity. Just as ‘I am’ in the Hebrew Bible sums up what it is to be truly God, so in John it identifies Jesus as truly God in the fullest sense.” (Richard </a:t>
            </a:r>
            <a:r>
              <a:rPr lang="en-US" sz="4400" dirty="0" err="1">
                <a:solidFill>
                  <a:schemeClr val="bg1"/>
                </a:solidFill>
                <a:latin typeface="Footlight MT Light" panose="0204060206030A020304" pitchFamily="18" charset="77"/>
              </a:rPr>
              <a:t>Bauckham</a:t>
            </a:r>
            <a:r>
              <a:rPr lang="en-US" sz="4400" dirty="0">
                <a:solidFill>
                  <a:schemeClr val="bg1"/>
                </a:solidFill>
                <a:effectLst/>
                <a:latin typeface="Footlight MT Light" panose="0204060206030A020304" pitchFamily="18" charset="77"/>
              </a:rPr>
              <a:t>)</a:t>
            </a:r>
            <a:endParaRPr lang="en-US" altLang="en-US" sz="44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958665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CD7C7-7357-029E-2903-F2732760E86A}"/>
              </a:ext>
            </a:extLst>
          </p:cNvPr>
          <p:cNvSpPr>
            <a:spLocks noGrp="1"/>
          </p:cNvSpPr>
          <p:nvPr>
            <p:ph type="title"/>
          </p:nvPr>
        </p:nvSpPr>
        <p:spPr/>
        <p:txBody>
          <a:bodyPr/>
          <a:lstStyle/>
          <a:p>
            <a:pPr algn="ctr"/>
            <a:r>
              <a:rPr lang="en-US" u="sng" dirty="0">
                <a:solidFill>
                  <a:schemeClr val="bg1"/>
                </a:solidFill>
                <a:latin typeface="Footlight MT Light" panose="0204060206030A020304" pitchFamily="18" charset="77"/>
              </a:rPr>
              <a:t>Seven “I AM” Statements</a:t>
            </a:r>
          </a:p>
        </p:txBody>
      </p:sp>
      <p:sp>
        <p:nvSpPr>
          <p:cNvPr id="3" name="Content Placeholder 2">
            <a:extLst>
              <a:ext uri="{FF2B5EF4-FFF2-40B4-BE49-F238E27FC236}">
                <a16:creationId xmlns:a16="http://schemas.microsoft.com/office/drawing/2014/main" id="{CD79ACA0-330C-5F57-8A0D-B5403C0AD990}"/>
              </a:ext>
            </a:extLst>
          </p:cNvPr>
          <p:cNvSpPr>
            <a:spLocks noGrp="1"/>
          </p:cNvSpPr>
          <p:nvPr>
            <p:ph idx="1"/>
          </p:nvPr>
        </p:nvSpPr>
        <p:spPr>
          <a:xfrm>
            <a:off x="838199" y="1553029"/>
            <a:ext cx="10515601" cy="4623934"/>
          </a:xfrm>
        </p:spPr>
        <p:txBody>
          <a:bodyPr>
            <a:noAutofit/>
          </a:bodyPr>
          <a:lstStyle/>
          <a:p>
            <a:pPr marL="342900" marR="0" lvl="0" indent="-342900">
              <a:lnSpc>
                <a:spcPct val="107000"/>
              </a:lnSpc>
              <a:spcBef>
                <a:spcPts val="0"/>
              </a:spcBef>
              <a:spcAft>
                <a:spcPts val="0"/>
              </a:spcAft>
              <a:buFont typeface="+mj-lt"/>
              <a:buAutoNum type="arabicParenR"/>
            </a:pPr>
            <a:r>
              <a:rPr lang="en-US" sz="3800" spc="-10" dirty="0">
                <a:solidFill>
                  <a:schemeClr val="bg1"/>
                </a:solidFill>
                <a:effectLst/>
                <a:latin typeface="Footlight MT Light" panose="0204060206030A020304" pitchFamily="18" charset="77"/>
                <a:ea typeface="Calibri" panose="020F0502020204030204" pitchFamily="34" charset="0"/>
              </a:rPr>
              <a:t> I am the Bread of Life (6:35)</a:t>
            </a:r>
            <a:endParaRPr lang="en-US" sz="3800" dirty="0">
              <a:solidFill>
                <a:schemeClr val="bg1"/>
              </a:solidFill>
              <a:effectLst/>
              <a:latin typeface="Footlight MT Light" panose="0204060206030A020304" pitchFamily="18" charset="77"/>
              <a:ea typeface="Calibri" panose="020F0502020204030204" pitchFamily="34" charset="0"/>
            </a:endParaRPr>
          </a:p>
          <a:p>
            <a:pPr marL="342900" marR="0" lvl="0" indent="-342900">
              <a:lnSpc>
                <a:spcPct val="107000"/>
              </a:lnSpc>
              <a:spcBef>
                <a:spcPts val="0"/>
              </a:spcBef>
              <a:spcAft>
                <a:spcPts val="0"/>
              </a:spcAft>
              <a:buFont typeface="+mj-lt"/>
              <a:buAutoNum type="arabicParenR"/>
            </a:pPr>
            <a:r>
              <a:rPr lang="en-US" sz="3800" spc="-10" dirty="0">
                <a:solidFill>
                  <a:schemeClr val="bg1"/>
                </a:solidFill>
                <a:effectLst/>
                <a:latin typeface="Footlight MT Light" panose="0204060206030A020304" pitchFamily="18" charset="77"/>
                <a:ea typeface="Calibri" panose="020F0502020204030204" pitchFamily="34" charset="0"/>
              </a:rPr>
              <a:t> I am the Light of the World (8:12)</a:t>
            </a:r>
            <a:endParaRPr lang="en-US" sz="3800" dirty="0">
              <a:solidFill>
                <a:schemeClr val="bg1"/>
              </a:solidFill>
              <a:effectLst/>
              <a:latin typeface="Footlight MT Light" panose="0204060206030A020304" pitchFamily="18" charset="77"/>
              <a:ea typeface="Calibri" panose="020F0502020204030204" pitchFamily="34" charset="0"/>
            </a:endParaRPr>
          </a:p>
          <a:p>
            <a:pPr marL="342900" marR="0" lvl="0" indent="-342900">
              <a:lnSpc>
                <a:spcPct val="107000"/>
              </a:lnSpc>
              <a:spcBef>
                <a:spcPts val="0"/>
              </a:spcBef>
              <a:spcAft>
                <a:spcPts val="0"/>
              </a:spcAft>
              <a:buFont typeface="+mj-lt"/>
              <a:buAutoNum type="arabicParenR"/>
            </a:pPr>
            <a:r>
              <a:rPr lang="en-US" sz="3800" dirty="0">
                <a:solidFill>
                  <a:schemeClr val="bg1"/>
                </a:solidFill>
                <a:effectLst/>
                <a:latin typeface="Footlight MT Light" panose="0204060206030A020304" pitchFamily="18" charset="77"/>
                <a:ea typeface="Calibri" panose="020F0502020204030204" pitchFamily="34" charset="0"/>
              </a:rPr>
              <a:t> I am the Door (10:9)</a:t>
            </a:r>
          </a:p>
          <a:p>
            <a:pPr marL="342900" marR="0" lvl="0" indent="-342900">
              <a:lnSpc>
                <a:spcPct val="107000"/>
              </a:lnSpc>
              <a:spcBef>
                <a:spcPts val="0"/>
              </a:spcBef>
              <a:spcAft>
                <a:spcPts val="0"/>
              </a:spcAft>
              <a:buFont typeface="+mj-lt"/>
              <a:buAutoNum type="arabicParenR"/>
            </a:pPr>
            <a:r>
              <a:rPr lang="en-US" sz="3800" dirty="0">
                <a:solidFill>
                  <a:schemeClr val="bg1"/>
                </a:solidFill>
                <a:effectLst/>
                <a:latin typeface="Footlight MT Light" panose="0204060206030A020304" pitchFamily="18" charset="77"/>
                <a:ea typeface="Calibri" panose="020F0502020204030204" pitchFamily="34" charset="0"/>
              </a:rPr>
              <a:t> I am the Good Shepherd (10:11-14)</a:t>
            </a:r>
          </a:p>
          <a:p>
            <a:pPr marL="342900" marR="0" lvl="0" indent="-342900">
              <a:lnSpc>
                <a:spcPct val="107000"/>
              </a:lnSpc>
              <a:spcBef>
                <a:spcPts val="0"/>
              </a:spcBef>
              <a:spcAft>
                <a:spcPts val="0"/>
              </a:spcAft>
              <a:buFont typeface="+mj-lt"/>
              <a:buAutoNum type="arabicParenR"/>
            </a:pPr>
            <a:r>
              <a:rPr lang="en-US" sz="3800" dirty="0">
                <a:solidFill>
                  <a:schemeClr val="bg1"/>
                </a:solidFill>
                <a:effectLst/>
                <a:latin typeface="Footlight MT Light" panose="0204060206030A020304" pitchFamily="18" charset="77"/>
                <a:ea typeface="Calibri" panose="020F0502020204030204" pitchFamily="34" charset="0"/>
              </a:rPr>
              <a:t> I am the Resurrection and the Life (11:25)</a:t>
            </a:r>
          </a:p>
          <a:p>
            <a:pPr marL="342900" marR="0" lvl="0" indent="-342900">
              <a:lnSpc>
                <a:spcPct val="107000"/>
              </a:lnSpc>
              <a:spcBef>
                <a:spcPts val="0"/>
              </a:spcBef>
              <a:spcAft>
                <a:spcPts val="0"/>
              </a:spcAft>
              <a:buFont typeface="+mj-lt"/>
              <a:buAutoNum type="arabicParenR"/>
            </a:pPr>
            <a:r>
              <a:rPr lang="en-US" sz="3800" dirty="0">
                <a:solidFill>
                  <a:schemeClr val="bg1"/>
                </a:solidFill>
                <a:effectLst/>
                <a:latin typeface="Footlight MT Light" panose="0204060206030A020304" pitchFamily="18" charset="77"/>
                <a:ea typeface="Calibri" panose="020F0502020204030204" pitchFamily="34" charset="0"/>
              </a:rPr>
              <a:t> I am the Way and the Truth and the Life (14:6)</a:t>
            </a:r>
          </a:p>
          <a:p>
            <a:pPr marL="342900" marR="0" lvl="0" indent="-342900">
              <a:lnSpc>
                <a:spcPct val="107000"/>
              </a:lnSpc>
              <a:spcBef>
                <a:spcPts val="0"/>
              </a:spcBef>
              <a:spcAft>
                <a:spcPts val="800"/>
              </a:spcAft>
              <a:buFont typeface="+mj-lt"/>
              <a:buAutoNum type="arabicParenR"/>
            </a:pPr>
            <a:r>
              <a:rPr lang="en-US" sz="3800" dirty="0">
                <a:solidFill>
                  <a:schemeClr val="bg1"/>
                </a:solidFill>
                <a:effectLst/>
                <a:latin typeface="Footlight MT Light" panose="0204060206030A020304" pitchFamily="18" charset="77"/>
                <a:ea typeface="Calibri" panose="020F0502020204030204" pitchFamily="34" charset="0"/>
              </a:rPr>
              <a:t> I am the Vine (15:1-5)</a:t>
            </a:r>
          </a:p>
        </p:txBody>
      </p:sp>
    </p:spTree>
    <p:extLst>
      <p:ext uri="{BB962C8B-B14F-4D97-AF65-F5344CB8AC3E}">
        <p14:creationId xmlns:p14="http://schemas.microsoft.com/office/powerpoint/2010/main" val="3448542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365126"/>
            <a:ext cx="11408228" cy="781504"/>
          </a:xfrm>
        </p:spPr>
        <p:txBody>
          <a:bodyPr>
            <a:normAutofit fontScale="90000"/>
          </a:bodyPr>
          <a:lstStyle/>
          <a:p>
            <a:pPr algn="ctr"/>
            <a:r>
              <a:rPr lang="en-US" u="sng" dirty="0">
                <a:solidFill>
                  <a:schemeClr val="bg1"/>
                </a:solidFill>
                <a:latin typeface="Footlight MT Light" panose="0204060206030A020304" pitchFamily="18" charset="77"/>
              </a:rPr>
              <a:t>10 Messianic Themes Developed &amp; Fulfilled in John</a:t>
            </a:r>
            <a:endParaRPr lang="en-US" sz="4200" u="sng"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580571" y="1146630"/>
            <a:ext cx="11219543" cy="5030334"/>
          </a:xfrm>
        </p:spPr>
        <p:txBody>
          <a:bodyPr>
            <a:noAutofit/>
          </a:bodyPr>
          <a:lstStyle/>
          <a:p>
            <a:pPr marL="742950" indent="-742950">
              <a:buAutoNum type="arabicPeriod"/>
            </a:pPr>
            <a:r>
              <a:rPr lang="en-US" sz="3600" dirty="0">
                <a:solidFill>
                  <a:schemeClr val="bg1"/>
                </a:solidFill>
                <a:latin typeface="Footlight MT Light" panose="0204060206030A020304" pitchFamily="18" charset="77"/>
              </a:rPr>
              <a:t>The Divine Identity of Jesus</a:t>
            </a:r>
          </a:p>
          <a:p>
            <a:pPr marL="742950" indent="-742950">
              <a:buAutoNum type="arabicPeriod"/>
            </a:pPr>
            <a:r>
              <a:rPr lang="en-US" sz="3600" dirty="0">
                <a:solidFill>
                  <a:schemeClr val="bg1"/>
                </a:solidFill>
                <a:latin typeface="Footlight MT Light" panose="0204060206030A020304" pitchFamily="18" charset="77"/>
              </a:rPr>
              <a:t>The Revelation of God’s Name</a:t>
            </a:r>
          </a:p>
          <a:p>
            <a:pPr marL="917575" lvl="0" indent="-225425">
              <a:spcAft>
                <a:spcPts val="1200"/>
              </a:spcAft>
              <a:buFont typeface="Wingdings" pitchFamily="2" charset="2"/>
              <a:buChar char="§"/>
            </a:pPr>
            <a:r>
              <a:rPr lang="en-US" sz="3600" dirty="0">
                <a:solidFill>
                  <a:schemeClr val="bg1"/>
                </a:solidFill>
                <a:latin typeface="Footlight MT Light" panose="0204060206030A020304" pitchFamily="18" charset="77"/>
              </a:rPr>
              <a:t>1:18—to explain God </a:t>
            </a:r>
          </a:p>
          <a:p>
            <a:pPr marL="917575" lvl="0" indent="-225425">
              <a:spcAft>
                <a:spcPts val="1200"/>
              </a:spcAft>
              <a:buFont typeface="Wingdings" pitchFamily="2" charset="2"/>
              <a:buChar char="§"/>
            </a:pPr>
            <a:r>
              <a:rPr lang="en-US" sz="3600" dirty="0">
                <a:solidFill>
                  <a:schemeClr val="bg1"/>
                </a:solidFill>
                <a:latin typeface="Footlight MT Light" panose="0204060206030A020304" pitchFamily="18" charset="77"/>
              </a:rPr>
              <a:t>4:34—my food is to do the will of Him who sent me and to accomplish His work </a:t>
            </a:r>
          </a:p>
          <a:p>
            <a:pPr marL="917575" indent="-225425">
              <a:spcAft>
                <a:spcPts val="1200"/>
              </a:spcAft>
              <a:buFont typeface="Wingdings" pitchFamily="2" charset="2"/>
              <a:buChar char="§"/>
            </a:pPr>
            <a:r>
              <a:rPr lang="en-US" sz="3600" dirty="0">
                <a:solidFill>
                  <a:schemeClr val="bg1"/>
                </a:solidFill>
                <a:latin typeface="Footlight MT Light" panose="0204060206030A020304" pitchFamily="18" charset="77"/>
              </a:rPr>
              <a:t>5:17—My Father is working until now, and I Myself am working.</a:t>
            </a:r>
          </a:p>
        </p:txBody>
      </p:sp>
    </p:spTree>
    <p:extLst>
      <p:ext uri="{BB962C8B-B14F-4D97-AF65-F5344CB8AC3E}">
        <p14:creationId xmlns:p14="http://schemas.microsoft.com/office/powerpoint/2010/main" val="91675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257217"/>
            <a:ext cx="11408228" cy="926646"/>
          </a:xfrm>
        </p:spPr>
        <p:txBody>
          <a:bodyPr>
            <a:normAutofit fontScale="90000"/>
          </a:bodyPr>
          <a:lstStyle/>
          <a:p>
            <a:pPr algn="ctr"/>
            <a:r>
              <a:rPr lang="en-US" u="sng" dirty="0">
                <a:solidFill>
                  <a:schemeClr val="bg1"/>
                </a:solidFill>
                <a:latin typeface="Footlight MT Light" panose="0204060206030A020304" pitchFamily="18" charset="77"/>
              </a:rPr>
              <a:t>10 Messianic Themes Developed &amp; Fulfilled in John</a:t>
            </a:r>
            <a:endParaRPr lang="en-US" sz="4200" u="sng"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638629" y="1104351"/>
            <a:ext cx="11045371" cy="5196114"/>
          </a:xfrm>
        </p:spPr>
        <p:txBody>
          <a:bodyPr>
            <a:noAutofit/>
          </a:bodyPr>
          <a:lstStyle/>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Divine Identity of Jesus</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Revelation of God’s Name</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Lamb of God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Prophet</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Anointed </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Son of God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Son of Man</a:t>
            </a:r>
          </a:p>
        </p:txBody>
      </p:sp>
    </p:spTree>
    <p:extLst>
      <p:ext uri="{BB962C8B-B14F-4D97-AF65-F5344CB8AC3E}">
        <p14:creationId xmlns:p14="http://schemas.microsoft.com/office/powerpoint/2010/main" val="222664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365126"/>
            <a:ext cx="11408228" cy="723446"/>
          </a:xfrm>
        </p:spPr>
        <p:txBody>
          <a:bodyPr>
            <a:normAutofit fontScale="90000"/>
          </a:bodyPr>
          <a:lstStyle/>
          <a:p>
            <a:pPr algn="ctr"/>
            <a:r>
              <a:rPr lang="en-US" u="sng" dirty="0">
                <a:solidFill>
                  <a:schemeClr val="bg1"/>
                </a:solidFill>
                <a:latin typeface="Footlight MT Light" panose="0204060206030A020304" pitchFamily="18" charset="77"/>
              </a:rPr>
              <a:t>10 Messianic Themes Developed &amp; Fulfilled in John</a:t>
            </a:r>
            <a:endParaRPr lang="en-US" sz="4200" u="sng"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838200" y="1088572"/>
            <a:ext cx="10515600" cy="5088391"/>
          </a:xfrm>
        </p:spPr>
        <p:txBody>
          <a:bodyPr>
            <a:noAutofit/>
          </a:bodyPr>
          <a:lstStyle/>
          <a:p>
            <a:pPr marL="0" indent="0">
              <a:lnSpc>
                <a:spcPct val="100000"/>
              </a:lnSpc>
              <a:spcBef>
                <a:spcPts val="0"/>
              </a:spcBef>
              <a:buNone/>
            </a:pPr>
            <a:r>
              <a:rPr lang="en-US" sz="4400" dirty="0">
                <a:solidFill>
                  <a:schemeClr val="bg1"/>
                </a:solidFill>
                <a:latin typeface="Footlight MT Light" panose="0204060206030A020304" pitchFamily="18" charset="77"/>
              </a:rPr>
              <a:t>7. Son of Man</a:t>
            </a:r>
          </a:p>
          <a:p>
            <a:pPr marL="457200" lvl="1" indent="-215900">
              <a:lnSpc>
                <a:spcPct val="100000"/>
              </a:lnSpc>
              <a:spcBef>
                <a:spcPts val="0"/>
              </a:spcBef>
              <a:buFont typeface="Wingdings" pitchFamily="2" charset="2"/>
              <a:buChar char="§"/>
            </a:pPr>
            <a:r>
              <a:rPr lang="en-US" sz="3000" dirty="0">
                <a:solidFill>
                  <a:schemeClr val="bg1"/>
                </a:solidFill>
                <a:latin typeface="Footlight MT Light" panose="0204060206030A020304" pitchFamily="18" charset="77"/>
              </a:rPr>
              <a:t>Dan 7:13-14</a:t>
            </a:r>
          </a:p>
          <a:p>
            <a:pPr marL="457200" lvl="1" indent="0">
              <a:lnSpc>
                <a:spcPct val="100000"/>
              </a:lnSpc>
              <a:spcBef>
                <a:spcPts val="0"/>
              </a:spcBef>
              <a:buNone/>
            </a:pPr>
            <a:r>
              <a:rPr lang="en-US" sz="3000" dirty="0">
                <a:solidFill>
                  <a:schemeClr val="bg1"/>
                </a:solidFill>
                <a:latin typeface="Footlight MT Light" panose="0204060206030A020304" pitchFamily="18" charset="77"/>
              </a:rPr>
              <a:t>I kept looking in the night visions, And behold, with the clouds of heaven One like a son of man was coming, And He came up to the Ancient of Days And was presented before Him. And to Him was given dominion, Honor, and a kingdom, So that all the peoples, nations, and </a:t>
            </a:r>
            <a:r>
              <a:rPr lang="en-US" sz="3000" i="1" dirty="0">
                <a:solidFill>
                  <a:schemeClr val="bg1"/>
                </a:solidFill>
                <a:latin typeface="Footlight MT Light" panose="0204060206030A020304" pitchFamily="18" charset="77"/>
              </a:rPr>
              <a:t>populations of all</a:t>
            </a:r>
            <a:r>
              <a:rPr lang="en-US" sz="3000" dirty="0">
                <a:solidFill>
                  <a:schemeClr val="bg1"/>
                </a:solidFill>
                <a:latin typeface="Footlight MT Light" panose="0204060206030A020304" pitchFamily="18" charset="77"/>
              </a:rPr>
              <a:t> languages Might serve Him. His dominion is an everlasting dominion Which will not pass away; And His kingdom is one Which will not be destroyed.</a:t>
            </a:r>
          </a:p>
        </p:txBody>
      </p:sp>
    </p:spTree>
    <p:extLst>
      <p:ext uri="{BB962C8B-B14F-4D97-AF65-F5344CB8AC3E}">
        <p14:creationId xmlns:p14="http://schemas.microsoft.com/office/powerpoint/2010/main" val="2384555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257217"/>
            <a:ext cx="11408228" cy="926646"/>
          </a:xfrm>
        </p:spPr>
        <p:txBody>
          <a:bodyPr>
            <a:normAutofit fontScale="90000"/>
          </a:bodyPr>
          <a:lstStyle/>
          <a:p>
            <a:pPr algn="ctr"/>
            <a:r>
              <a:rPr lang="en-US" u="sng" dirty="0">
                <a:solidFill>
                  <a:schemeClr val="bg1"/>
                </a:solidFill>
                <a:latin typeface="Footlight MT Light" panose="0204060206030A020304" pitchFamily="18" charset="77"/>
              </a:rPr>
              <a:t>10 Messianic Themes Developed &amp; Fulfilled in John</a:t>
            </a:r>
            <a:endParaRPr lang="en-US" sz="4200" u="sng"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638629" y="1104351"/>
            <a:ext cx="11045371" cy="5196114"/>
          </a:xfrm>
        </p:spPr>
        <p:txBody>
          <a:bodyPr>
            <a:noAutofit/>
          </a:bodyPr>
          <a:lstStyle/>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Divine Identity of Jesus</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Revelation of God’s Name</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Lamb of God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Prophet</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Anointed </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Son of God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Son of Man</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Shepherd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Suffering Messiah</a:t>
            </a:r>
          </a:p>
        </p:txBody>
      </p:sp>
    </p:spTree>
    <p:extLst>
      <p:ext uri="{BB962C8B-B14F-4D97-AF65-F5344CB8AC3E}">
        <p14:creationId xmlns:p14="http://schemas.microsoft.com/office/powerpoint/2010/main" val="8297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285614"/>
            <a:ext cx="11408228" cy="825046"/>
          </a:xfrm>
        </p:spPr>
        <p:txBody>
          <a:bodyPr>
            <a:normAutofit fontScale="90000"/>
          </a:bodyPr>
          <a:lstStyle/>
          <a:p>
            <a:pPr algn="ctr"/>
            <a:r>
              <a:rPr lang="en-US" b="1" u="sng" dirty="0">
                <a:solidFill>
                  <a:schemeClr val="bg1"/>
                </a:solidFill>
                <a:latin typeface="Footlight MT Light" panose="0204060206030A020304" pitchFamily="18" charset="77"/>
              </a:rPr>
              <a:t>10 Messianic Themes Developed &amp; Fulfilled in John</a:t>
            </a:r>
            <a:endParaRPr lang="en-US" sz="4200" b="1" u="sng"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536713" y="1306286"/>
            <a:ext cx="10817087" cy="4870677"/>
          </a:xfrm>
        </p:spPr>
        <p:txBody>
          <a:bodyPr>
            <a:normAutofit fontScale="92500" lnSpcReduction="20000"/>
          </a:bodyPr>
          <a:lstStyle/>
          <a:p>
            <a:pPr marL="0" indent="0">
              <a:buNone/>
            </a:pPr>
            <a:r>
              <a:rPr lang="en-US" sz="4400" dirty="0">
                <a:solidFill>
                  <a:schemeClr val="bg1"/>
                </a:solidFill>
                <a:latin typeface="Footlight MT Light" panose="0204060206030A020304" pitchFamily="18" charset="77"/>
              </a:rPr>
              <a:t>9. The Suffering Messiah</a:t>
            </a:r>
          </a:p>
          <a:p>
            <a:pPr marL="460375" indent="-215900">
              <a:buFont typeface="Wingdings" pitchFamily="2" charset="2"/>
              <a:buChar char="§"/>
            </a:pPr>
            <a:r>
              <a:rPr lang="en-US" sz="3900" dirty="0">
                <a:solidFill>
                  <a:schemeClr val="bg1"/>
                </a:solidFill>
                <a:latin typeface="Footlight MT Light" panose="0204060206030A020304" pitchFamily="18" charset="77"/>
              </a:rPr>
              <a:t>Jn 2:17 with </a:t>
            </a:r>
            <a:r>
              <a:rPr lang="en-US" sz="3900" dirty="0" err="1">
                <a:solidFill>
                  <a:schemeClr val="bg1"/>
                </a:solidFill>
                <a:latin typeface="Footlight MT Light" panose="0204060206030A020304" pitchFamily="18" charset="77"/>
              </a:rPr>
              <a:t>Psa</a:t>
            </a:r>
            <a:r>
              <a:rPr lang="en-US" sz="3900" dirty="0">
                <a:solidFill>
                  <a:schemeClr val="bg1"/>
                </a:solidFill>
                <a:latin typeface="Footlight MT Light" panose="0204060206030A020304" pitchFamily="18" charset="77"/>
              </a:rPr>
              <a:t> 69:9</a:t>
            </a:r>
          </a:p>
          <a:p>
            <a:pPr marL="460375" lvl="0" indent="-215900">
              <a:buFont typeface="Wingdings" pitchFamily="2" charset="2"/>
              <a:buChar char="§"/>
            </a:pPr>
            <a:r>
              <a:rPr lang="en-US" sz="3900" dirty="0">
                <a:solidFill>
                  <a:schemeClr val="bg1"/>
                </a:solidFill>
                <a:latin typeface="Footlight MT Light" panose="0204060206030A020304" pitchFamily="18" charset="77"/>
              </a:rPr>
              <a:t>Jn 12:38-40 with Isa 6:10, 53:1</a:t>
            </a:r>
          </a:p>
          <a:p>
            <a:pPr marL="460375" indent="-215900">
              <a:buFont typeface="Wingdings" pitchFamily="2" charset="2"/>
              <a:buChar char="§"/>
            </a:pPr>
            <a:r>
              <a:rPr lang="en-US" sz="3900" dirty="0">
                <a:solidFill>
                  <a:schemeClr val="bg1"/>
                </a:solidFill>
                <a:latin typeface="Footlight MT Light" panose="0204060206030A020304" pitchFamily="18" charset="77"/>
              </a:rPr>
              <a:t>Jn 13:18 with </a:t>
            </a:r>
            <a:r>
              <a:rPr lang="en-US" sz="3900" dirty="0" err="1">
                <a:solidFill>
                  <a:schemeClr val="bg1"/>
                </a:solidFill>
                <a:latin typeface="Footlight MT Light" panose="0204060206030A020304" pitchFamily="18" charset="77"/>
              </a:rPr>
              <a:t>Psa</a:t>
            </a:r>
            <a:r>
              <a:rPr lang="en-US" sz="3900" dirty="0">
                <a:solidFill>
                  <a:schemeClr val="bg1"/>
                </a:solidFill>
                <a:latin typeface="Footlight MT Light" panose="0204060206030A020304" pitchFamily="18" charset="77"/>
              </a:rPr>
              <a:t> 41:9</a:t>
            </a:r>
          </a:p>
          <a:p>
            <a:pPr marL="460375" lvl="0" indent="-215900">
              <a:buFont typeface="Wingdings" pitchFamily="2" charset="2"/>
              <a:buChar char="§"/>
            </a:pPr>
            <a:r>
              <a:rPr lang="en-US" sz="3900" dirty="0">
                <a:solidFill>
                  <a:schemeClr val="bg1"/>
                </a:solidFill>
                <a:latin typeface="Footlight MT Light" panose="0204060206030A020304" pitchFamily="18" charset="77"/>
              </a:rPr>
              <a:t>Jn 15:25 with </a:t>
            </a:r>
            <a:r>
              <a:rPr lang="en-US" sz="3900" dirty="0" err="1">
                <a:solidFill>
                  <a:schemeClr val="bg1"/>
                </a:solidFill>
                <a:latin typeface="Footlight MT Light" panose="0204060206030A020304" pitchFamily="18" charset="77"/>
              </a:rPr>
              <a:t>Psa</a:t>
            </a:r>
            <a:r>
              <a:rPr lang="en-US" sz="3900" dirty="0">
                <a:solidFill>
                  <a:schemeClr val="bg1"/>
                </a:solidFill>
                <a:latin typeface="Footlight MT Light" panose="0204060206030A020304" pitchFamily="18" charset="77"/>
              </a:rPr>
              <a:t> 35:19, 69:4</a:t>
            </a:r>
          </a:p>
          <a:p>
            <a:pPr marL="460375" lvl="0" indent="-215900">
              <a:buFont typeface="Wingdings" pitchFamily="2" charset="2"/>
              <a:buChar char="§"/>
            </a:pPr>
            <a:r>
              <a:rPr lang="en-US" sz="3900" dirty="0">
                <a:solidFill>
                  <a:schemeClr val="bg1"/>
                </a:solidFill>
                <a:latin typeface="Footlight MT Light" panose="0204060206030A020304" pitchFamily="18" charset="77"/>
              </a:rPr>
              <a:t>Jn 19:24 with </a:t>
            </a:r>
            <a:r>
              <a:rPr lang="en-US" sz="3900" dirty="0" err="1">
                <a:solidFill>
                  <a:schemeClr val="bg1"/>
                </a:solidFill>
                <a:latin typeface="Footlight MT Light" panose="0204060206030A020304" pitchFamily="18" charset="77"/>
              </a:rPr>
              <a:t>Psa</a:t>
            </a:r>
            <a:r>
              <a:rPr lang="en-US" sz="3900" dirty="0">
                <a:solidFill>
                  <a:schemeClr val="bg1"/>
                </a:solidFill>
                <a:latin typeface="Footlight MT Light" panose="0204060206030A020304" pitchFamily="18" charset="77"/>
              </a:rPr>
              <a:t> 22:18</a:t>
            </a:r>
          </a:p>
          <a:p>
            <a:pPr marL="460375" lvl="0" indent="-215900">
              <a:buFont typeface="Wingdings" pitchFamily="2" charset="2"/>
              <a:buChar char="§"/>
            </a:pPr>
            <a:r>
              <a:rPr lang="en-US" sz="3900" dirty="0">
                <a:solidFill>
                  <a:schemeClr val="bg1"/>
                </a:solidFill>
                <a:latin typeface="Footlight MT Light" panose="0204060206030A020304" pitchFamily="18" charset="77"/>
              </a:rPr>
              <a:t>Jn 19:28 with </a:t>
            </a:r>
            <a:r>
              <a:rPr lang="en-US" sz="3900" dirty="0" err="1">
                <a:solidFill>
                  <a:schemeClr val="bg1"/>
                </a:solidFill>
                <a:latin typeface="Footlight MT Light" panose="0204060206030A020304" pitchFamily="18" charset="77"/>
              </a:rPr>
              <a:t>Psa</a:t>
            </a:r>
            <a:r>
              <a:rPr lang="en-US" sz="3900" dirty="0">
                <a:solidFill>
                  <a:schemeClr val="bg1"/>
                </a:solidFill>
                <a:latin typeface="Footlight MT Light" panose="0204060206030A020304" pitchFamily="18" charset="77"/>
              </a:rPr>
              <a:t> 69:21</a:t>
            </a:r>
          </a:p>
          <a:p>
            <a:pPr marL="460375" lvl="0" indent="-215900">
              <a:buFont typeface="Wingdings" pitchFamily="2" charset="2"/>
              <a:buChar char="§"/>
            </a:pPr>
            <a:r>
              <a:rPr lang="en-US" sz="3900" dirty="0">
                <a:solidFill>
                  <a:schemeClr val="bg1"/>
                </a:solidFill>
                <a:latin typeface="Footlight MT Light" panose="0204060206030A020304" pitchFamily="18" charset="77"/>
              </a:rPr>
              <a:t>Jn 19:36-37 with Ex 12:46; Num 9:12; </a:t>
            </a:r>
            <a:r>
              <a:rPr lang="en-US" sz="3900" dirty="0" err="1">
                <a:solidFill>
                  <a:schemeClr val="bg1"/>
                </a:solidFill>
                <a:latin typeface="Footlight MT Light" panose="0204060206030A020304" pitchFamily="18" charset="77"/>
              </a:rPr>
              <a:t>Psa</a:t>
            </a:r>
            <a:r>
              <a:rPr lang="en-US" sz="3900" dirty="0">
                <a:solidFill>
                  <a:schemeClr val="bg1"/>
                </a:solidFill>
                <a:latin typeface="Footlight MT Light" panose="0204060206030A020304" pitchFamily="18" charset="77"/>
              </a:rPr>
              <a:t> 34:20; </a:t>
            </a:r>
            <a:r>
              <a:rPr lang="en-US" sz="3900" dirty="0" err="1">
                <a:solidFill>
                  <a:schemeClr val="bg1"/>
                </a:solidFill>
                <a:latin typeface="Footlight MT Light" panose="0204060206030A020304" pitchFamily="18" charset="77"/>
              </a:rPr>
              <a:t>Zech</a:t>
            </a:r>
            <a:r>
              <a:rPr lang="en-US" sz="3900" dirty="0">
                <a:solidFill>
                  <a:schemeClr val="bg1"/>
                </a:solidFill>
                <a:latin typeface="Footlight MT Light" panose="0204060206030A020304" pitchFamily="18" charset="77"/>
              </a:rPr>
              <a:t> 12:10</a:t>
            </a:r>
          </a:p>
          <a:p>
            <a:pPr marL="0" indent="0">
              <a:buNone/>
            </a:pPr>
            <a:endParaRPr lang="en-US" sz="44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419319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113E3-BD37-7CE0-503E-BA3D1B1FDF52}"/>
              </a:ext>
            </a:extLst>
          </p:cNvPr>
          <p:cNvSpPr>
            <a:spLocks noGrp="1"/>
          </p:cNvSpPr>
          <p:nvPr>
            <p:ph type="title"/>
          </p:nvPr>
        </p:nvSpPr>
        <p:spPr>
          <a:xfrm>
            <a:off x="391886" y="257217"/>
            <a:ext cx="11408228" cy="926646"/>
          </a:xfrm>
        </p:spPr>
        <p:txBody>
          <a:bodyPr>
            <a:normAutofit fontScale="90000"/>
          </a:bodyPr>
          <a:lstStyle/>
          <a:p>
            <a:pPr algn="ctr"/>
            <a:r>
              <a:rPr lang="en-US" u="sng" dirty="0">
                <a:solidFill>
                  <a:schemeClr val="bg1"/>
                </a:solidFill>
                <a:latin typeface="Footlight MT Light" panose="0204060206030A020304" pitchFamily="18" charset="77"/>
              </a:rPr>
              <a:t>10 Messianic Themes Developed &amp; Fulfilled in John</a:t>
            </a:r>
            <a:endParaRPr lang="en-US" sz="4200" u="sng"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CC461189-552C-F832-52C3-F2C7F26BFD57}"/>
              </a:ext>
            </a:extLst>
          </p:cNvPr>
          <p:cNvSpPr>
            <a:spLocks noGrp="1"/>
          </p:cNvSpPr>
          <p:nvPr>
            <p:ph idx="1"/>
          </p:nvPr>
        </p:nvSpPr>
        <p:spPr>
          <a:xfrm>
            <a:off x="638629" y="1104351"/>
            <a:ext cx="11045371" cy="5196114"/>
          </a:xfrm>
        </p:spPr>
        <p:txBody>
          <a:bodyPr>
            <a:noAutofit/>
          </a:bodyPr>
          <a:lstStyle/>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Divine Identity of Jesus</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Revelation of God’s Name</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Lamb of God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Prophet</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Anointed </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Son of God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Son of Man</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Shepherd</a:t>
            </a:r>
          </a:p>
          <a:p>
            <a:pPr marL="635000" indent="-635000">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Suffering Messiah</a:t>
            </a:r>
          </a:p>
          <a:p>
            <a:pPr marL="534988" indent="-534988">
              <a:lnSpc>
                <a:spcPct val="100000"/>
              </a:lnSpc>
              <a:spcBef>
                <a:spcPts val="0"/>
              </a:spcBef>
              <a:buFont typeface="+mj-lt"/>
              <a:buAutoNum type="arabicPeriod"/>
            </a:pPr>
            <a:r>
              <a:rPr lang="en-US" sz="3600" dirty="0">
                <a:solidFill>
                  <a:schemeClr val="bg1"/>
                </a:solidFill>
                <a:latin typeface="Footlight MT Light" panose="0204060206030A020304" pitchFamily="18" charset="77"/>
              </a:rPr>
              <a:t>The King of Israel</a:t>
            </a:r>
          </a:p>
        </p:txBody>
      </p:sp>
    </p:spTree>
    <p:extLst>
      <p:ext uri="{BB962C8B-B14F-4D97-AF65-F5344CB8AC3E}">
        <p14:creationId xmlns:p14="http://schemas.microsoft.com/office/powerpoint/2010/main" val="225694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73162"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graphicFrame>
        <p:nvGraphicFramePr>
          <p:cNvPr id="2" name="Content Placeholder 1">
            <a:extLst>
              <a:ext uri="{FF2B5EF4-FFF2-40B4-BE49-F238E27FC236}">
                <a16:creationId xmlns:a16="http://schemas.microsoft.com/office/drawing/2014/main" id="{4B7F5CB8-A29C-BE21-C2F8-8904B12BED31}"/>
              </a:ext>
            </a:extLst>
          </p:cNvPr>
          <p:cNvGraphicFramePr>
            <a:graphicFrameLocks noGrp="1"/>
          </p:cNvGraphicFramePr>
          <p:nvPr>
            <p:ph idx="1"/>
            <p:extLst>
              <p:ext uri="{D42A27DB-BD31-4B8C-83A1-F6EECF244321}">
                <p14:modId xmlns:p14="http://schemas.microsoft.com/office/powerpoint/2010/main" val="667841797"/>
              </p:ext>
            </p:extLst>
          </p:nvPr>
        </p:nvGraphicFramePr>
        <p:xfrm>
          <a:off x="779930" y="154082"/>
          <a:ext cx="10632140" cy="6546280"/>
        </p:xfrm>
        <a:graphic>
          <a:graphicData uri="http://schemas.openxmlformats.org/drawingml/2006/table">
            <a:tbl>
              <a:tblPr firstRow="1" firstCol="1" bandRow="1">
                <a:tableStyleId>{793D81CF-94F2-401A-BA57-92F5A7B2D0C5}</a:tableStyleId>
              </a:tblPr>
              <a:tblGrid>
                <a:gridCol w="5316070">
                  <a:extLst>
                    <a:ext uri="{9D8B030D-6E8A-4147-A177-3AD203B41FA5}">
                      <a16:colId xmlns:a16="http://schemas.microsoft.com/office/drawing/2014/main" val="2564783353"/>
                    </a:ext>
                  </a:extLst>
                </a:gridCol>
                <a:gridCol w="5316070">
                  <a:extLst>
                    <a:ext uri="{9D8B030D-6E8A-4147-A177-3AD203B41FA5}">
                      <a16:colId xmlns:a16="http://schemas.microsoft.com/office/drawing/2014/main" val="591936645"/>
                    </a:ext>
                  </a:extLst>
                </a:gridCol>
              </a:tblGrid>
              <a:tr h="581653">
                <a:tc>
                  <a:txBody>
                    <a:bodyPr/>
                    <a:lstStyle/>
                    <a:p>
                      <a:pPr marL="0" marR="0" algn="ctr">
                        <a:lnSpc>
                          <a:spcPct val="107000"/>
                        </a:lnSpc>
                        <a:spcBef>
                          <a:spcPts val="0"/>
                        </a:spcBef>
                        <a:spcAft>
                          <a:spcPts val="0"/>
                        </a:spcAft>
                      </a:pPr>
                      <a:r>
                        <a:rPr lang="en-US" sz="4400" b="1" u="sng" dirty="0">
                          <a:effectLst/>
                          <a:latin typeface="Footlight MT Light" panose="0204060206030A020304" pitchFamily="18" charset="77"/>
                        </a:rPr>
                        <a:t>Genesis</a:t>
                      </a:r>
                      <a:endParaRPr lang="en-US" sz="4400" b="1" u="sng"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4400" b="1" u="sng" dirty="0">
                          <a:effectLst/>
                          <a:latin typeface="Footlight MT Light" panose="0204060206030A020304" pitchFamily="18" charset="77"/>
                        </a:rPr>
                        <a:t>John</a:t>
                      </a:r>
                      <a:endParaRPr lang="en-US" sz="4400" b="1" u="sng"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6256024"/>
                  </a:ext>
                </a:extLst>
              </a:tr>
              <a:tr h="1641456">
                <a:tc>
                  <a:txBody>
                    <a:bodyPr/>
                    <a:lstStyle/>
                    <a:p>
                      <a:pPr marL="0" marR="0">
                        <a:lnSpc>
                          <a:spcPct val="107000"/>
                        </a:lnSpc>
                        <a:spcBef>
                          <a:spcPts val="0"/>
                        </a:spcBef>
                        <a:spcAft>
                          <a:spcPts val="0"/>
                        </a:spcAft>
                      </a:pPr>
                      <a:r>
                        <a:rPr lang="en-US" sz="2800" b="0" dirty="0">
                          <a:effectLst/>
                          <a:latin typeface="Footlight MT Light" panose="0204060206030A020304" pitchFamily="18" charset="77"/>
                        </a:rPr>
                        <a:t>1:1 In the </a:t>
                      </a:r>
                      <a:r>
                        <a:rPr lang="en-US" sz="2800" b="0" dirty="0">
                          <a:effectLst/>
                          <a:highlight>
                            <a:srgbClr val="FFFF00"/>
                          </a:highlight>
                          <a:latin typeface="Footlight MT Light" panose="0204060206030A020304" pitchFamily="18" charset="77"/>
                        </a:rPr>
                        <a:t>beginning</a:t>
                      </a:r>
                      <a:r>
                        <a:rPr lang="en-US" sz="2800" b="0" dirty="0">
                          <a:effectLst/>
                          <a:latin typeface="Footlight MT Light" panose="0204060206030A020304" pitchFamily="18" charset="77"/>
                        </a:rPr>
                        <a:t> </a:t>
                      </a:r>
                      <a:r>
                        <a:rPr lang="en-US" sz="2800" b="0" dirty="0">
                          <a:effectLst/>
                          <a:highlight>
                            <a:srgbClr val="FFFF00"/>
                          </a:highlight>
                          <a:latin typeface="Footlight MT Light" panose="0204060206030A020304" pitchFamily="18" charset="77"/>
                        </a:rPr>
                        <a:t>God</a:t>
                      </a:r>
                      <a:r>
                        <a:rPr lang="en-US" sz="2800" b="0" dirty="0">
                          <a:effectLst/>
                          <a:latin typeface="Footlight MT Light" panose="0204060206030A020304" pitchFamily="18" charset="77"/>
                        </a:rPr>
                        <a:t> created the heavens and the earth… God separated the </a:t>
                      </a:r>
                      <a:r>
                        <a:rPr lang="en-US" sz="2800" b="0" dirty="0">
                          <a:effectLst/>
                          <a:highlight>
                            <a:srgbClr val="00FF00"/>
                          </a:highlight>
                          <a:latin typeface="Footlight MT Light" panose="0204060206030A020304" pitchFamily="18" charset="77"/>
                        </a:rPr>
                        <a:t>light</a:t>
                      </a:r>
                      <a:r>
                        <a:rPr lang="en-US" sz="2800" b="0" dirty="0">
                          <a:effectLst/>
                          <a:latin typeface="Footlight MT Light" panose="0204060206030A020304" pitchFamily="18" charset="77"/>
                        </a:rPr>
                        <a:t> from the </a:t>
                      </a:r>
                      <a:r>
                        <a:rPr lang="en-US" sz="2800" b="0" dirty="0">
                          <a:effectLst/>
                          <a:highlight>
                            <a:srgbClr val="00FFFF"/>
                          </a:highlight>
                          <a:latin typeface="Footlight MT Light" panose="0204060206030A020304" pitchFamily="18" charset="77"/>
                        </a:rPr>
                        <a:t>darkness</a:t>
                      </a:r>
                      <a:r>
                        <a:rPr lang="en-US" sz="2800" b="0" dirty="0">
                          <a:effectLst/>
                          <a:latin typeface="Footlight MT Light" panose="0204060206030A020304" pitchFamily="18" charset="77"/>
                        </a:rPr>
                        <a:t>.</a:t>
                      </a:r>
                      <a:endParaRPr lang="en-US" sz="2800" b="0"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2800" b="0" dirty="0">
                          <a:effectLst/>
                          <a:latin typeface="Footlight MT Light" panose="0204060206030A020304" pitchFamily="18" charset="77"/>
                        </a:rPr>
                        <a:t>1:1-5 In the </a:t>
                      </a:r>
                      <a:r>
                        <a:rPr lang="en-US" sz="2800" b="0" dirty="0">
                          <a:effectLst/>
                          <a:highlight>
                            <a:srgbClr val="FFFF00"/>
                          </a:highlight>
                          <a:latin typeface="Footlight MT Light" panose="0204060206030A020304" pitchFamily="18" charset="77"/>
                        </a:rPr>
                        <a:t>beginning</a:t>
                      </a:r>
                      <a:r>
                        <a:rPr lang="en-US" sz="2800" b="0" dirty="0">
                          <a:effectLst/>
                          <a:latin typeface="Footlight MT Light" panose="0204060206030A020304" pitchFamily="18" charset="77"/>
                        </a:rPr>
                        <a:t> was the </a:t>
                      </a:r>
                      <a:r>
                        <a:rPr lang="en-US" sz="2800" b="0" dirty="0">
                          <a:effectLst/>
                          <a:highlight>
                            <a:srgbClr val="FFFF00"/>
                          </a:highlight>
                          <a:latin typeface="Footlight MT Light" panose="0204060206030A020304" pitchFamily="18" charset="77"/>
                        </a:rPr>
                        <a:t>Word</a:t>
                      </a:r>
                      <a:r>
                        <a:rPr lang="en-US" sz="2800" b="0" dirty="0">
                          <a:effectLst/>
                          <a:latin typeface="Footlight MT Light" panose="0204060206030A020304" pitchFamily="18" charset="77"/>
                        </a:rPr>
                        <a:t>… All things came into being through Him… </a:t>
                      </a:r>
                      <a:r>
                        <a:rPr lang="en-US" sz="2800" b="0" dirty="0">
                          <a:effectLst/>
                          <a:highlight>
                            <a:srgbClr val="00FF00"/>
                          </a:highlight>
                          <a:latin typeface="Footlight MT Light" panose="0204060206030A020304" pitchFamily="18" charset="77"/>
                        </a:rPr>
                        <a:t>Light</a:t>
                      </a:r>
                      <a:r>
                        <a:rPr lang="en-US" sz="2800" b="0" dirty="0">
                          <a:effectLst/>
                          <a:latin typeface="Footlight MT Light" panose="0204060206030A020304" pitchFamily="18" charset="77"/>
                        </a:rPr>
                        <a:t> shines in the </a:t>
                      </a:r>
                      <a:r>
                        <a:rPr lang="en-US" sz="2800" b="0" dirty="0">
                          <a:effectLst/>
                          <a:highlight>
                            <a:srgbClr val="00FFFF"/>
                          </a:highlight>
                          <a:latin typeface="Footlight MT Light" panose="0204060206030A020304" pitchFamily="18" charset="77"/>
                        </a:rPr>
                        <a:t>darkness</a:t>
                      </a:r>
                      <a:endParaRPr lang="en-US" sz="2800" b="0"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00251473"/>
                  </a:ext>
                </a:extLst>
              </a:tr>
              <a:tr h="1641456">
                <a:tc>
                  <a:txBody>
                    <a:bodyPr/>
                    <a:lstStyle/>
                    <a:p>
                      <a:pPr marL="0" marR="0">
                        <a:lnSpc>
                          <a:spcPct val="107000"/>
                        </a:lnSpc>
                        <a:spcBef>
                          <a:spcPts val="0"/>
                        </a:spcBef>
                        <a:spcAft>
                          <a:spcPts val="0"/>
                        </a:spcAft>
                      </a:pPr>
                      <a:r>
                        <a:rPr lang="en-US" sz="2800" b="0" dirty="0">
                          <a:effectLst/>
                          <a:latin typeface="Footlight MT Light" panose="0204060206030A020304" pitchFamily="18" charset="77"/>
                        </a:rPr>
                        <a:t>2:1-4 Thus the heavens and the earth were </a:t>
                      </a:r>
                      <a:r>
                        <a:rPr lang="en-US" sz="2800" b="0" dirty="0">
                          <a:effectLst/>
                          <a:highlight>
                            <a:srgbClr val="FFFF00"/>
                          </a:highlight>
                          <a:latin typeface="Footlight MT Light" panose="0204060206030A020304" pitchFamily="18" charset="77"/>
                        </a:rPr>
                        <a:t>finished</a:t>
                      </a:r>
                      <a:r>
                        <a:rPr lang="en-US" sz="2800" b="0" dirty="0">
                          <a:effectLst/>
                          <a:latin typeface="Footlight MT Light" panose="0204060206030A020304" pitchFamily="18" charset="77"/>
                        </a:rPr>
                        <a:t>… God </a:t>
                      </a:r>
                      <a:r>
                        <a:rPr lang="en-US" sz="2800" b="0" dirty="0">
                          <a:effectLst/>
                          <a:highlight>
                            <a:srgbClr val="FFFF00"/>
                          </a:highlight>
                          <a:latin typeface="Footlight MT Light" panose="0204060206030A020304" pitchFamily="18" charset="77"/>
                        </a:rPr>
                        <a:t>finished</a:t>
                      </a:r>
                      <a:r>
                        <a:rPr lang="en-US" sz="2800" b="0" dirty="0">
                          <a:effectLst/>
                          <a:latin typeface="Footlight MT Light" panose="0204060206030A020304" pitchFamily="18" charset="77"/>
                        </a:rPr>
                        <a:t> His </a:t>
                      </a:r>
                      <a:r>
                        <a:rPr lang="en-US" sz="2800" b="0" dirty="0">
                          <a:effectLst/>
                          <a:highlight>
                            <a:srgbClr val="00FF00"/>
                          </a:highlight>
                          <a:latin typeface="Footlight MT Light" panose="0204060206030A020304" pitchFamily="18" charset="77"/>
                        </a:rPr>
                        <a:t>work</a:t>
                      </a:r>
                      <a:r>
                        <a:rPr lang="en-US" sz="2800" b="0" dirty="0">
                          <a:effectLst/>
                          <a:latin typeface="Footlight MT Light" panose="0204060206030A020304" pitchFamily="18" charset="77"/>
                        </a:rPr>
                        <a:t> which He had done [LXX]</a:t>
                      </a:r>
                      <a:endParaRPr lang="en-US" sz="2800" b="0"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2800" b="0" dirty="0">
                          <a:effectLst/>
                          <a:latin typeface="Footlight MT Light" panose="0204060206030A020304" pitchFamily="18" charset="77"/>
                        </a:rPr>
                        <a:t>17:4 having finished the </a:t>
                      </a:r>
                      <a:r>
                        <a:rPr lang="en-US" sz="2800" b="0" dirty="0">
                          <a:effectLst/>
                          <a:highlight>
                            <a:srgbClr val="00FF00"/>
                          </a:highlight>
                          <a:latin typeface="Footlight MT Light" panose="0204060206030A020304" pitchFamily="18" charset="77"/>
                        </a:rPr>
                        <a:t>work</a:t>
                      </a:r>
                      <a:r>
                        <a:rPr lang="en-US" sz="2800" b="0" dirty="0">
                          <a:effectLst/>
                          <a:latin typeface="Footlight MT Light" panose="0204060206030A020304" pitchFamily="18" charset="77"/>
                        </a:rPr>
                        <a:t> which You have given Me to do</a:t>
                      </a:r>
                    </a:p>
                    <a:p>
                      <a:pPr marL="0" marR="0">
                        <a:lnSpc>
                          <a:spcPct val="107000"/>
                        </a:lnSpc>
                        <a:spcBef>
                          <a:spcPts val="0"/>
                        </a:spcBef>
                        <a:spcAft>
                          <a:spcPts val="0"/>
                        </a:spcAft>
                      </a:pPr>
                      <a:r>
                        <a:rPr lang="en-US" sz="2800" b="0" dirty="0">
                          <a:effectLst/>
                          <a:latin typeface="Footlight MT Light" panose="0204060206030A020304" pitchFamily="18" charset="77"/>
                        </a:rPr>
                        <a:t> </a:t>
                      </a:r>
                    </a:p>
                    <a:p>
                      <a:pPr marL="0" marR="0">
                        <a:lnSpc>
                          <a:spcPct val="107000"/>
                        </a:lnSpc>
                        <a:spcBef>
                          <a:spcPts val="0"/>
                        </a:spcBef>
                        <a:spcAft>
                          <a:spcPts val="0"/>
                        </a:spcAft>
                      </a:pPr>
                      <a:r>
                        <a:rPr lang="en-US" sz="2800" b="0" dirty="0">
                          <a:effectLst/>
                          <a:latin typeface="Footlight MT Light" panose="0204060206030A020304" pitchFamily="18" charset="77"/>
                        </a:rPr>
                        <a:t>19:30 it is </a:t>
                      </a:r>
                      <a:r>
                        <a:rPr lang="en-US" sz="2800" b="0" dirty="0">
                          <a:effectLst/>
                          <a:highlight>
                            <a:srgbClr val="FFFF00"/>
                          </a:highlight>
                          <a:latin typeface="Footlight MT Light" panose="0204060206030A020304" pitchFamily="18" charset="77"/>
                        </a:rPr>
                        <a:t>finished</a:t>
                      </a:r>
                      <a:endParaRPr lang="en-US" sz="2800" b="0" dirty="0">
                        <a:effectLst/>
                        <a:highlight>
                          <a:srgbClr val="FFFF00"/>
                        </a:highligh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21272651"/>
                  </a:ext>
                </a:extLst>
              </a:tr>
              <a:tr h="2054520">
                <a:tc>
                  <a:txBody>
                    <a:bodyPr/>
                    <a:lstStyle/>
                    <a:p>
                      <a:pPr marL="0" marR="0">
                        <a:lnSpc>
                          <a:spcPct val="107000"/>
                        </a:lnSpc>
                        <a:spcBef>
                          <a:spcPts val="0"/>
                        </a:spcBef>
                        <a:spcAft>
                          <a:spcPts val="0"/>
                        </a:spcAft>
                      </a:pPr>
                      <a:r>
                        <a:rPr lang="en-US" sz="2800" b="0" dirty="0">
                          <a:effectLst/>
                          <a:latin typeface="Footlight MT Light" panose="0204060206030A020304" pitchFamily="18" charset="77"/>
                        </a:rPr>
                        <a:t>2:4 This is the </a:t>
                      </a:r>
                      <a:r>
                        <a:rPr lang="en-US" sz="2800" b="0" dirty="0">
                          <a:effectLst/>
                          <a:highlight>
                            <a:srgbClr val="00FFFF"/>
                          </a:highlight>
                          <a:latin typeface="Footlight MT Light" panose="0204060206030A020304" pitchFamily="18" charset="77"/>
                        </a:rPr>
                        <a:t>book</a:t>
                      </a:r>
                      <a:r>
                        <a:rPr lang="en-US" sz="2800" b="0" dirty="0">
                          <a:effectLst/>
                          <a:latin typeface="Footlight MT Light" panose="0204060206030A020304" pitchFamily="18" charset="77"/>
                        </a:rPr>
                        <a:t> of the beginning of the heavens and the earth when they were created, in the day that the </a:t>
                      </a:r>
                      <a:r>
                        <a:rPr lang="en-US" sz="2800" b="0" cap="small" dirty="0">
                          <a:effectLst/>
                          <a:latin typeface="Footlight MT Light" panose="0204060206030A020304" pitchFamily="18" charset="77"/>
                        </a:rPr>
                        <a:t>Lord</a:t>
                      </a:r>
                      <a:r>
                        <a:rPr lang="en-US" sz="2800" b="0" dirty="0">
                          <a:effectLst/>
                          <a:latin typeface="Footlight MT Light" panose="0204060206030A020304" pitchFamily="18" charset="77"/>
                        </a:rPr>
                        <a:t> God </a:t>
                      </a:r>
                      <a:r>
                        <a:rPr lang="en-US" sz="2800" b="0" dirty="0">
                          <a:effectLst/>
                          <a:highlight>
                            <a:srgbClr val="FFFF00"/>
                          </a:highlight>
                          <a:latin typeface="Footlight MT Light" panose="0204060206030A020304" pitchFamily="18" charset="77"/>
                        </a:rPr>
                        <a:t>made</a:t>
                      </a:r>
                      <a:r>
                        <a:rPr lang="en-US" sz="2800" b="0" dirty="0">
                          <a:effectLst/>
                          <a:latin typeface="Footlight MT Light" panose="0204060206030A020304" pitchFamily="18" charset="77"/>
                        </a:rPr>
                        <a:t> earth and heaven [LXX]</a:t>
                      </a:r>
                      <a:endParaRPr lang="en-US" sz="2800" b="0"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07000"/>
                        </a:lnSpc>
                        <a:spcBef>
                          <a:spcPts val="0"/>
                        </a:spcBef>
                        <a:spcAft>
                          <a:spcPts val="0"/>
                        </a:spcAft>
                      </a:pPr>
                      <a:r>
                        <a:rPr lang="en-US" sz="2800" b="0" dirty="0">
                          <a:effectLst/>
                          <a:latin typeface="Footlight MT Light" panose="0204060206030A020304" pitchFamily="18" charset="77"/>
                        </a:rPr>
                        <a:t>20:30 many other signs Jesus also </a:t>
                      </a:r>
                      <a:r>
                        <a:rPr lang="en-US" sz="2800" b="0" dirty="0">
                          <a:effectLst/>
                          <a:highlight>
                            <a:srgbClr val="FFFF00"/>
                          </a:highlight>
                          <a:latin typeface="Footlight MT Light" panose="0204060206030A020304" pitchFamily="18" charset="77"/>
                        </a:rPr>
                        <a:t>did</a:t>
                      </a:r>
                      <a:r>
                        <a:rPr lang="en-US" sz="2800" b="0" dirty="0">
                          <a:effectLst/>
                          <a:latin typeface="Footlight MT Light" panose="0204060206030A020304" pitchFamily="18" charset="77"/>
                        </a:rPr>
                        <a:t> in the presence of the disciples, which are not written in this </a:t>
                      </a:r>
                      <a:r>
                        <a:rPr lang="en-US" sz="2800" b="0" dirty="0">
                          <a:effectLst/>
                          <a:highlight>
                            <a:srgbClr val="00FFFF"/>
                          </a:highlight>
                          <a:latin typeface="Footlight MT Light" panose="0204060206030A020304" pitchFamily="18" charset="77"/>
                        </a:rPr>
                        <a:t>book</a:t>
                      </a:r>
                      <a:endParaRPr lang="en-US" sz="2800" b="0" dirty="0">
                        <a:effectLst/>
                        <a:latin typeface="Footlight MT Light" panose="0204060206030A020304" pitchFamily="18" charset="77"/>
                      </a:endParaRPr>
                    </a:p>
                    <a:p>
                      <a:pPr marL="0" marR="0">
                        <a:lnSpc>
                          <a:spcPct val="107000"/>
                        </a:lnSpc>
                        <a:spcBef>
                          <a:spcPts val="0"/>
                        </a:spcBef>
                        <a:spcAft>
                          <a:spcPts val="0"/>
                        </a:spcAft>
                      </a:pPr>
                      <a:r>
                        <a:rPr lang="en-US" sz="2800" b="0" dirty="0">
                          <a:effectLst/>
                          <a:latin typeface="Footlight MT Light" panose="0204060206030A020304" pitchFamily="18" charset="77"/>
                        </a:rPr>
                        <a:t> </a:t>
                      </a:r>
                      <a:endParaRPr lang="en-US" sz="2800" b="0" dirty="0">
                        <a:effectLst/>
                        <a:latin typeface="Footlight MT Light" panose="0204060206030A020304" pitchFamily="18" charset="77"/>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92077738"/>
                  </a:ext>
                </a:extLst>
              </a:tr>
            </a:tbl>
          </a:graphicData>
        </a:graphic>
      </p:graphicFrame>
    </p:spTree>
    <p:extLst>
      <p:ext uri="{BB962C8B-B14F-4D97-AF65-F5344CB8AC3E}">
        <p14:creationId xmlns:p14="http://schemas.microsoft.com/office/powerpoint/2010/main" val="950317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graphicFrame>
        <p:nvGraphicFramePr>
          <p:cNvPr id="2" name="Content Placeholder 1">
            <a:extLst>
              <a:ext uri="{FF2B5EF4-FFF2-40B4-BE49-F238E27FC236}">
                <a16:creationId xmlns:a16="http://schemas.microsoft.com/office/drawing/2014/main" id="{CB397711-8E12-2CD9-B33F-CBE1A54C2424}"/>
              </a:ext>
            </a:extLst>
          </p:cNvPr>
          <p:cNvGraphicFramePr>
            <a:graphicFrameLocks noGrp="1"/>
          </p:cNvGraphicFramePr>
          <p:nvPr>
            <p:ph idx="1"/>
            <p:extLst>
              <p:ext uri="{D42A27DB-BD31-4B8C-83A1-F6EECF244321}">
                <p14:modId xmlns:p14="http://schemas.microsoft.com/office/powerpoint/2010/main" val="2575715789"/>
              </p:ext>
            </p:extLst>
          </p:nvPr>
        </p:nvGraphicFramePr>
        <p:xfrm>
          <a:off x="301255" y="335280"/>
          <a:ext cx="11589489" cy="6065520"/>
        </p:xfrm>
        <a:graphic>
          <a:graphicData uri="http://schemas.openxmlformats.org/drawingml/2006/table">
            <a:tbl>
              <a:tblPr firstRow="1" firstCol="1" bandRow="1">
                <a:tableStyleId>{5C22544A-7EE6-4342-B048-85BDC9FD1C3A}</a:tableStyleId>
              </a:tblPr>
              <a:tblGrid>
                <a:gridCol w="1766084">
                  <a:extLst>
                    <a:ext uri="{9D8B030D-6E8A-4147-A177-3AD203B41FA5}">
                      <a16:colId xmlns:a16="http://schemas.microsoft.com/office/drawing/2014/main" val="2823782641"/>
                    </a:ext>
                  </a:extLst>
                </a:gridCol>
                <a:gridCol w="1948070">
                  <a:extLst>
                    <a:ext uri="{9D8B030D-6E8A-4147-A177-3AD203B41FA5}">
                      <a16:colId xmlns:a16="http://schemas.microsoft.com/office/drawing/2014/main" val="897736739"/>
                    </a:ext>
                  </a:extLst>
                </a:gridCol>
                <a:gridCol w="7875335">
                  <a:extLst>
                    <a:ext uri="{9D8B030D-6E8A-4147-A177-3AD203B41FA5}">
                      <a16:colId xmlns:a16="http://schemas.microsoft.com/office/drawing/2014/main" val="3476460427"/>
                    </a:ext>
                  </a:extLst>
                </a:gridCol>
              </a:tblGrid>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12:13-15</a:t>
                      </a:r>
                      <a:endParaRPr lang="en-US" sz="24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118:26</a:t>
                      </a:r>
                    </a:p>
                    <a:p>
                      <a:pPr marL="0" marR="0" algn="ctr">
                        <a:lnSpc>
                          <a:spcPct val="100000"/>
                        </a:lnSpc>
                        <a:spcBef>
                          <a:spcPts val="0"/>
                        </a:spcBef>
                        <a:spcAft>
                          <a:spcPts val="0"/>
                        </a:spcAft>
                      </a:pPr>
                      <a:r>
                        <a:rPr lang="en-US" sz="2800" kern="1200" dirty="0" err="1">
                          <a:solidFill>
                            <a:schemeClr val="dk1"/>
                          </a:solidFill>
                          <a:effectLst/>
                          <a:latin typeface="Footlight MT Light" panose="0204060206030A020304" pitchFamily="18" charset="77"/>
                          <a:ea typeface="+mn-ea"/>
                          <a:cs typeface="+mn-cs"/>
                        </a:rPr>
                        <a:t>Zech</a:t>
                      </a:r>
                      <a:r>
                        <a:rPr lang="en-US" sz="2800" kern="1200" dirty="0">
                          <a:solidFill>
                            <a:schemeClr val="dk1"/>
                          </a:solidFill>
                          <a:effectLst/>
                          <a:latin typeface="Footlight MT Light" panose="0204060206030A020304" pitchFamily="18" charset="77"/>
                          <a:ea typeface="+mn-ea"/>
                          <a:cs typeface="+mn-cs"/>
                        </a:rPr>
                        <a:t> 9:9 </a:t>
                      </a:r>
                      <a:r>
                        <a:rPr lang="en-US" sz="2800" kern="1200" dirty="0" err="1">
                          <a:solidFill>
                            <a:schemeClr val="dk1"/>
                          </a:solidFill>
                          <a:effectLst/>
                          <a:latin typeface="Footlight MT Light" panose="0204060206030A020304" pitchFamily="18" charset="77"/>
                          <a:ea typeface="+mn-ea"/>
                          <a:cs typeface="+mn-cs"/>
                        </a:rPr>
                        <a:t>Zeph</a:t>
                      </a:r>
                      <a:r>
                        <a:rPr lang="en-US" sz="2800" kern="1200" dirty="0">
                          <a:solidFill>
                            <a:schemeClr val="dk1"/>
                          </a:solidFill>
                          <a:effectLst/>
                          <a:latin typeface="Footlight MT Light" panose="0204060206030A020304" pitchFamily="18" charset="77"/>
                          <a:ea typeface="+mn-ea"/>
                          <a:cs typeface="+mn-cs"/>
                        </a:rPr>
                        <a:t> 3:15</a:t>
                      </a:r>
                    </a:p>
                  </a:txBody>
                  <a:tcPr marL="68580" marR="68580" marT="0" marB="0"/>
                </a:tc>
                <a:tc>
                  <a:txBody>
                    <a:bodyPr/>
                    <a:lstStyle/>
                    <a:p>
                      <a:pPr marL="0" marR="0">
                        <a:lnSpc>
                          <a:spcPct val="100000"/>
                        </a:lnSpc>
                        <a:spcBef>
                          <a:spcPts val="0"/>
                        </a:spcBef>
                        <a:spcAft>
                          <a:spcPts val="0"/>
                        </a:spcAft>
                      </a:pPr>
                      <a:r>
                        <a:rPr lang="en-US" sz="2400" b="0" kern="1200" dirty="0">
                          <a:solidFill>
                            <a:schemeClr val="dk1"/>
                          </a:solidFill>
                          <a:effectLst/>
                          <a:latin typeface="Footlight MT Light" panose="0204060206030A020304" pitchFamily="18" charset="77"/>
                        </a:rPr>
                        <a:t>Blessed is the one who comes in the name of the </a:t>
                      </a:r>
                      <a:r>
                        <a:rPr lang="en-US" sz="2400" b="0" kern="1200" cap="small" dirty="0">
                          <a:solidFill>
                            <a:schemeClr val="dk1"/>
                          </a:solidFill>
                          <a:effectLst/>
                          <a:latin typeface="Footlight MT Light" panose="0204060206030A020304" pitchFamily="18" charset="77"/>
                        </a:rPr>
                        <a:t>Lord</a:t>
                      </a:r>
                      <a:r>
                        <a:rPr lang="en-US" sz="2400" b="0" kern="1200" dirty="0">
                          <a:solidFill>
                            <a:schemeClr val="dk1"/>
                          </a:solidFill>
                          <a:effectLst/>
                          <a:latin typeface="Footlight MT Light" panose="0204060206030A020304" pitchFamily="18" charset="77"/>
                        </a:rPr>
                        <a:t>;</a:t>
                      </a:r>
                      <a:br>
                        <a:rPr lang="en-US" sz="2400" dirty="0">
                          <a:latin typeface="Footlight MT Light" panose="0204060206030A020304" pitchFamily="18" charset="77"/>
                        </a:rPr>
                      </a:br>
                      <a:r>
                        <a:rPr lang="en-US" sz="2400" b="0" kern="1200" dirty="0">
                          <a:solidFill>
                            <a:schemeClr val="dk1"/>
                          </a:solidFill>
                          <a:effectLst/>
                          <a:latin typeface="Footlight MT Light" panose="0204060206030A020304" pitchFamily="18" charset="77"/>
                        </a:rPr>
                        <a:t>We have blessed you from the house of the </a:t>
                      </a:r>
                      <a:r>
                        <a:rPr lang="en-US" sz="2400" b="0" kern="1200" cap="small" dirty="0">
                          <a:solidFill>
                            <a:schemeClr val="dk1"/>
                          </a:solidFill>
                          <a:effectLst/>
                          <a:latin typeface="Footlight MT Light" panose="0204060206030A020304" pitchFamily="18" charset="77"/>
                        </a:rPr>
                        <a:t>Lord</a:t>
                      </a:r>
                      <a:r>
                        <a:rPr lang="en-US" sz="2400" b="0" kern="1200" dirty="0">
                          <a:solidFill>
                            <a:schemeClr val="dk1"/>
                          </a:solidFill>
                          <a:effectLst/>
                          <a:latin typeface="Footlight MT Light" panose="0204060206030A020304" pitchFamily="18" charset="77"/>
                        </a:rPr>
                        <a:t>.</a:t>
                      </a:r>
                    </a:p>
                    <a:p>
                      <a:pPr marL="0" marR="0">
                        <a:lnSpc>
                          <a:spcPct val="100000"/>
                        </a:lnSpc>
                        <a:spcBef>
                          <a:spcPts val="0"/>
                        </a:spcBef>
                        <a:spcAft>
                          <a:spcPts val="0"/>
                        </a:spcAft>
                      </a:pPr>
                      <a:r>
                        <a:rPr lang="en-US" sz="2400" b="0" kern="1200" dirty="0">
                          <a:solidFill>
                            <a:schemeClr val="dk1"/>
                          </a:solidFill>
                          <a:effectLst/>
                          <a:latin typeface="Footlight MT Light" panose="0204060206030A020304" pitchFamily="18" charset="77"/>
                          <a:ea typeface="+mn-ea"/>
                          <a:cs typeface="+mn-cs"/>
                        </a:rPr>
                        <a:t>Fear not daughter of Zion, behold your king is coming to you seated on a donkey’s colt.</a:t>
                      </a:r>
                    </a:p>
                  </a:txBody>
                  <a:tcPr marL="68580" marR="68580" marT="0" marB="0"/>
                </a:tc>
                <a:extLst>
                  <a:ext uri="{0D108BD9-81ED-4DB2-BD59-A6C34878D82A}">
                    <a16:rowId xmlns:a16="http://schemas.microsoft.com/office/drawing/2014/main" val="2192854535"/>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12:38</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Isa 53:1</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Who has believed our report?</a:t>
                      </a:r>
                      <a:br>
                        <a:rPr lang="en-US" sz="2400" dirty="0">
                          <a:latin typeface="Footlight MT Light" panose="0204060206030A020304" pitchFamily="18" charset="77"/>
                        </a:rPr>
                      </a:br>
                      <a:r>
                        <a:rPr lang="en-US" sz="2400" b="0" i="0" kern="1200" dirty="0">
                          <a:solidFill>
                            <a:schemeClr val="dk1"/>
                          </a:solidFill>
                          <a:effectLst/>
                          <a:latin typeface="Footlight MT Light" panose="0204060206030A020304" pitchFamily="18" charset="77"/>
                          <a:ea typeface="+mn-ea"/>
                          <a:cs typeface="+mn-cs"/>
                        </a:rPr>
                        <a:t>And to whom has the arm of the </a:t>
                      </a:r>
                      <a:r>
                        <a:rPr lang="en-US" sz="2400" b="0" i="0" kern="1200" cap="small" dirty="0">
                          <a:solidFill>
                            <a:schemeClr val="dk1"/>
                          </a:solidFill>
                          <a:effectLst/>
                          <a:latin typeface="Footlight MT Light" panose="0204060206030A020304" pitchFamily="18" charset="77"/>
                          <a:ea typeface="+mn-ea"/>
                          <a:cs typeface="+mn-cs"/>
                        </a:rPr>
                        <a:t>Lord</a:t>
                      </a:r>
                      <a:r>
                        <a:rPr lang="en-US" sz="2400" b="0" i="0" kern="1200" dirty="0">
                          <a:solidFill>
                            <a:schemeClr val="dk1"/>
                          </a:solidFill>
                          <a:effectLst/>
                          <a:latin typeface="Footlight MT Light" panose="0204060206030A020304" pitchFamily="18" charset="77"/>
                          <a:ea typeface="+mn-ea"/>
                          <a:cs typeface="+mn-cs"/>
                        </a:rPr>
                        <a:t> been revealed?</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529301894"/>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12:40</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Isa 6:10</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Make the hearts of this people insensitive,</a:t>
                      </a:r>
                      <a:br>
                        <a:rPr lang="en-US" sz="2400" dirty="0">
                          <a:latin typeface="Footlight MT Light" panose="0204060206030A020304" pitchFamily="18" charset="77"/>
                        </a:rPr>
                      </a:br>
                      <a:r>
                        <a:rPr lang="en-US" sz="2400" b="0" i="0" kern="1200" dirty="0">
                          <a:solidFill>
                            <a:schemeClr val="dk1"/>
                          </a:solidFill>
                          <a:effectLst/>
                          <a:latin typeface="Footlight MT Light" panose="0204060206030A020304" pitchFamily="18" charset="77"/>
                          <a:ea typeface="+mn-ea"/>
                          <a:cs typeface="+mn-cs"/>
                        </a:rPr>
                        <a:t>Their ears dull, And their eyes blind,</a:t>
                      </a:r>
                      <a:br>
                        <a:rPr lang="en-US" sz="2400" dirty="0">
                          <a:latin typeface="Footlight MT Light" panose="0204060206030A020304" pitchFamily="18" charset="77"/>
                        </a:rPr>
                      </a:br>
                      <a:r>
                        <a:rPr lang="en-US" sz="2400" b="0" i="0" kern="1200" dirty="0">
                          <a:solidFill>
                            <a:schemeClr val="dk1"/>
                          </a:solidFill>
                          <a:effectLst/>
                          <a:latin typeface="Footlight MT Light" panose="0204060206030A020304" pitchFamily="18" charset="77"/>
                          <a:ea typeface="+mn-ea"/>
                          <a:cs typeface="+mn-cs"/>
                        </a:rPr>
                        <a:t>So that they will not see with their eyes, Hear with their ears,</a:t>
                      </a:r>
                      <a:br>
                        <a:rPr lang="en-US" sz="2400" dirty="0">
                          <a:latin typeface="Footlight MT Light" panose="0204060206030A020304" pitchFamily="18" charset="77"/>
                        </a:rPr>
                      </a:br>
                      <a:r>
                        <a:rPr lang="en-US" sz="2400" b="0" i="0" kern="1200" dirty="0">
                          <a:solidFill>
                            <a:schemeClr val="dk1"/>
                          </a:solidFill>
                          <a:effectLst/>
                          <a:latin typeface="Footlight MT Light" panose="0204060206030A020304" pitchFamily="18" charset="77"/>
                          <a:ea typeface="+mn-ea"/>
                          <a:cs typeface="+mn-cs"/>
                        </a:rPr>
                        <a:t>Understand with their hearts, And return and be healed.</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3138481107"/>
                  </a:ext>
                </a:extLst>
              </a:tr>
              <a:tr h="719976">
                <a:tc>
                  <a:txBody>
                    <a:bodyPr/>
                    <a:lstStyle/>
                    <a:p>
                      <a:pPr marL="0" marR="0" algn="ctr">
                        <a:lnSpc>
                          <a:spcPct val="100000"/>
                        </a:lnSpc>
                        <a:spcBef>
                          <a:spcPts val="0"/>
                        </a:spcBef>
                        <a:spcAft>
                          <a:spcPts val="0"/>
                        </a:spcAft>
                      </a:pPr>
                      <a:r>
                        <a:rPr lang="en-US" sz="2800">
                          <a:effectLst/>
                          <a:latin typeface="Footlight MT Light" panose="0204060206030A020304" pitchFamily="18" charset="77"/>
                        </a:rPr>
                        <a:t>13:18</a:t>
                      </a:r>
                      <a:endParaRPr lang="en-US" sz="280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41:9</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Even my close friend in whom I trusted,</a:t>
                      </a:r>
                      <a:br>
                        <a:rPr lang="en-US" sz="2400" dirty="0">
                          <a:latin typeface="Footlight MT Light" panose="0204060206030A020304" pitchFamily="18" charset="77"/>
                        </a:rPr>
                      </a:br>
                      <a:r>
                        <a:rPr lang="en-US" sz="2400" b="0" i="0" kern="1200" dirty="0">
                          <a:solidFill>
                            <a:schemeClr val="dk1"/>
                          </a:solidFill>
                          <a:effectLst/>
                          <a:latin typeface="Footlight MT Light" panose="0204060206030A020304" pitchFamily="18" charset="77"/>
                          <a:ea typeface="+mn-ea"/>
                          <a:cs typeface="+mn-cs"/>
                        </a:rPr>
                        <a:t>Who ate my bread, Has lifted up his heel against me.</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3728019533"/>
                  </a:ext>
                </a:extLst>
              </a:tr>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15:25</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35:19 </a:t>
                      </a:r>
                    </a:p>
                    <a:p>
                      <a:pPr marL="0" marR="0" algn="ctr">
                        <a:lnSpc>
                          <a:spcPct val="100000"/>
                        </a:lnSpc>
                        <a:spcBef>
                          <a:spcPts val="0"/>
                        </a:spcBef>
                        <a:spcAft>
                          <a:spcPts val="0"/>
                        </a:spcAft>
                      </a:pPr>
                      <a:endParaRPr lang="en-US" sz="2800" dirty="0">
                        <a:effectLst/>
                        <a:latin typeface="Footlight MT Light" panose="0204060206030A020304" pitchFamily="18" charset="77"/>
                      </a:endParaRPr>
                    </a:p>
                    <a:p>
                      <a:pPr marL="0" marR="0" algn="ctr">
                        <a:lnSpc>
                          <a:spcPct val="100000"/>
                        </a:lnSpc>
                        <a:spcBef>
                          <a:spcPts val="0"/>
                        </a:spcBef>
                        <a:spcAft>
                          <a:spcPts val="0"/>
                        </a:spcAft>
                      </a:pPr>
                      <a:r>
                        <a:rPr lang="en-US" sz="2800" dirty="0">
                          <a:effectLst/>
                          <a:latin typeface="Footlight MT Light" panose="0204060206030A020304" pitchFamily="18" charset="77"/>
                        </a:rPr>
                        <a:t>or 69:4</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200" b="0" i="0" kern="1200" dirty="0">
                          <a:solidFill>
                            <a:schemeClr val="dk1"/>
                          </a:solidFill>
                          <a:effectLst/>
                          <a:latin typeface="Footlight MT Light" panose="0204060206030A020304" pitchFamily="18" charset="77"/>
                          <a:ea typeface="+mn-ea"/>
                          <a:cs typeface="+mn-cs"/>
                        </a:rPr>
                        <a:t>Do not let those who are wrongfully my enemies rejoice over me; Nor let those who hate me for no reason wink maliciously. </a:t>
                      </a:r>
                    </a:p>
                    <a:p>
                      <a:pPr marL="0" marR="0">
                        <a:lnSpc>
                          <a:spcPct val="100000"/>
                        </a:lnSpc>
                        <a:spcBef>
                          <a:spcPts val="0"/>
                        </a:spcBef>
                        <a:spcAft>
                          <a:spcPts val="0"/>
                        </a:spcAft>
                      </a:pPr>
                      <a:r>
                        <a:rPr lang="en-US" sz="2200" b="0" i="0" kern="1200" dirty="0">
                          <a:solidFill>
                            <a:schemeClr val="dk1"/>
                          </a:solidFill>
                          <a:effectLst/>
                          <a:latin typeface="Footlight MT Light" panose="0204060206030A020304" pitchFamily="18" charset="77"/>
                          <a:ea typeface="+mn-ea"/>
                          <a:cs typeface="+mn-cs"/>
                        </a:rPr>
                        <a:t>Those who hate me without a cause are more than the hairs of my head; Those who would destroy me are powerful, those who oppose me with lies; What I did not steal, I then have to restore.</a:t>
                      </a:r>
                      <a:endParaRPr lang="en-US" sz="22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2712412429"/>
                  </a:ext>
                </a:extLst>
              </a:tr>
            </a:tbl>
          </a:graphicData>
        </a:graphic>
      </p:graphicFrame>
    </p:spTree>
    <p:extLst>
      <p:ext uri="{BB962C8B-B14F-4D97-AF65-F5344CB8AC3E}">
        <p14:creationId xmlns:p14="http://schemas.microsoft.com/office/powerpoint/2010/main" val="1035101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graphicFrame>
        <p:nvGraphicFramePr>
          <p:cNvPr id="2" name="Content Placeholder 1">
            <a:extLst>
              <a:ext uri="{FF2B5EF4-FFF2-40B4-BE49-F238E27FC236}">
                <a16:creationId xmlns:a16="http://schemas.microsoft.com/office/drawing/2014/main" id="{CB397711-8E12-2CD9-B33F-CBE1A54C2424}"/>
              </a:ext>
            </a:extLst>
          </p:cNvPr>
          <p:cNvGraphicFramePr>
            <a:graphicFrameLocks noGrp="1"/>
          </p:cNvGraphicFramePr>
          <p:nvPr>
            <p:ph idx="1"/>
            <p:extLst>
              <p:ext uri="{D42A27DB-BD31-4B8C-83A1-F6EECF244321}">
                <p14:modId xmlns:p14="http://schemas.microsoft.com/office/powerpoint/2010/main" val="1087853666"/>
              </p:ext>
            </p:extLst>
          </p:nvPr>
        </p:nvGraphicFramePr>
        <p:xfrm>
          <a:off x="301255" y="289560"/>
          <a:ext cx="11589489" cy="6278880"/>
        </p:xfrm>
        <a:graphic>
          <a:graphicData uri="http://schemas.openxmlformats.org/drawingml/2006/table">
            <a:tbl>
              <a:tblPr firstRow="1" firstCol="1" bandRow="1">
                <a:tableStyleId>{5C22544A-7EE6-4342-B048-85BDC9FD1C3A}</a:tableStyleId>
              </a:tblPr>
              <a:tblGrid>
                <a:gridCol w="1746206">
                  <a:extLst>
                    <a:ext uri="{9D8B030D-6E8A-4147-A177-3AD203B41FA5}">
                      <a16:colId xmlns:a16="http://schemas.microsoft.com/office/drawing/2014/main" val="2823782641"/>
                    </a:ext>
                  </a:extLst>
                </a:gridCol>
                <a:gridCol w="1888435">
                  <a:extLst>
                    <a:ext uri="{9D8B030D-6E8A-4147-A177-3AD203B41FA5}">
                      <a16:colId xmlns:a16="http://schemas.microsoft.com/office/drawing/2014/main" val="897736739"/>
                    </a:ext>
                  </a:extLst>
                </a:gridCol>
                <a:gridCol w="7954848">
                  <a:extLst>
                    <a:ext uri="{9D8B030D-6E8A-4147-A177-3AD203B41FA5}">
                      <a16:colId xmlns:a16="http://schemas.microsoft.com/office/drawing/2014/main" val="3476460427"/>
                    </a:ext>
                  </a:extLst>
                </a:gridCol>
              </a:tblGrid>
              <a:tr h="719976">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19:24</a:t>
                      </a:r>
                    </a:p>
                    <a:p>
                      <a:pPr marL="0" marR="0" algn="ctr">
                        <a:lnSpc>
                          <a:spcPct val="100000"/>
                        </a:lnSpc>
                        <a:spcBef>
                          <a:spcPts val="0"/>
                        </a:spcBef>
                        <a:spcAft>
                          <a:spcPts val="0"/>
                        </a:spcAft>
                      </a:pPr>
                      <a:r>
                        <a:rPr lang="en-US" sz="2800" b="1" dirty="0">
                          <a:effectLst/>
                          <a:latin typeface="Footlight MT Light" panose="0204060206030A020304" pitchFamily="18" charset="77"/>
                          <a:ea typeface="Calibri" panose="020F0502020204030204" pitchFamily="34" charset="0"/>
                        </a:rPr>
                        <a:t>19:28</a:t>
                      </a: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Ps 22:18</a:t>
                      </a:r>
                    </a:p>
                    <a:p>
                      <a:pPr marL="0" marR="0" algn="ctr">
                        <a:lnSpc>
                          <a:spcPct val="100000"/>
                        </a:lnSpc>
                        <a:spcBef>
                          <a:spcPts val="0"/>
                        </a:spcBef>
                        <a:spcAft>
                          <a:spcPts val="0"/>
                        </a:spcAft>
                      </a:pPr>
                      <a:r>
                        <a:rPr lang="en-US" sz="2800" dirty="0">
                          <a:effectLst/>
                          <a:latin typeface="Footlight MT Light" panose="0204060206030A020304" pitchFamily="18" charset="77"/>
                          <a:ea typeface="Calibri" panose="020F0502020204030204" pitchFamily="34" charset="0"/>
                        </a:rPr>
                        <a:t>Ps 69:21</a:t>
                      </a:r>
                    </a:p>
                  </a:txBody>
                  <a:tcPr marL="68580" marR="68580" marT="0" marB="0"/>
                </a:tc>
                <a:tc>
                  <a:txBody>
                    <a:bodyPr/>
                    <a:lstStyle/>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They divide my garments among them,</a:t>
                      </a:r>
                      <a:br>
                        <a:rPr lang="en-US" sz="2400" dirty="0">
                          <a:latin typeface="Footlight MT Light" panose="0204060206030A020304" pitchFamily="18" charset="77"/>
                        </a:rPr>
                      </a:br>
                      <a:r>
                        <a:rPr lang="en-US" sz="2400" b="0" i="0" kern="1200" dirty="0">
                          <a:solidFill>
                            <a:schemeClr val="dk1"/>
                          </a:solidFill>
                          <a:effectLst/>
                          <a:latin typeface="Footlight MT Light" panose="0204060206030A020304" pitchFamily="18" charset="77"/>
                          <a:ea typeface="+mn-ea"/>
                          <a:cs typeface="+mn-cs"/>
                        </a:rPr>
                        <a:t>And they cast lots for my clothing.</a:t>
                      </a:r>
                    </a:p>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And for my thirst, they gave me vinegar to drink.</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529301894"/>
                  </a:ext>
                </a:extLst>
              </a:tr>
              <a:tr h="719976">
                <a:tc>
                  <a:txBody>
                    <a:bodyPr/>
                    <a:lstStyle/>
                    <a:p>
                      <a:pPr marL="0" marR="0" algn="ctr">
                        <a:lnSpc>
                          <a:spcPct val="100000"/>
                        </a:lnSpc>
                        <a:spcBef>
                          <a:spcPts val="0"/>
                        </a:spcBef>
                        <a:spcAft>
                          <a:spcPts val="0"/>
                        </a:spcAft>
                      </a:pPr>
                      <a:r>
                        <a:rPr lang="en-US" sz="2800">
                          <a:effectLst/>
                          <a:latin typeface="Footlight MT Light" panose="0204060206030A020304" pitchFamily="18" charset="77"/>
                        </a:rPr>
                        <a:t>19:36</a:t>
                      </a:r>
                      <a:endParaRPr lang="en-US" sz="280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a:effectLst/>
                          <a:latin typeface="Footlight MT Light" panose="0204060206030A020304" pitchFamily="18" charset="77"/>
                        </a:rPr>
                        <a:t>Ex 12:46 </a:t>
                      </a:r>
                    </a:p>
                    <a:p>
                      <a:pPr marL="0" marR="0" algn="ctr">
                        <a:lnSpc>
                          <a:spcPct val="100000"/>
                        </a:lnSpc>
                        <a:spcBef>
                          <a:spcPts val="0"/>
                        </a:spcBef>
                        <a:spcAft>
                          <a:spcPts val="0"/>
                        </a:spcAft>
                      </a:pPr>
                      <a:endParaRPr lang="en-US" sz="2800" dirty="0">
                        <a:effectLst/>
                        <a:latin typeface="Footlight MT Light" panose="0204060206030A020304" pitchFamily="18" charset="77"/>
                      </a:endParaRPr>
                    </a:p>
                    <a:p>
                      <a:pPr marL="0" marR="0" algn="ctr">
                        <a:lnSpc>
                          <a:spcPct val="100000"/>
                        </a:lnSpc>
                        <a:spcBef>
                          <a:spcPts val="0"/>
                        </a:spcBef>
                        <a:spcAft>
                          <a:spcPts val="0"/>
                        </a:spcAft>
                      </a:pPr>
                      <a:endParaRPr lang="en-US" sz="2800" dirty="0">
                        <a:effectLst/>
                        <a:latin typeface="Footlight MT Light" panose="0204060206030A020304" pitchFamily="18" charset="77"/>
                      </a:endParaRPr>
                    </a:p>
                    <a:p>
                      <a:pPr marL="0" marR="0" algn="ctr">
                        <a:lnSpc>
                          <a:spcPct val="100000"/>
                        </a:lnSpc>
                        <a:spcBef>
                          <a:spcPts val="0"/>
                        </a:spcBef>
                        <a:spcAft>
                          <a:spcPts val="0"/>
                        </a:spcAft>
                      </a:pPr>
                      <a:r>
                        <a:rPr lang="en-US" sz="2800" dirty="0">
                          <a:effectLst/>
                          <a:latin typeface="Footlight MT Light" panose="0204060206030A020304" pitchFamily="18" charset="77"/>
                        </a:rPr>
                        <a:t>Num 9:12 </a:t>
                      </a:r>
                    </a:p>
                    <a:p>
                      <a:pPr marL="0" marR="0" algn="ctr">
                        <a:lnSpc>
                          <a:spcPct val="100000"/>
                        </a:lnSpc>
                        <a:spcBef>
                          <a:spcPts val="0"/>
                        </a:spcBef>
                        <a:spcAft>
                          <a:spcPts val="0"/>
                        </a:spcAft>
                      </a:pPr>
                      <a:endParaRPr lang="en-US" sz="2800" dirty="0">
                        <a:effectLst/>
                        <a:latin typeface="Footlight MT Light" panose="0204060206030A020304" pitchFamily="18" charset="77"/>
                      </a:endParaRPr>
                    </a:p>
                    <a:p>
                      <a:pPr marL="0" marR="0" algn="ctr">
                        <a:lnSpc>
                          <a:spcPct val="100000"/>
                        </a:lnSpc>
                        <a:spcBef>
                          <a:spcPts val="0"/>
                        </a:spcBef>
                        <a:spcAft>
                          <a:spcPts val="0"/>
                        </a:spcAft>
                      </a:pPr>
                      <a:endParaRPr lang="en-US" sz="2800" dirty="0">
                        <a:effectLst/>
                        <a:latin typeface="Footlight MT Light" panose="0204060206030A020304" pitchFamily="18" charset="77"/>
                      </a:endParaRPr>
                    </a:p>
                    <a:p>
                      <a:pPr marL="0" marR="0" algn="ctr">
                        <a:lnSpc>
                          <a:spcPct val="100000"/>
                        </a:lnSpc>
                        <a:spcBef>
                          <a:spcPts val="0"/>
                        </a:spcBef>
                        <a:spcAft>
                          <a:spcPts val="0"/>
                        </a:spcAft>
                      </a:pPr>
                      <a:r>
                        <a:rPr lang="en-US" sz="2800" dirty="0">
                          <a:effectLst/>
                          <a:latin typeface="Footlight MT Light" panose="0204060206030A020304" pitchFamily="18" charset="77"/>
                        </a:rPr>
                        <a:t>Ps 34:20</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It is to be eaten in a single house; you are not to bring any of the meat outside of the house, nor are you to break any bone of it.</a:t>
                      </a:r>
                    </a:p>
                    <a:p>
                      <a:pPr marL="0" marR="0">
                        <a:lnSpc>
                          <a:spcPct val="100000"/>
                        </a:lnSpc>
                        <a:spcBef>
                          <a:spcPts val="0"/>
                        </a:spcBef>
                        <a:spcAft>
                          <a:spcPts val="0"/>
                        </a:spcAft>
                      </a:pPr>
                      <a:endParaRPr lang="en-US" sz="1000" dirty="0">
                        <a:effectLst/>
                        <a:latin typeface="Footlight MT Light" panose="0204060206030A020304" pitchFamily="18" charset="77"/>
                        <a:ea typeface="Calibri" panose="020F0502020204030204" pitchFamily="34" charset="0"/>
                      </a:endParaRPr>
                    </a:p>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They shall not leave any of it until morning, nor break a bone of it; they shall celebrate it in accordance with the whole statute of the Passover.</a:t>
                      </a:r>
                    </a:p>
                    <a:p>
                      <a:pPr marL="0" marR="0">
                        <a:lnSpc>
                          <a:spcPct val="100000"/>
                        </a:lnSpc>
                        <a:spcBef>
                          <a:spcPts val="0"/>
                        </a:spcBef>
                        <a:spcAft>
                          <a:spcPts val="0"/>
                        </a:spcAft>
                      </a:pPr>
                      <a:endParaRPr lang="en-US" sz="1000" b="0" i="0" kern="1200" dirty="0">
                        <a:solidFill>
                          <a:schemeClr val="dk1"/>
                        </a:solidFill>
                        <a:effectLst/>
                        <a:latin typeface="Footlight MT Light" panose="0204060206030A020304" pitchFamily="18" charset="77"/>
                        <a:ea typeface="+mn-ea"/>
                        <a:cs typeface="+mn-cs"/>
                      </a:endParaRPr>
                    </a:p>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He protects all his bones, Not one of them is broken.</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3138481107"/>
                  </a:ext>
                </a:extLst>
              </a:tr>
              <a:tr h="719976">
                <a:tc>
                  <a:txBody>
                    <a:bodyPr/>
                    <a:lstStyle/>
                    <a:p>
                      <a:pPr marL="0" marR="0" algn="ctr">
                        <a:lnSpc>
                          <a:spcPct val="100000"/>
                        </a:lnSpc>
                        <a:spcBef>
                          <a:spcPts val="0"/>
                        </a:spcBef>
                        <a:spcAft>
                          <a:spcPts val="0"/>
                        </a:spcAft>
                      </a:pPr>
                      <a:r>
                        <a:rPr lang="en-US" sz="2800">
                          <a:effectLst/>
                          <a:latin typeface="Footlight MT Light" panose="0204060206030A020304" pitchFamily="18" charset="77"/>
                        </a:rPr>
                        <a:t>19:37</a:t>
                      </a:r>
                      <a:endParaRPr lang="en-US" sz="280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gn="ctr">
                        <a:lnSpc>
                          <a:spcPct val="100000"/>
                        </a:lnSpc>
                        <a:spcBef>
                          <a:spcPts val="0"/>
                        </a:spcBef>
                        <a:spcAft>
                          <a:spcPts val="0"/>
                        </a:spcAft>
                      </a:pPr>
                      <a:r>
                        <a:rPr lang="en-US" sz="2800" dirty="0" err="1">
                          <a:effectLst/>
                          <a:latin typeface="Footlight MT Light" panose="0204060206030A020304" pitchFamily="18" charset="77"/>
                        </a:rPr>
                        <a:t>Zech</a:t>
                      </a:r>
                      <a:r>
                        <a:rPr lang="en-US" sz="2800" dirty="0">
                          <a:effectLst/>
                          <a:latin typeface="Footlight MT Light" panose="0204060206030A020304" pitchFamily="18" charset="77"/>
                        </a:rPr>
                        <a:t> 12:10</a:t>
                      </a:r>
                      <a:endParaRPr lang="en-US" sz="2800" dirty="0">
                        <a:effectLst/>
                        <a:latin typeface="Footlight MT Light" panose="0204060206030A020304" pitchFamily="18" charset="77"/>
                        <a:ea typeface="Calibri" panose="020F0502020204030204" pitchFamily="34" charset="0"/>
                      </a:endParaRPr>
                    </a:p>
                  </a:txBody>
                  <a:tcPr marL="68580" marR="68580" marT="0" marB="0"/>
                </a:tc>
                <a:tc>
                  <a:txBody>
                    <a:bodyPr/>
                    <a:lstStyle/>
                    <a:p>
                      <a:pPr marL="0" marR="0">
                        <a:lnSpc>
                          <a:spcPct val="100000"/>
                        </a:lnSpc>
                        <a:spcBef>
                          <a:spcPts val="0"/>
                        </a:spcBef>
                        <a:spcAft>
                          <a:spcPts val="0"/>
                        </a:spcAft>
                      </a:pPr>
                      <a:r>
                        <a:rPr lang="en-US" sz="2400" b="0" i="0" kern="1200" dirty="0">
                          <a:solidFill>
                            <a:schemeClr val="dk1"/>
                          </a:solidFill>
                          <a:effectLst/>
                          <a:latin typeface="Footlight MT Light" panose="0204060206030A020304" pitchFamily="18" charset="77"/>
                          <a:ea typeface="+mn-ea"/>
                          <a:cs typeface="+mn-cs"/>
                        </a:rPr>
                        <a:t>And I will pour out on the house of David and on the inhabitants of Jerusalem the Spirit of grace and of pleading, so that they will look at Me whom they pierced; and they will mourn for Him, like one mourning for an only son, and they will weep bitterly over Him like the bitter weeping over a firstborn.</a:t>
                      </a:r>
                      <a:endParaRPr lang="en-US" sz="2400" dirty="0">
                        <a:effectLst/>
                        <a:latin typeface="Footlight MT Light" panose="0204060206030A020304" pitchFamily="18" charset="77"/>
                        <a:ea typeface="Calibri" panose="020F0502020204030204" pitchFamily="34" charset="0"/>
                      </a:endParaRPr>
                    </a:p>
                  </a:txBody>
                  <a:tcPr marL="68580" marR="68580" marT="0" marB="0"/>
                </a:tc>
                <a:extLst>
                  <a:ext uri="{0D108BD9-81ED-4DB2-BD59-A6C34878D82A}">
                    <a16:rowId xmlns:a16="http://schemas.microsoft.com/office/drawing/2014/main" val="3728019533"/>
                  </a:ext>
                </a:extLst>
              </a:tr>
            </a:tbl>
          </a:graphicData>
        </a:graphic>
      </p:graphicFrame>
    </p:spTree>
    <p:extLst>
      <p:ext uri="{BB962C8B-B14F-4D97-AF65-F5344CB8AC3E}">
        <p14:creationId xmlns:p14="http://schemas.microsoft.com/office/powerpoint/2010/main" val="1791637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200" y="240988"/>
            <a:ext cx="10515600" cy="719396"/>
          </a:xfrm>
        </p:spPr>
        <p:txBody>
          <a:bodyPr>
            <a:normAutofit fontScale="90000"/>
          </a:bodyPr>
          <a:lstStyle/>
          <a:p>
            <a:pPr marL="0" marR="0" algn="ctr">
              <a:lnSpc>
                <a:spcPct val="107000"/>
              </a:lnSpc>
              <a:spcBef>
                <a:spcPts val="0"/>
              </a:spcBef>
              <a:spcAft>
                <a:spcPts val="800"/>
              </a:spcAft>
            </a:pPr>
            <a:r>
              <a:rPr lang="en-US" b="1" u="sng" dirty="0">
                <a:solidFill>
                  <a:schemeClr val="bg1"/>
                </a:solidFill>
                <a:latin typeface="Footlight MT Light" panose="0204060206030A020304" pitchFamily="18" charset="77"/>
              </a:rPr>
              <a:t>Prov 8:22-31</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a:xfrm>
            <a:off x="405809" y="1084521"/>
            <a:ext cx="11321734" cy="5532491"/>
          </a:xfrm>
        </p:spPr>
        <p:txBody>
          <a:bodyPr>
            <a:normAutofit fontScale="92500" lnSpcReduction="10000"/>
          </a:bodyPr>
          <a:lstStyle/>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22 “Yahweh possessed me at the beginning of His way, </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Before His deeds of old.</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23 From everlasting I was installed,</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From the beginning, from the earliest times of the earth.</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24 When there were no depths I was brought forth, </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When there were no springs heavy with water.</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25 Before the mountains were settled,</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Before the hills I was brought forth;</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26 While He had not yet made the earth and the fields outside, </a:t>
            </a:r>
          </a:p>
          <a:p>
            <a:pPr marL="20638" marR="0" indent="0">
              <a:lnSpc>
                <a:spcPct val="107000"/>
              </a:lnSpc>
              <a:spcBef>
                <a:spcPts val="0"/>
              </a:spcBef>
              <a:spcAft>
                <a:spcPts val="0"/>
              </a:spcAft>
              <a:buNone/>
            </a:pPr>
            <a:r>
              <a:rPr lang="en-US" sz="3200" dirty="0">
                <a:solidFill>
                  <a:schemeClr val="bg1"/>
                </a:solidFill>
                <a:latin typeface="Footlight MT Light" panose="0204060206030A020304" pitchFamily="18" charset="77"/>
              </a:rPr>
              <a:t>Nor the first dust of the world.</a:t>
            </a:r>
          </a:p>
          <a:p>
            <a:pPr marL="534988" indent="-514350">
              <a:lnSpc>
                <a:spcPct val="107000"/>
              </a:lnSpc>
              <a:spcBef>
                <a:spcPts val="0"/>
              </a:spcBef>
              <a:buAutoNum type="arabicPlain" startAt="27"/>
            </a:pPr>
            <a:r>
              <a:rPr lang="en-US" sz="3200" dirty="0">
                <a:solidFill>
                  <a:schemeClr val="bg1"/>
                </a:solidFill>
                <a:latin typeface="Footlight MT Light" panose="0204060206030A020304" pitchFamily="18" charset="77"/>
              </a:rPr>
              <a:t>When He established the heavens, I was there, </a:t>
            </a:r>
          </a:p>
          <a:p>
            <a:pPr marL="534988" indent="-514350">
              <a:lnSpc>
                <a:spcPct val="107000"/>
              </a:lnSpc>
              <a:spcBef>
                <a:spcPts val="0"/>
              </a:spcBef>
              <a:buAutoNum type="arabicPlain" startAt="27"/>
            </a:pPr>
            <a:r>
              <a:rPr lang="en-US" sz="3200" dirty="0">
                <a:solidFill>
                  <a:schemeClr val="bg1"/>
                </a:solidFill>
                <a:latin typeface="Footlight MT Light" panose="0204060206030A020304" pitchFamily="18" charset="77"/>
              </a:rPr>
              <a:t>When He marked out a circle on the face of the deep,</a:t>
            </a:r>
          </a:p>
        </p:txBody>
      </p:sp>
    </p:spTree>
    <p:extLst>
      <p:ext uri="{BB962C8B-B14F-4D97-AF65-F5344CB8AC3E}">
        <p14:creationId xmlns:p14="http://schemas.microsoft.com/office/powerpoint/2010/main" val="190121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a:xfrm>
            <a:off x="838200" y="240988"/>
            <a:ext cx="10515600" cy="719396"/>
          </a:xfrm>
        </p:spPr>
        <p:txBody>
          <a:bodyPr>
            <a:normAutofit fontScale="90000"/>
          </a:bodyPr>
          <a:lstStyle/>
          <a:p>
            <a:pPr marL="0" marR="0" algn="ctr">
              <a:lnSpc>
                <a:spcPct val="107000"/>
              </a:lnSpc>
              <a:spcBef>
                <a:spcPts val="0"/>
              </a:spcBef>
              <a:spcAft>
                <a:spcPts val="800"/>
              </a:spcAft>
            </a:pPr>
            <a:r>
              <a:rPr lang="en-US" b="1" u="sng" dirty="0">
                <a:solidFill>
                  <a:schemeClr val="bg1"/>
                </a:solidFill>
                <a:latin typeface="Footlight MT Light" panose="0204060206030A020304" pitchFamily="18" charset="77"/>
              </a:rPr>
              <a:t>Prov 8:22-31</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2" name="Content Placeholder 1">
            <a:extLst>
              <a:ext uri="{FF2B5EF4-FFF2-40B4-BE49-F238E27FC236}">
                <a16:creationId xmlns:a16="http://schemas.microsoft.com/office/drawing/2014/main" id="{6B9D71CB-CBF6-D004-E6A4-832B5F87BF1F}"/>
              </a:ext>
            </a:extLst>
          </p:cNvPr>
          <p:cNvSpPr txBox="1">
            <a:spLocks noChangeArrowheads="1"/>
          </p:cNvSpPr>
          <p:nvPr/>
        </p:nvSpPr>
        <p:spPr>
          <a:xfrm>
            <a:off x="391886" y="1084521"/>
            <a:ext cx="11564425" cy="54083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28 When He made firm the skies above,</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When the springs of the deep became strong,</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29 When He set for the sea its boundary</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So that the water would not pass over His command, </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When He marked out the foundations of the earth;</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30 Then I was beside Him, as a master workman; </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And I was a daily delight, Rejoicing always before Him,</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31 Rejoicing in the world, His earth,</a:t>
            </a:r>
          </a:p>
          <a:p>
            <a:pPr marL="20638" indent="0">
              <a:lnSpc>
                <a:spcPct val="107000"/>
              </a:lnSpc>
              <a:spcBef>
                <a:spcPts val="0"/>
              </a:spcBef>
              <a:buFont typeface="Arial" panose="020B0604020202020204" pitchFamily="34" charset="0"/>
              <a:buNone/>
            </a:pPr>
            <a:r>
              <a:rPr lang="en-US" sz="3600" dirty="0">
                <a:solidFill>
                  <a:schemeClr val="bg1"/>
                </a:solidFill>
                <a:latin typeface="Footlight MT Light" panose="0204060206030A020304" pitchFamily="18" charset="77"/>
              </a:rPr>
              <a:t>My delight is in the sons of men.</a:t>
            </a:r>
          </a:p>
        </p:txBody>
      </p:sp>
    </p:spTree>
    <p:extLst>
      <p:ext uri="{BB962C8B-B14F-4D97-AF65-F5344CB8AC3E}">
        <p14:creationId xmlns:p14="http://schemas.microsoft.com/office/powerpoint/2010/main" val="1069424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EB91F-19D9-5F95-BB4C-B87D12254C53}"/>
              </a:ext>
            </a:extLst>
          </p:cNvPr>
          <p:cNvSpPr>
            <a:spLocks noGrp="1"/>
          </p:cNvSpPr>
          <p:nvPr>
            <p:ph type="title"/>
          </p:nvPr>
        </p:nvSpPr>
        <p:spPr/>
        <p:txBody>
          <a:bodyPr>
            <a:normAutofit/>
          </a:bodyPr>
          <a:lstStyle/>
          <a:p>
            <a:pPr algn="ctr"/>
            <a:r>
              <a:rPr lang="en-US" sz="4800" b="1" u="sng" dirty="0">
                <a:solidFill>
                  <a:schemeClr val="bg1"/>
                </a:solidFill>
                <a:latin typeface="Footlight MT Light" panose="0204060206030A020304" pitchFamily="18" charset="77"/>
              </a:rPr>
              <a:t>Purpose Statement: John 20:31</a:t>
            </a:r>
          </a:p>
        </p:txBody>
      </p:sp>
      <p:sp>
        <p:nvSpPr>
          <p:cNvPr id="3" name="Content Placeholder 2">
            <a:extLst>
              <a:ext uri="{FF2B5EF4-FFF2-40B4-BE49-F238E27FC236}">
                <a16:creationId xmlns:a16="http://schemas.microsoft.com/office/drawing/2014/main" id="{4BBF7456-D765-B15C-098A-D64663D97F2B}"/>
              </a:ext>
            </a:extLst>
          </p:cNvPr>
          <p:cNvSpPr>
            <a:spLocks noGrp="1"/>
          </p:cNvSpPr>
          <p:nvPr>
            <p:ph idx="1"/>
          </p:nvPr>
        </p:nvSpPr>
        <p:spPr/>
        <p:txBody>
          <a:bodyPr>
            <a:normAutofit/>
          </a:bodyPr>
          <a:lstStyle/>
          <a:p>
            <a:pPr marL="0" indent="0">
              <a:buNone/>
            </a:pPr>
            <a:r>
              <a:rPr lang="en-US" sz="5000" dirty="0">
                <a:solidFill>
                  <a:schemeClr val="bg1"/>
                </a:solidFill>
                <a:latin typeface="Footlight MT Light" panose="0204060206030A020304" pitchFamily="18" charset="77"/>
              </a:rPr>
              <a:t>T</a:t>
            </a:r>
            <a:r>
              <a:rPr lang="en-US" sz="5000" b="0" i="0" dirty="0">
                <a:solidFill>
                  <a:schemeClr val="bg1"/>
                </a:solidFill>
                <a:effectLst/>
                <a:latin typeface="Footlight MT Light" panose="0204060206030A020304" pitchFamily="18" charset="77"/>
              </a:rPr>
              <a:t>hese have been written so that you may believe that Jesus is the Christ, the Son of God; and that by believing you may have life in His name.</a:t>
            </a:r>
            <a:endParaRPr lang="en-US" sz="5000" dirty="0">
              <a:solidFill>
                <a:schemeClr val="bg1"/>
              </a:solidFill>
              <a:latin typeface="Footlight MT Light" panose="0204060206030A020304" pitchFamily="18" charset="77"/>
            </a:endParaRPr>
          </a:p>
          <a:p>
            <a:pPr marL="0" indent="0">
              <a:buNone/>
            </a:pPr>
            <a:endParaRPr lang="en-US" sz="5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341719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24C1A-1A70-2B66-DD1C-CC9CE8B9917F}"/>
              </a:ext>
            </a:extLst>
          </p:cNvPr>
          <p:cNvSpPr>
            <a:spLocks noGrp="1"/>
          </p:cNvSpPr>
          <p:nvPr>
            <p:ph type="title"/>
          </p:nvPr>
        </p:nvSpPr>
        <p:spPr>
          <a:xfrm>
            <a:off x="838200" y="365125"/>
            <a:ext cx="10515600" cy="740661"/>
          </a:xfrm>
        </p:spPr>
        <p:txBody>
          <a:bodyPr/>
          <a:lstStyle/>
          <a:p>
            <a:pPr algn="ctr"/>
            <a:r>
              <a:rPr lang="en-US" sz="4400" b="1" u="sng" dirty="0">
                <a:solidFill>
                  <a:schemeClr val="bg1"/>
                </a:solidFill>
                <a:latin typeface="Footlight MT Light" panose="0204060206030A020304" pitchFamily="18" charset="77"/>
              </a:rPr>
              <a:t>Purpose Statement: John 20:31</a:t>
            </a:r>
            <a:endParaRPr lang="en-US"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id="{092DBD5A-0AA1-952D-F1AD-22ECE51423A0}"/>
              </a:ext>
            </a:extLst>
          </p:cNvPr>
          <p:cNvSpPr>
            <a:spLocks noGrp="1"/>
          </p:cNvSpPr>
          <p:nvPr>
            <p:ph idx="1"/>
          </p:nvPr>
        </p:nvSpPr>
        <p:spPr>
          <a:xfrm>
            <a:off x="437321" y="1105786"/>
            <a:ext cx="11489635" cy="5752214"/>
          </a:xfrm>
        </p:spPr>
        <p:txBody>
          <a:bodyPr>
            <a:normAutofit lnSpcReduction="10000"/>
          </a:bodyPr>
          <a:lstStyle/>
          <a:p>
            <a:pPr marL="0" indent="0">
              <a:buNone/>
            </a:pPr>
            <a:r>
              <a:rPr lang="en-US" sz="3600" b="1" u="sng" dirty="0">
                <a:solidFill>
                  <a:schemeClr val="bg1"/>
                </a:solidFill>
                <a:latin typeface="Footlight MT Light" panose="0204060206030A020304" pitchFamily="18" charset="77"/>
              </a:rPr>
              <a:t>Christ</a:t>
            </a:r>
            <a:endParaRPr lang="en-US" sz="3200" b="1" u="sng" dirty="0">
              <a:solidFill>
                <a:schemeClr val="bg1"/>
              </a:solidFill>
              <a:latin typeface="Footlight MT Light" panose="0204060206030A020304" pitchFamily="18" charset="77"/>
            </a:endParaRPr>
          </a:p>
          <a:p>
            <a:pPr marL="0" indent="0">
              <a:buNone/>
            </a:pPr>
            <a:r>
              <a:rPr lang="en-US" dirty="0">
                <a:solidFill>
                  <a:schemeClr val="bg1"/>
                </a:solidFill>
                <a:latin typeface="Footlight MT Light" panose="0204060206030A020304" pitchFamily="18" charset="77"/>
              </a:rPr>
              <a:t>Ps 2:2— The kings of the earth take their stand And the rulers take counsel together Against the Lord and against His </a:t>
            </a:r>
            <a:r>
              <a:rPr lang="en-US" b="1" u="sng" dirty="0">
                <a:solidFill>
                  <a:schemeClr val="bg1"/>
                </a:solidFill>
                <a:latin typeface="Footlight MT Light" panose="0204060206030A020304" pitchFamily="18" charset="77"/>
              </a:rPr>
              <a:t>Anointed</a:t>
            </a:r>
            <a:r>
              <a:rPr lang="en-US" dirty="0">
                <a:solidFill>
                  <a:schemeClr val="bg1"/>
                </a:solidFill>
                <a:latin typeface="Footlight MT Light" panose="0204060206030A020304" pitchFamily="18" charset="77"/>
              </a:rPr>
              <a:t>, saying </a:t>
            </a:r>
          </a:p>
          <a:p>
            <a:pPr marL="0" indent="0">
              <a:lnSpc>
                <a:spcPct val="107000"/>
              </a:lnSpc>
              <a:spcBef>
                <a:spcPts val="0"/>
              </a:spcBef>
              <a:buNone/>
            </a:pPr>
            <a:endParaRPr lang="en-US" sz="1300" b="1" u="sng" dirty="0">
              <a:solidFill>
                <a:schemeClr val="bg1"/>
              </a:solidFill>
              <a:latin typeface="Footlight MT Light" panose="0204060206030A020304" pitchFamily="18" charset="77"/>
            </a:endParaRPr>
          </a:p>
          <a:p>
            <a:pPr marL="0" indent="0">
              <a:lnSpc>
                <a:spcPct val="107000"/>
              </a:lnSpc>
              <a:spcBef>
                <a:spcPts val="0"/>
              </a:spcBef>
              <a:buNone/>
            </a:pPr>
            <a:r>
              <a:rPr lang="en-US" sz="3600" b="1" u="sng" dirty="0">
                <a:solidFill>
                  <a:schemeClr val="bg1"/>
                </a:solidFill>
                <a:latin typeface="Footlight MT Light" panose="0204060206030A020304" pitchFamily="18" charset="77"/>
              </a:rPr>
              <a:t>Son of God </a:t>
            </a:r>
          </a:p>
          <a:p>
            <a:pPr marL="0" indent="0">
              <a:lnSpc>
                <a:spcPct val="107000"/>
              </a:lnSpc>
              <a:spcBef>
                <a:spcPts val="0"/>
              </a:spcBef>
              <a:buNone/>
            </a:pPr>
            <a:r>
              <a:rPr lang="en-US" dirty="0">
                <a:solidFill>
                  <a:schemeClr val="bg1"/>
                </a:solidFill>
                <a:latin typeface="Footlight MT Light" panose="0204060206030A020304" pitchFamily="18" charset="77"/>
              </a:rPr>
              <a:t>Ps 2:7— the Lord: He said to Me, ‘You are My </a:t>
            </a:r>
            <a:r>
              <a:rPr lang="en-US" b="1" u="sng" dirty="0">
                <a:solidFill>
                  <a:schemeClr val="bg1"/>
                </a:solidFill>
                <a:latin typeface="Footlight MT Light" panose="0204060206030A020304" pitchFamily="18" charset="77"/>
              </a:rPr>
              <a:t>Son</a:t>
            </a:r>
            <a:r>
              <a:rPr lang="en-US" dirty="0">
                <a:solidFill>
                  <a:schemeClr val="bg1"/>
                </a:solidFill>
                <a:latin typeface="Footlight MT Light" panose="0204060206030A020304" pitchFamily="18" charset="77"/>
              </a:rPr>
              <a:t>, Today I have begotten You</a:t>
            </a:r>
          </a:p>
          <a:p>
            <a:pPr marL="0" indent="0">
              <a:lnSpc>
                <a:spcPct val="107000"/>
              </a:lnSpc>
              <a:spcBef>
                <a:spcPts val="0"/>
              </a:spcBef>
              <a:buNone/>
            </a:pPr>
            <a:endParaRPr lang="en-US" sz="1300" b="1" u="sng" dirty="0">
              <a:solidFill>
                <a:schemeClr val="bg1"/>
              </a:solidFill>
              <a:latin typeface="Footlight MT Light" panose="0204060206030A020304" pitchFamily="18" charset="77"/>
            </a:endParaRPr>
          </a:p>
          <a:p>
            <a:pPr marL="0" indent="0">
              <a:lnSpc>
                <a:spcPct val="107000"/>
              </a:lnSpc>
              <a:spcBef>
                <a:spcPts val="0"/>
              </a:spcBef>
              <a:buNone/>
            </a:pPr>
            <a:r>
              <a:rPr lang="en-US" sz="3600" b="1" u="sng" dirty="0">
                <a:solidFill>
                  <a:schemeClr val="bg1"/>
                </a:solidFill>
                <a:latin typeface="Footlight MT Light" panose="0204060206030A020304" pitchFamily="18" charset="77"/>
              </a:rPr>
              <a:t>Life</a:t>
            </a:r>
            <a:r>
              <a:rPr lang="en-US" sz="3200" dirty="0">
                <a:solidFill>
                  <a:schemeClr val="bg1"/>
                </a:solidFill>
                <a:latin typeface="Footlight MT Light" panose="0204060206030A020304" pitchFamily="18" charset="77"/>
              </a:rPr>
              <a:t> </a:t>
            </a:r>
          </a:p>
          <a:p>
            <a:pPr marL="0" indent="0">
              <a:lnSpc>
                <a:spcPct val="107000"/>
              </a:lnSpc>
              <a:spcBef>
                <a:spcPts val="0"/>
              </a:spcBef>
              <a:buNone/>
            </a:pPr>
            <a:r>
              <a:rPr lang="en-US" dirty="0">
                <a:solidFill>
                  <a:schemeClr val="bg1"/>
                </a:solidFill>
                <a:latin typeface="Footlight MT Light" panose="0204060206030A020304" pitchFamily="18" charset="77"/>
              </a:rPr>
              <a:t>Isa 55:3— Incline your ear and come to Me. Listen, that you may live</a:t>
            </a:r>
          </a:p>
          <a:p>
            <a:pPr marL="0" indent="0">
              <a:lnSpc>
                <a:spcPct val="107000"/>
              </a:lnSpc>
              <a:spcBef>
                <a:spcPts val="0"/>
              </a:spcBef>
              <a:buNone/>
            </a:pPr>
            <a:endParaRPr lang="en-US" sz="1300" b="1" u="sng" dirty="0">
              <a:solidFill>
                <a:schemeClr val="bg1"/>
              </a:solidFill>
              <a:latin typeface="Footlight MT Light" panose="0204060206030A020304" pitchFamily="18" charset="77"/>
            </a:endParaRPr>
          </a:p>
          <a:p>
            <a:pPr marL="0" indent="0">
              <a:lnSpc>
                <a:spcPct val="107000"/>
              </a:lnSpc>
              <a:spcBef>
                <a:spcPts val="0"/>
              </a:spcBef>
              <a:buNone/>
            </a:pPr>
            <a:r>
              <a:rPr lang="en-US" sz="3600" b="1" u="sng" dirty="0">
                <a:solidFill>
                  <a:schemeClr val="bg1"/>
                </a:solidFill>
                <a:latin typeface="Footlight MT Light" panose="0204060206030A020304" pitchFamily="18" charset="77"/>
              </a:rPr>
              <a:t>His name </a:t>
            </a:r>
          </a:p>
          <a:p>
            <a:pPr marL="0" indent="0">
              <a:lnSpc>
                <a:spcPct val="107000"/>
              </a:lnSpc>
              <a:spcBef>
                <a:spcPts val="0"/>
              </a:spcBef>
              <a:buNone/>
            </a:pPr>
            <a:r>
              <a:rPr lang="en-US" dirty="0">
                <a:solidFill>
                  <a:schemeClr val="bg1"/>
                </a:solidFill>
                <a:latin typeface="Footlight MT Light" panose="0204060206030A020304" pitchFamily="18" charset="77"/>
              </a:rPr>
              <a:t>Isa 54:5— Whose </a:t>
            </a:r>
            <a:r>
              <a:rPr lang="en-US" b="1" u="sng" dirty="0">
                <a:solidFill>
                  <a:schemeClr val="bg1"/>
                </a:solidFill>
                <a:latin typeface="Footlight MT Light" panose="0204060206030A020304" pitchFamily="18" charset="77"/>
              </a:rPr>
              <a:t>name</a:t>
            </a:r>
            <a:r>
              <a:rPr lang="en-US" dirty="0">
                <a:solidFill>
                  <a:schemeClr val="bg1"/>
                </a:solidFill>
                <a:latin typeface="Footlight MT Light" panose="0204060206030A020304" pitchFamily="18" charset="77"/>
              </a:rPr>
              <a:t> is the Lord of hosts; And your </a:t>
            </a:r>
            <a:r>
              <a:rPr lang="en-US" b="1" u="sng" dirty="0">
                <a:solidFill>
                  <a:schemeClr val="bg1"/>
                </a:solidFill>
                <a:latin typeface="Footlight MT Light" panose="0204060206030A020304" pitchFamily="18" charset="77"/>
              </a:rPr>
              <a:t>Redeemer</a:t>
            </a:r>
            <a:r>
              <a:rPr lang="en-US" dirty="0">
                <a:solidFill>
                  <a:schemeClr val="bg1"/>
                </a:solidFill>
                <a:latin typeface="Footlight MT Light" panose="0204060206030A020304" pitchFamily="18" charset="77"/>
              </a:rPr>
              <a:t> is the Holy One of Israel, Who is called the God of all the earth</a:t>
            </a:r>
          </a:p>
          <a:p>
            <a:pPr marL="0" indent="0">
              <a:lnSpc>
                <a:spcPct val="107000"/>
              </a:lnSpc>
              <a:spcBef>
                <a:spcPts val="0"/>
              </a:spcBef>
              <a:buNone/>
            </a:pPr>
            <a:r>
              <a:rPr lang="en-US" dirty="0">
                <a:solidFill>
                  <a:schemeClr val="bg1"/>
                </a:solidFill>
                <a:latin typeface="Footlight MT Light" panose="0204060206030A020304" pitchFamily="18" charset="77"/>
              </a:rPr>
              <a:t>Isa 43:11—“I, even I, am the Lord, And there is no savior besides Me</a:t>
            </a:r>
          </a:p>
        </p:txBody>
      </p:sp>
    </p:spTree>
    <p:extLst>
      <p:ext uri="{BB962C8B-B14F-4D97-AF65-F5344CB8AC3E}">
        <p14:creationId xmlns:p14="http://schemas.microsoft.com/office/powerpoint/2010/main" val="3961848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07AB68-8D94-AFB7-3879-B4A3F69DF5F9}"/>
              </a:ext>
            </a:extLst>
          </p:cNvPr>
          <p:cNvSpPr>
            <a:spLocks noGrp="1"/>
          </p:cNvSpPr>
          <p:nvPr>
            <p:ph idx="1"/>
          </p:nvPr>
        </p:nvSpPr>
        <p:spPr>
          <a:xfrm>
            <a:off x="406399" y="255181"/>
            <a:ext cx="11451771" cy="6315739"/>
          </a:xfrm>
        </p:spPr>
        <p:txBody>
          <a:bodyPr>
            <a:noAutofit/>
          </a:bodyPr>
          <a:lstStyle/>
          <a:p>
            <a:pPr marL="0" indent="0">
              <a:lnSpc>
                <a:spcPct val="100000"/>
              </a:lnSpc>
              <a:spcBef>
                <a:spcPts val="0"/>
              </a:spcBef>
              <a:buNone/>
              <a:tabLst>
                <a:tab pos="228600" algn="r"/>
                <a:tab pos="457200" algn="l"/>
              </a:tabLst>
            </a:pPr>
            <a:r>
              <a:rPr lang="en-US" sz="3200" b="1" u="sng" dirty="0">
                <a:solidFill>
                  <a:schemeClr val="bg1"/>
                </a:solidFill>
                <a:latin typeface="Footlight MT Light" panose="0204060206030A020304" pitchFamily="18" charset="77"/>
              </a:rPr>
              <a:t>John 5:39—44</a:t>
            </a:r>
            <a:r>
              <a:rPr lang="en-US" sz="3200" b="1" dirty="0">
                <a:solidFill>
                  <a:schemeClr val="bg1"/>
                </a:solidFill>
                <a:latin typeface="Footlight MT Light" panose="0204060206030A020304" pitchFamily="18" charset="77"/>
              </a:rPr>
              <a:t> </a:t>
            </a:r>
            <a:r>
              <a:rPr lang="en-US" sz="3200" dirty="0">
                <a:solidFill>
                  <a:schemeClr val="bg1"/>
                </a:solidFill>
                <a:latin typeface="Footlight MT Light" panose="0204060206030A020304" pitchFamily="18" charset="77"/>
              </a:rPr>
              <a:t>You search the Scriptures because you think that in them you have eternal life; it is these that testify about Me; and you are unwilling to come to Me so that you may have life…. How can you believe, when you receive glory from one another and you do not seek the glory that is from the one and only God</a:t>
            </a:r>
          </a:p>
          <a:p>
            <a:pPr marL="0" indent="0">
              <a:lnSpc>
                <a:spcPct val="100000"/>
              </a:lnSpc>
              <a:spcBef>
                <a:spcPts val="0"/>
              </a:spcBef>
              <a:buNone/>
              <a:tabLst>
                <a:tab pos="228600" algn="r"/>
                <a:tab pos="457200" algn="l"/>
              </a:tabLst>
            </a:pPr>
            <a:endParaRPr lang="en-US" sz="2000" dirty="0">
              <a:solidFill>
                <a:schemeClr val="bg1"/>
              </a:solidFill>
              <a:latin typeface="Footlight MT Light" panose="0204060206030A020304" pitchFamily="18" charset="77"/>
            </a:endParaRPr>
          </a:p>
          <a:p>
            <a:pPr marL="0" indent="0">
              <a:lnSpc>
                <a:spcPct val="100000"/>
              </a:lnSpc>
              <a:spcBef>
                <a:spcPts val="0"/>
              </a:spcBef>
              <a:buNone/>
              <a:tabLst>
                <a:tab pos="228600" algn="r"/>
                <a:tab pos="457200" algn="l"/>
              </a:tabLst>
            </a:pPr>
            <a:r>
              <a:rPr lang="en-US" sz="3200" b="1" u="sng" dirty="0">
                <a:solidFill>
                  <a:schemeClr val="bg1"/>
                </a:solidFill>
                <a:latin typeface="Footlight MT Light" panose="0204060206030A020304" pitchFamily="18" charset="77"/>
              </a:rPr>
              <a:t>Isaiah 55:3—7</a:t>
            </a:r>
            <a:r>
              <a:rPr lang="en-US" sz="3200" b="1" dirty="0">
                <a:solidFill>
                  <a:schemeClr val="bg1"/>
                </a:solidFill>
                <a:latin typeface="Footlight MT Light" panose="0204060206030A020304" pitchFamily="18" charset="77"/>
              </a:rPr>
              <a:t> </a:t>
            </a:r>
            <a:r>
              <a:rPr lang="en-US" sz="3200" dirty="0">
                <a:solidFill>
                  <a:schemeClr val="bg1"/>
                </a:solidFill>
                <a:latin typeface="Footlight MT Light" panose="0204060206030A020304" pitchFamily="18" charset="77"/>
              </a:rPr>
              <a:t>Incline your ear and come to Me. Listen, that your soul may live… Because of Yahweh your God, even the Holy One of Israel; For He has adorned you with beautiful glory…Seek Yahweh while He may be found; Call upon Him while He is near Let the wicked forsake his way And the unrighteous man his thoughts; And let him return to Yahweh, And He will have compassion on him, And to our God, For He will abundantly pardon </a:t>
            </a:r>
          </a:p>
        </p:txBody>
      </p:sp>
    </p:spTree>
    <p:extLst>
      <p:ext uri="{BB962C8B-B14F-4D97-AF65-F5344CB8AC3E}">
        <p14:creationId xmlns:p14="http://schemas.microsoft.com/office/powerpoint/2010/main" val="1465513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4032</TotalTime>
  <Words>2570</Words>
  <Application>Microsoft Office PowerPoint</Application>
  <PresentationFormat>Widescreen</PresentationFormat>
  <Paragraphs>241</Paragraphs>
  <Slides>28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Calibri</vt:lpstr>
      <vt:lpstr>Calibri Light</vt:lpstr>
      <vt:lpstr>Century</vt:lpstr>
      <vt:lpstr>Footlight MT Light</vt:lpstr>
      <vt:lpstr>Wingdings</vt:lpstr>
      <vt:lpstr>Office Theme</vt:lpstr>
      <vt:lpstr>1_Office Theme</vt:lpstr>
      <vt:lpstr>The  Gospel  of  John</vt:lpstr>
      <vt:lpstr>OT Citations in John </vt:lpstr>
      <vt:lpstr>PowerPoint Presentation</vt:lpstr>
      <vt:lpstr>PowerPoint Presentation</vt:lpstr>
      <vt:lpstr>Prov 8:22-31</vt:lpstr>
      <vt:lpstr>Prov 8:22-31</vt:lpstr>
      <vt:lpstr>Purpose Statement: John 20:31</vt:lpstr>
      <vt:lpstr>Purpose Statement: John 20:31</vt:lpstr>
      <vt:lpstr>PowerPoint Presentation</vt:lpstr>
      <vt:lpstr>PowerPoint Presentation</vt:lpstr>
      <vt:lpstr>10 Messianic Themes Developed &amp; Fulfilled in John</vt:lpstr>
      <vt:lpstr>PowerPoint Presentation</vt:lpstr>
      <vt:lpstr>PowerPoint Presentation</vt:lpstr>
      <vt:lpstr>PowerPoint Presentation</vt:lpstr>
      <vt:lpstr>PowerPoint Presentation</vt:lpstr>
      <vt:lpstr>“I AM” in Isaiah </vt:lpstr>
      <vt:lpstr>“I AM” in Isaiah </vt:lpstr>
      <vt:lpstr>“I AM” in Isaiah </vt:lpstr>
      <vt:lpstr>“I AM” in Isaiah </vt:lpstr>
      <vt:lpstr>“I AM” &amp; Jesus </vt:lpstr>
      <vt:lpstr>Seven “I AM” Statements</vt:lpstr>
      <vt:lpstr>10 Messianic Themes Developed &amp; Fulfilled in John</vt:lpstr>
      <vt:lpstr>10 Messianic Themes Developed &amp; Fulfilled in John</vt:lpstr>
      <vt:lpstr>10 Messianic Themes Developed &amp; Fulfilled in John</vt:lpstr>
      <vt:lpstr>10 Messianic Themes Developed &amp; Fulfilled in John</vt:lpstr>
      <vt:lpstr>10 Messianic Themes Developed &amp; Fulfilled in John</vt:lpstr>
      <vt:lpstr>10 Messianic Themes Developed &amp; Fulfilled in John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Zhakevich</dc:creator>
  <cp:lastModifiedBy>Rusty Page</cp:lastModifiedBy>
  <cp:revision>153</cp:revision>
  <dcterms:created xsi:type="dcterms:W3CDTF">2022-09-06T03:11:41Z</dcterms:created>
  <dcterms:modified xsi:type="dcterms:W3CDTF">2026-08-23T21:24:24Z</dcterms:modified>
</cp:coreProperties>
</file>