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067" r:id="rId2"/>
    <p:sldId id="2145711009" r:id="rId3"/>
    <p:sldId id="2145711020" r:id="rId4"/>
    <p:sldId id="2145711017" r:id="rId5"/>
    <p:sldId id="2145711015" r:id="rId6"/>
    <p:sldId id="1959" r:id="rId7"/>
    <p:sldId id="1955" r:id="rId8"/>
    <p:sldId id="2145711021" r:id="rId9"/>
    <p:sldId id="2145711016" r:id="rId10"/>
    <p:sldId id="2145711013" r:id="rId11"/>
    <p:sldId id="2145711018" r:id="rId12"/>
    <p:sldId id="214571101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7841" autoAdjust="0"/>
    <p:restoredTop sz="94660"/>
  </p:normalViewPr>
  <p:slideViewPr>
    <p:cSldViewPr snapToGrid="0">
      <p:cViewPr varScale="1">
        <p:scale>
          <a:sx n="84" d="100"/>
          <a:sy n="84" d="100"/>
        </p:scale>
        <p:origin x="114" y="70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3670E35-4249-4821-984E-E3259031D8A1}" type="datetimeFigureOut">
              <a:rPr lang="en-US" smtClean="0"/>
              <a:pPr/>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3910423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670E35-4249-4821-984E-E3259031D8A1}" type="datetimeFigureOut">
              <a:rPr lang="en-US" smtClean="0"/>
              <a:pPr/>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2692086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670E35-4249-4821-984E-E3259031D8A1}" type="datetimeFigureOut">
              <a:rPr lang="en-US" smtClean="0"/>
              <a:pPr/>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567569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670E35-4249-4821-984E-E3259031D8A1}" type="datetimeFigureOut">
              <a:rPr lang="en-US" smtClean="0"/>
              <a:pPr/>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905122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670E35-4249-4821-984E-E3259031D8A1}" type="datetimeFigureOut">
              <a:rPr lang="en-US" smtClean="0"/>
              <a:pPr/>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4286194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670E35-4249-4821-984E-E3259031D8A1}" type="datetimeFigureOut">
              <a:rPr lang="en-US" smtClean="0"/>
              <a:pPr/>
              <a:t>8/16/2026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2849181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670E35-4249-4821-984E-E3259031D8A1}" type="datetimeFigureOut">
              <a:rPr lang="en-US" smtClean="0"/>
              <a:pPr/>
              <a:t>8/16/2026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1252262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670E35-4249-4821-984E-E3259031D8A1}" type="datetimeFigureOut">
              <a:rPr lang="en-US" smtClean="0"/>
              <a:pPr/>
              <a:t>8/16/2026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1327810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670E35-4249-4821-984E-E3259031D8A1}" type="datetimeFigureOut">
              <a:rPr lang="en-US" smtClean="0"/>
              <a:pPr/>
              <a:t>8/16/2026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2476234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670E35-4249-4821-984E-E3259031D8A1}" type="datetimeFigureOut">
              <a:rPr lang="en-US" smtClean="0"/>
              <a:pPr/>
              <a:t>8/16/2026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1432524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670E35-4249-4821-984E-E3259031D8A1}" type="datetimeFigureOut">
              <a:rPr lang="en-US" smtClean="0"/>
              <a:pPr/>
              <a:t>8/16/2026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1790277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670E35-4249-4821-984E-E3259031D8A1}" type="datetimeFigureOut">
              <a:rPr lang="en-US" smtClean="0"/>
              <a:pPr/>
              <a:t>8/16/2026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AFBF9-536B-48F1-B84C-D1E071B173D5}" type="slidenum">
              <a:rPr lang="en-US" smtClean="0"/>
              <a:pPr/>
              <a:t>‹#›</a:t>
            </a:fld>
            <a:endParaRPr lang="en-US"/>
          </a:p>
        </p:txBody>
      </p:sp>
    </p:spTree>
    <p:extLst>
      <p:ext uri="{BB962C8B-B14F-4D97-AF65-F5344CB8AC3E}">
        <p14:creationId xmlns:p14="http://schemas.microsoft.com/office/powerpoint/2010/main" val="1628052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86B998-E924-26C1-A274-60202456CBD1}"/>
              </a:ext>
            </a:extLst>
          </p:cNvPr>
          <p:cNvSpPr>
            <a:spLocks noGrp="1"/>
          </p:cNvSpPr>
          <p:nvPr>
            <p:ph type="title"/>
          </p:nvPr>
        </p:nvSpPr>
        <p:spPr>
          <a:xfrm>
            <a:off x="2209800" y="2286000"/>
            <a:ext cx="3538402" cy="3969474"/>
          </a:xfrm>
        </p:spPr>
        <p:txBody>
          <a:bodyPr vert="horz" lIns="68580" tIns="34290" rIns="68580" bIns="34290" rtlCol="0" anchor="b">
            <a:noAutofit/>
          </a:bodyPr>
          <a:lstStyle/>
          <a:p>
            <a:pPr algn="r">
              <a:lnSpc>
                <a:spcPct val="90000"/>
              </a:lnSpc>
            </a:pPr>
            <a:r>
              <a:rPr lang="en-US" sz="7200" b="1" dirty="0">
                <a:solidFill>
                  <a:schemeClr val="bg1"/>
                </a:solidFill>
                <a:latin typeface="Footlight MT Light" panose="0204060206030A020304" pitchFamily="18" charset="77"/>
                <a:cs typeface="Didot" panose="02000503000000020003" pitchFamily="2" charset="-79"/>
              </a:rPr>
              <a:t>The </a:t>
            </a:r>
            <a:br>
              <a:rPr lang="en-US" sz="7200" b="1" dirty="0">
                <a:solidFill>
                  <a:schemeClr val="bg1"/>
                </a:solidFill>
                <a:latin typeface="Footlight MT Light" panose="0204060206030A020304" pitchFamily="18" charset="77"/>
                <a:cs typeface="Didot" panose="02000503000000020003" pitchFamily="2" charset="-79"/>
              </a:rPr>
            </a:br>
            <a:r>
              <a:rPr lang="en-US" sz="7200" b="1" dirty="0">
                <a:solidFill>
                  <a:schemeClr val="bg1"/>
                </a:solidFill>
                <a:latin typeface="Footlight MT Light" panose="0204060206030A020304" pitchFamily="18" charset="77"/>
                <a:cs typeface="Didot" panose="02000503000000020003" pitchFamily="2" charset="-79"/>
              </a:rPr>
              <a:t>Gospel </a:t>
            </a:r>
            <a:br>
              <a:rPr lang="en-US" sz="7200" b="1" dirty="0">
                <a:solidFill>
                  <a:schemeClr val="bg1"/>
                </a:solidFill>
                <a:latin typeface="Footlight MT Light" panose="0204060206030A020304" pitchFamily="18" charset="77"/>
                <a:cs typeface="Didot" panose="02000503000000020003" pitchFamily="2" charset="-79"/>
              </a:rPr>
            </a:br>
            <a:r>
              <a:rPr lang="en-US" sz="7200" b="1" dirty="0">
                <a:solidFill>
                  <a:schemeClr val="bg1"/>
                </a:solidFill>
                <a:latin typeface="Footlight MT Light" panose="0204060206030A020304" pitchFamily="18" charset="77"/>
                <a:cs typeface="Didot" panose="02000503000000020003" pitchFamily="2" charset="-79"/>
              </a:rPr>
              <a:t>of </a:t>
            </a:r>
            <a:br>
              <a:rPr lang="en-US" sz="7200" b="1" dirty="0">
                <a:solidFill>
                  <a:schemeClr val="bg1"/>
                </a:solidFill>
                <a:latin typeface="Footlight MT Light" panose="0204060206030A020304" pitchFamily="18" charset="77"/>
                <a:cs typeface="Didot" panose="02000503000000020003" pitchFamily="2" charset="-79"/>
              </a:rPr>
            </a:br>
            <a:r>
              <a:rPr lang="en-US" sz="7200" b="1" dirty="0">
                <a:solidFill>
                  <a:schemeClr val="bg1"/>
                </a:solidFill>
                <a:latin typeface="Footlight MT Light" panose="0204060206030A020304" pitchFamily="18" charset="77"/>
                <a:cs typeface="Didot" panose="02000503000000020003" pitchFamily="2" charset="-79"/>
              </a:rPr>
              <a:t>John</a:t>
            </a:r>
          </a:p>
        </p:txBody>
      </p:sp>
      <p:pic>
        <p:nvPicPr>
          <p:cNvPr id="1026" name="Picture 2">
            <a:extLst>
              <a:ext uri="{FF2B5EF4-FFF2-40B4-BE49-F238E27FC236}">
                <a16:creationId xmlns:a16="http://schemas.microsoft.com/office/drawing/2014/main" xmlns="" id="{B6CCA46C-377E-455C-A772-03FEF04F20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7642" y="586194"/>
            <a:ext cx="3779520" cy="5669280"/>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3728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82D2E3-ACFC-1385-A03A-C45E276B880D}"/>
              </a:ext>
            </a:extLst>
          </p:cNvPr>
          <p:cNvSpPr>
            <a:spLocks noGrp="1"/>
          </p:cNvSpPr>
          <p:nvPr>
            <p:ph type="title"/>
          </p:nvPr>
        </p:nvSpPr>
        <p:spPr>
          <a:xfrm>
            <a:off x="609600" y="0"/>
            <a:ext cx="10972800" cy="1143000"/>
          </a:xfrm>
        </p:spPr>
        <p:txBody>
          <a:bodyPr/>
          <a:lstStyle/>
          <a:p>
            <a:r>
              <a:rPr lang="en-US" dirty="0">
                <a:solidFill>
                  <a:schemeClr val="bg1"/>
                </a:solidFill>
                <a:latin typeface="Footlight MT Light" panose="0204060206030A020304" pitchFamily="18" charset="77"/>
              </a:rPr>
              <a:t>CT </a:t>
            </a:r>
            <a:r>
              <a:rPr lang="en-US" dirty="0" err="1">
                <a:solidFill>
                  <a:schemeClr val="bg1"/>
                </a:solidFill>
                <a:latin typeface="Footlight MT Light" panose="0204060206030A020304" pitchFamily="18" charset="77"/>
              </a:rPr>
              <a:t>Studd</a:t>
            </a:r>
            <a:endParaRPr lang="en-US" dirty="0">
              <a:solidFill>
                <a:schemeClr val="bg1"/>
              </a:solidFill>
              <a:latin typeface="Footlight MT Light" panose="0204060206030A020304" pitchFamily="18" charset="77"/>
            </a:endParaRPr>
          </a:p>
        </p:txBody>
      </p:sp>
      <p:sp>
        <p:nvSpPr>
          <p:cNvPr id="3" name="Content Placeholder 2">
            <a:extLst>
              <a:ext uri="{FF2B5EF4-FFF2-40B4-BE49-F238E27FC236}">
                <a16:creationId xmlns:a16="http://schemas.microsoft.com/office/drawing/2014/main" xmlns="" id="{C67C2A2F-84B2-D748-BB79-EE7B7BC75B2C}"/>
              </a:ext>
            </a:extLst>
          </p:cNvPr>
          <p:cNvSpPr>
            <a:spLocks noGrp="1"/>
          </p:cNvSpPr>
          <p:nvPr>
            <p:ph idx="1"/>
          </p:nvPr>
        </p:nvSpPr>
        <p:spPr>
          <a:xfrm>
            <a:off x="464695" y="1199213"/>
            <a:ext cx="5631305" cy="5501390"/>
          </a:xfrm>
        </p:spPr>
        <p:txBody>
          <a:bodyPr>
            <a:noAutofit/>
          </a:bodyPr>
          <a:lstStyle/>
          <a:p>
            <a:pPr marL="0" indent="0">
              <a:buNone/>
            </a:pPr>
            <a:r>
              <a:rPr lang="en-US" sz="2700" dirty="0">
                <a:solidFill>
                  <a:schemeClr val="bg1"/>
                </a:solidFill>
                <a:latin typeface="Footlight MT Light" panose="0204060206030A020304" pitchFamily="18" charset="77"/>
              </a:rPr>
              <a:t>Two little lines I heard one day,</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Traveling along life’s busy way;</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Bringing conviction to my heart,</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And from my mind would not depart;</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Only one life, twill soon be past,</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Only what’s done for Christ will last.</a:t>
            </a:r>
          </a:p>
          <a:p>
            <a:pPr marL="0" indent="0">
              <a:buNone/>
            </a:pPr>
            <a:endParaRPr lang="en-US" sz="1400" dirty="0">
              <a:solidFill>
                <a:schemeClr val="bg1"/>
              </a:solidFill>
              <a:latin typeface="Footlight MT Light" panose="0204060206030A020304" pitchFamily="18" charset="77"/>
            </a:endParaRPr>
          </a:p>
          <a:p>
            <a:pPr marL="0" indent="0">
              <a:buNone/>
            </a:pPr>
            <a:r>
              <a:rPr lang="en-US" sz="2700" dirty="0">
                <a:solidFill>
                  <a:schemeClr val="bg1"/>
                </a:solidFill>
                <a:latin typeface="Footlight MT Light" panose="0204060206030A020304" pitchFamily="18" charset="77"/>
              </a:rPr>
              <a:t>Only one life, yes only one,</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Soon will its fleeting hours be done;</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Then, in ‘that day’ my Lord to meet,</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And stand before His Judgement seat;</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Only one life, ’twill soon be past,</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Only what’s done for Christ will last.</a:t>
            </a:r>
          </a:p>
          <a:p>
            <a:pPr marL="0" indent="0">
              <a:buNone/>
            </a:pPr>
            <a:r>
              <a:rPr lang="en-US" sz="2700" dirty="0">
                <a:solidFill>
                  <a:schemeClr val="bg1"/>
                </a:solidFill>
                <a:latin typeface="Footlight MT Light" panose="0204060206030A020304" pitchFamily="18" charset="77"/>
              </a:rPr>
              <a:t> </a:t>
            </a:r>
          </a:p>
        </p:txBody>
      </p:sp>
      <p:sp>
        <p:nvSpPr>
          <p:cNvPr id="4" name="Content Placeholder 2">
            <a:extLst>
              <a:ext uri="{FF2B5EF4-FFF2-40B4-BE49-F238E27FC236}">
                <a16:creationId xmlns:a16="http://schemas.microsoft.com/office/drawing/2014/main" xmlns="" id="{DEE1D59F-593E-A529-B2A3-29AE8CB6DA00}"/>
              </a:ext>
            </a:extLst>
          </p:cNvPr>
          <p:cNvSpPr txBox="1">
            <a:spLocks/>
          </p:cNvSpPr>
          <p:nvPr/>
        </p:nvSpPr>
        <p:spPr>
          <a:xfrm>
            <a:off x="6295869" y="1199213"/>
            <a:ext cx="5753724" cy="550139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700" dirty="0">
                <a:solidFill>
                  <a:schemeClr val="bg1"/>
                </a:solidFill>
                <a:latin typeface="Footlight MT Light" panose="0204060206030A020304" pitchFamily="18" charset="77"/>
              </a:rPr>
              <a:t>Give me Father, a purpose deep,</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In joy or sorrow Thy word to keep;</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Faithful and true what e’er the strife,</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Pleasing Thee in my daily life;</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Only one life, ’twill soon be past,</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Only what’s done for Christ will last.</a:t>
            </a:r>
          </a:p>
          <a:p>
            <a:pPr marL="0" indent="0">
              <a:buFont typeface="Arial" pitchFamily="34" charset="0"/>
              <a:buNone/>
            </a:pPr>
            <a:endParaRPr lang="en-US" sz="2000" dirty="0">
              <a:solidFill>
                <a:schemeClr val="bg1"/>
              </a:solidFill>
              <a:latin typeface="Footlight MT Light" panose="0204060206030A020304" pitchFamily="18" charset="77"/>
            </a:endParaRPr>
          </a:p>
          <a:p>
            <a:pPr marL="0" indent="0">
              <a:buNone/>
            </a:pPr>
            <a:r>
              <a:rPr lang="en-US" sz="2700" dirty="0">
                <a:solidFill>
                  <a:schemeClr val="bg1"/>
                </a:solidFill>
                <a:latin typeface="Footlight MT Light" panose="0204060206030A020304" pitchFamily="18" charset="77"/>
              </a:rPr>
              <a:t>Oh let my love with fervor burn,</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And from the world now let me turn;</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Living for Thee, and Thee alone,</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Bringing Thee pleasure on Thy throne;</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Only one life, “twill soon be past,</a:t>
            </a:r>
            <a:br>
              <a:rPr lang="en-US" sz="2700" dirty="0">
                <a:solidFill>
                  <a:schemeClr val="bg1"/>
                </a:solidFill>
                <a:latin typeface="Footlight MT Light" panose="0204060206030A020304" pitchFamily="18" charset="77"/>
              </a:rPr>
            </a:br>
            <a:r>
              <a:rPr lang="en-US" sz="2700" dirty="0">
                <a:solidFill>
                  <a:schemeClr val="bg1"/>
                </a:solidFill>
                <a:latin typeface="Footlight MT Light" panose="0204060206030A020304" pitchFamily="18" charset="77"/>
              </a:rPr>
              <a:t>Only what’s done for Christ will last.</a:t>
            </a:r>
          </a:p>
        </p:txBody>
      </p:sp>
    </p:spTree>
    <p:extLst>
      <p:ext uri="{BB962C8B-B14F-4D97-AF65-F5344CB8AC3E}">
        <p14:creationId xmlns:p14="http://schemas.microsoft.com/office/powerpoint/2010/main" val="5427423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8B0518D-AC36-8AC0-F676-AE1E6BF1A5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1E1C9992-A0A6-DDBB-0492-F596CA7F20DB}"/>
              </a:ext>
            </a:extLst>
          </p:cNvPr>
          <p:cNvSpPr>
            <a:spLocks noGrp="1"/>
          </p:cNvSpPr>
          <p:nvPr>
            <p:ph type="title"/>
          </p:nvPr>
        </p:nvSpPr>
        <p:spPr/>
        <p:txBody>
          <a:bodyPr/>
          <a:lstStyle/>
          <a:p>
            <a:r>
              <a:rPr lang="en-US" dirty="0">
                <a:solidFill>
                  <a:schemeClr val="bg1"/>
                </a:solidFill>
                <a:latin typeface="Footlight MT Light" panose="0204060206030A020304" pitchFamily="18" charset="77"/>
              </a:rPr>
              <a:t>CT </a:t>
            </a:r>
            <a:r>
              <a:rPr lang="en-US" dirty="0" err="1">
                <a:solidFill>
                  <a:schemeClr val="bg1"/>
                </a:solidFill>
                <a:latin typeface="Footlight MT Light" panose="0204060206030A020304" pitchFamily="18" charset="77"/>
              </a:rPr>
              <a:t>Studd</a:t>
            </a:r>
            <a:endParaRPr lang="en-US" dirty="0">
              <a:solidFill>
                <a:schemeClr val="bg1"/>
              </a:solidFill>
            </a:endParaRPr>
          </a:p>
        </p:txBody>
      </p:sp>
      <p:sp>
        <p:nvSpPr>
          <p:cNvPr id="3" name="Content Placeholder 2">
            <a:extLst>
              <a:ext uri="{FF2B5EF4-FFF2-40B4-BE49-F238E27FC236}">
                <a16:creationId xmlns:a16="http://schemas.microsoft.com/office/drawing/2014/main" xmlns="" id="{D338026F-3A47-D3C0-EE88-98D3E7006C5A}"/>
              </a:ext>
            </a:extLst>
          </p:cNvPr>
          <p:cNvSpPr>
            <a:spLocks noGrp="1"/>
          </p:cNvSpPr>
          <p:nvPr>
            <p:ph idx="1"/>
          </p:nvPr>
        </p:nvSpPr>
        <p:spPr/>
        <p:txBody>
          <a:bodyPr>
            <a:normAutofit/>
          </a:bodyPr>
          <a:lstStyle/>
          <a:p>
            <a:pPr marL="0" indent="0">
              <a:buNone/>
            </a:pPr>
            <a:r>
              <a:rPr lang="en-US" dirty="0">
                <a:solidFill>
                  <a:schemeClr val="bg1"/>
                </a:solidFill>
                <a:latin typeface="Footlight MT Light" panose="0204060206030A020304" pitchFamily="18" charset="77"/>
              </a:rPr>
              <a:t>Only one life, yes only one,</a:t>
            </a:r>
          </a:p>
          <a:p>
            <a:pPr marL="0" indent="0">
              <a:buNone/>
            </a:pPr>
            <a:r>
              <a:rPr lang="en-US" dirty="0">
                <a:solidFill>
                  <a:schemeClr val="bg1"/>
                </a:solidFill>
                <a:latin typeface="Footlight MT Light" panose="0204060206030A020304" pitchFamily="18" charset="77"/>
              </a:rPr>
              <a:t>Now let me say, “Thy will be done”;</a:t>
            </a:r>
          </a:p>
          <a:p>
            <a:pPr marL="0" indent="0">
              <a:buNone/>
            </a:pPr>
            <a:r>
              <a:rPr lang="en-US" dirty="0">
                <a:solidFill>
                  <a:schemeClr val="bg1"/>
                </a:solidFill>
                <a:latin typeface="Footlight MT Light" panose="0204060206030A020304" pitchFamily="18" charset="77"/>
              </a:rPr>
              <a:t>And when at last I’ll hear the call,</a:t>
            </a:r>
          </a:p>
          <a:p>
            <a:pPr marL="0" indent="0">
              <a:buNone/>
            </a:pPr>
            <a:r>
              <a:rPr lang="en-US" dirty="0">
                <a:solidFill>
                  <a:schemeClr val="bg1"/>
                </a:solidFill>
                <a:latin typeface="Footlight MT Light" panose="0204060206030A020304" pitchFamily="18" charset="77"/>
              </a:rPr>
              <a:t>I know I’ll say “‘twas worth it all”;</a:t>
            </a:r>
          </a:p>
          <a:p>
            <a:pPr marL="0" indent="0">
              <a:buNone/>
            </a:pPr>
            <a:r>
              <a:rPr lang="en-US" dirty="0">
                <a:solidFill>
                  <a:schemeClr val="bg1"/>
                </a:solidFill>
                <a:latin typeface="Footlight MT Light" panose="0204060206030A020304" pitchFamily="18" charset="77"/>
              </a:rPr>
              <a:t>Only one life, ‘twill soon be past,</a:t>
            </a:r>
          </a:p>
          <a:p>
            <a:pPr marL="0" indent="0">
              <a:buNone/>
            </a:pPr>
            <a:r>
              <a:rPr lang="en-US" dirty="0">
                <a:solidFill>
                  <a:schemeClr val="bg1"/>
                </a:solidFill>
                <a:latin typeface="Footlight MT Light" panose="0204060206030A020304" pitchFamily="18" charset="77"/>
              </a:rPr>
              <a:t>Only what’s done for Christ will last.</a:t>
            </a:r>
          </a:p>
          <a:p>
            <a:pPr marL="0" indent="0">
              <a:buNone/>
            </a:pPr>
            <a:endParaRPr lang="en-US"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27926298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89BB739-9ED2-6855-B4EB-E4AA844C72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E2B9E42D-2CE6-292C-96E4-E4BFC2F68D7A}"/>
              </a:ext>
            </a:extLst>
          </p:cNvPr>
          <p:cNvSpPr>
            <a:spLocks noGrp="1"/>
          </p:cNvSpPr>
          <p:nvPr>
            <p:ph type="title"/>
          </p:nvPr>
        </p:nvSpPr>
        <p:spPr>
          <a:xfrm>
            <a:off x="2234838" y="2167630"/>
            <a:ext cx="3538402" cy="4087844"/>
          </a:xfrm>
        </p:spPr>
        <p:txBody>
          <a:bodyPr vert="horz" lIns="68580" tIns="34290" rIns="68580" bIns="34290" rtlCol="0" anchor="b">
            <a:noAutofit/>
          </a:bodyPr>
          <a:lstStyle/>
          <a:p>
            <a:pPr algn="r">
              <a:lnSpc>
                <a:spcPct val="90000"/>
              </a:lnSpc>
            </a:pPr>
            <a:r>
              <a:rPr lang="en-US" sz="7200" b="1" dirty="0">
                <a:solidFill>
                  <a:schemeClr val="bg1"/>
                </a:solidFill>
                <a:latin typeface="Footlight MT Light" panose="0204060206030A020304" pitchFamily="18" charset="77"/>
                <a:cs typeface="Didot" panose="02000503000000020003" pitchFamily="2" charset="-79"/>
              </a:rPr>
              <a:t>The </a:t>
            </a:r>
            <a:br>
              <a:rPr lang="en-US" sz="7200" b="1" dirty="0">
                <a:solidFill>
                  <a:schemeClr val="bg1"/>
                </a:solidFill>
                <a:latin typeface="Footlight MT Light" panose="0204060206030A020304" pitchFamily="18" charset="77"/>
                <a:cs typeface="Didot" panose="02000503000000020003" pitchFamily="2" charset="-79"/>
              </a:rPr>
            </a:br>
            <a:r>
              <a:rPr lang="en-US" sz="7200" b="1" dirty="0">
                <a:solidFill>
                  <a:schemeClr val="bg1"/>
                </a:solidFill>
                <a:latin typeface="Footlight MT Light" panose="0204060206030A020304" pitchFamily="18" charset="77"/>
                <a:cs typeface="Didot" panose="02000503000000020003" pitchFamily="2" charset="-79"/>
              </a:rPr>
              <a:t>Gospel </a:t>
            </a:r>
            <a:br>
              <a:rPr lang="en-US" sz="7200" b="1" dirty="0">
                <a:solidFill>
                  <a:schemeClr val="bg1"/>
                </a:solidFill>
                <a:latin typeface="Footlight MT Light" panose="0204060206030A020304" pitchFamily="18" charset="77"/>
                <a:cs typeface="Didot" panose="02000503000000020003" pitchFamily="2" charset="-79"/>
              </a:rPr>
            </a:br>
            <a:r>
              <a:rPr lang="en-US" sz="7200" b="1" dirty="0">
                <a:solidFill>
                  <a:schemeClr val="bg1"/>
                </a:solidFill>
                <a:latin typeface="Footlight MT Light" panose="0204060206030A020304" pitchFamily="18" charset="77"/>
                <a:cs typeface="Didot" panose="02000503000000020003" pitchFamily="2" charset="-79"/>
              </a:rPr>
              <a:t>of </a:t>
            </a:r>
            <a:br>
              <a:rPr lang="en-US" sz="7200" b="1" dirty="0">
                <a:solidFill>
                  <a:schemeClr val="bg1"/>
                </a:solidFill>
                <a:latin typeface="Footlight MT Light" panose="0204060206030A020304" pitchFamily="18" charset="77"/>
                <a:cs typeface="Didot" panose="02000503000000020003" pitchFamily="2" charset="-79"/>
              </a:rPr>
            </a:br>
            <a:r>
              <a:rPr lang="en-US" sz="7200" b="1" dirty="0">
                <a:solidFill>
                  <a:schemeClr val="bg1"/>
                </a:solidFill>
                <a:latin typeface="Footlight MT Light" panose="0204060206030A020304" pitchFamily="18" charset="77"/>
                <a:cs typeface="Didot" panose="02000503000000020003" pitchFamily="2" charset="-79"/>
              </a:rPr>
              <a:t>John</a:t>
            </a:r>
          </a:p>
        </p:txBody>
      </p:sp>
      <p:pic>
        <p:nvPicPr>
          <p:cNvPr id="1026" name="Picture 2">
            <a:extLst>
              <a:ext uri="{FF2B5EF4-FFF2-40B4-BE49-F238E27FC236}">
                <a16:creationId xmlns:a16="http://schemas.microsoft.com/office/drawing/2014/main" xmlns="" id="{0CD55D3C-95AC-2AF5-1436-7383045CD1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7642" y="586194"/>
            <a:ext cx="3779520" cy="5669280"/>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0281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54AD53-96DC-6A10-FCDA-A10DA9E424BB}"/>
              </a:ext>
            </a:extLst>
          </p:cNvPr>
          <p:cNvSpPr>
            <a:spLocks noGrp="1"/>
          </p:cNvSpPr>
          <p:nvPr>
            <p:ph type="title"/>
          </p:nvPr>
        </p:nvSpPr>
        <p:spPr>
          <a:xfrm>
            <a:off x="609600" y="0"/>
            <a:ext cx="10972800" cy="1143000"/>
          </a:xfrm>
        </p:spPr>
        <p:txBody>
          <a:bodyPr/>
          <a:lstStyle/>
          <a:p>
            <a:r>
              <a:rPr lang="en-US" dirty="0">
                <a:solidFill>
                  <a:schemeClr val="bg1"/>
                </a:solidFill>
                <a:latin typeface="Footlight MT Light" panose="0204060206030A020304" pitchFamily="18" charset="77"/>
              </a:rPr>
              <a:t>The Gospel of John</a:t>
            </a:r>
          </a:p>
        </p:txBody>
      </p:sp>
      <p:sp>
        <p:nvSpPr>
          <p:cNvPr id="3" name="Content Placeholder 2">
            <a:extLst>
              <a:ext uri="{FF2B5EF4-FFF2-40B4-BE49-F238E27FC236}">
                <a16:creationId xmlns:a16="http://schemas.microsoft.com/office/drawing/2014/main" xmlns="" id="{7D0B863C-0529-E5E1-2634-833D7197568E}"/>
              </a:ext>
            </a:extLst>
          </p:cNvPr>
          <p:cNvSpPr>
            <a:spLocks noGrp="1"/>
          </p:cNvSpPr>
          <p:nvPr>
            <p:ph idx="1"/>
          </p:nvPr>
        </p:nvSpPr>
        <p:spPr>
          <a:xfrm>
            <a:off x="404734" y="914401"/>
            <a:ext cx="11497456" cy="5943599"/>
          </a:xfrm>
        </p:spPr>
        <p:txBody>
          <a:bodyPr>
            <a:noAutofit/>
          </a:bodyPr>
          <a:lstStyle/>
          <a:p>
            <a:pPr marL="0" indent="0">
              <a:spcBef>
                <a:spcPts val="0"/>
              </a:spcBef>
              <a:buNone/>
            </a:pPr>
            <a:r>
              <a:rPr lang="en-US" sz="4000" dirty="0">
                <a:solidFill>
                  <a:schemeClr val="bg1"/>
                </a:solidFill>
                <a:latin typeface="Footlight MT Light" panose="0204060206030A020304" pitchFamily="18" charset="77"/>
              </a:rPr>
              <a:t>Clement of Alexandria— John, last of all, was moved by the Spirit composed a spiritual Gospel.</a:t>
            </a:r>
          </a:p>
          <a:p>
            <a:pPr marL="0" indent="0">
              <a:spcBef>
                <a:spcPts val="0"/>
              </a:spcBef>
              <a:buNone/>
            </a:pPr>
            <a:endParaRPr lang="en-US" sz="4000" dirty="0">
              <a:solidFill>
                <a:schemeClr val="bg1"/>
              </a:solidFill>
              <a:latin typeface="Footlight MT Light" panose="0204060206030A020304" pitchFamily="18" charset="77"/>
            </a:endParaRPr>
          </a:p>
          <a:p>
            <a:pPr marL="0" indent="0">
              <a:spcBef>
                <a:spcPts val="0"/>
              </a:spcBef>
              <a:buNone/>
            </a:pPr>
            <a:r>
              <a:rPr lang="en-US" sz="4000" dirty="0">
                <a:solidFill>
                  <a:schemeClr val="bg1"/>
                </a:solidFill>
                <a:latin typeface="Footlight MT Light" panose="0204060206030A020304" pitchFamily="18" charset="77"/>
              </a:rPr>
              <a:t>Kruger—The most popular Gospel within early Christianity.</a:t>
            </a:r>
          </a:p>
          <a:p>
            <a:pPr marL="0" indent="0">
              <a:spcBef>
                <a:spcPts val="0"/>
              </a:spcBef>
              <a:buNone/>
            </a:pPr>
            <a:r>
              <a:rPr lang="en-US" sz="4000" dirty="0">
                <a:solidFill>
                  <a:schemeClr val="bg1"/>
                </a:solidFill>
                <a:latin typeface="Footlight MT Light" panose="0204060206030A020304" pitchFamily="18" charset="77"/>
              </a:rPr>
              <a:t> </a:t>
            </a:r>
          </a:p>
          <a:p>
            <a:pPr marL="0" indent="0">
              <a:spcBef>
                <a:spcPts val="0"/>
              </a:spcBef>
              <a:buNone/>
            </a:pPr>
            <a:r>
              <a:rPr lang="en-US" sz="4000" dirty="0">
                <a:solidFill>
                  <a:schemeClr val="bg1"/>
                </a:solidFill>
                <a:latin typeface="Footlight MT Light" panose="0204060206030A020304" pitchFamily="18" charset="77"/>
              </a:rPr>
              <a:t>D.L. Moody—The Gospel of John opens with Jesus Christ in the bosom of God and closes with the sinner in the bosom of Jesus Christ</a:t>
            </a:r>
            <a:r>
              <a:rPr lang="en-US" sz="4000" dirty="0" smtClean="0">
                <a:solidFill>
                  <a:schemeClr val="bg1"/>
                </a:solidFill>
                <a:latin typeface="Footlight MT Light" panose="0204060206030A020304" pitchFamily="18" charset="77"/>
              </a:rPr>
              <a:t>.</a:t>
            </a:r>
            <a:endParaRPr lang="en-US" sz="40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32447698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BBF98F3-1385-0C13-8454-668332E054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CFFAA73E-F695-3913-4389-9862E0EA1B1B}"/>
              </a:ext>
            </a:extLst>
          </p:cNvPr>
          <p:cNvSpPr>
            <a:spLocks noGrp="1"/>
          </p:cNvSpPr>
          <p:nvPr>
            <p:ph type="title"/>
          </p:nvPr>
        </p:nvSpPr>
        <p:spPr>
          <a:xfrm>
            <a:off x="609600" y="0"/>
            <a:ext cx="10972800" cy="1143000"/>
          </a:xfrm>
        </p:spPr>
        <p:txBody>
          <a:bodyPr/>
          <a:lstStyle/>
          <a:p>
            <a:r>
              <a:rPr lang="en-US" dirty="0">
                <a:solidFill>
                  <a:schemeClr val="bg1"/>
                </a:solidFill>
                <a:latin typeface="Footlight MT Light" panose="0204060206030A020304" pitchFamily="18" charset="77"/>
              </a:rPr>
              <a:t>The Gospel of John</a:t>
            </a:r>
          </a:p>
        </p:txBody>
      </p:sp>
      <p:sp>
        <p:nvSpPr>
          <p:cNvPr id="3" name="Content Placeholder 2">
            <a:extLst>
              <a:ext uri="{FF2B5EF4-FFF2-40B4-BE49-F238E27FC236}">
                <a16:creationId xmlns:a16="http://schemas.microsoft.com/office/drawing/2014/main" xmlns="" id="{4B8B835E-99A8-5B48-936C-D6C0355DD2A5}"/>
              </a:ext>
            </a:extLst>
          </p:cNvPr>
          <p:cNvSpPr>
            <a:spLocks noGrp="1"/>
          </p:cNvSpPr>
          <p:nvPr>
            <p:ph idx="1"/>
          </p:nvPr>
        </p:nvSpPr>
        <p:spPr>
          <a:xfrm>
            <a:off x="404734" y="914401"/>
            <a:ext cx="11497456" cy="5943599"/>
          </a:xfrm>
        </p:spPr>
        <p:txBody>
          <a:bodyPr>
            <a:noAutofit/>
          </a:bodyPr>
          <a:lstStyle/>
          <a:p>
            <a:pPr marL="0" indent="0">
              <a:spcBef>
                <a:spcPts val="0"/>
              </a:spcBef>
              <a:buNone/>
            </a:pPr>
            <a:r>
              <a:rPr lang="en-US" dirty="0">
                <a:solidFill>
                  <a:schemeClr val="bg1"/>
                </a:solidFill>
                <a:latin typeface="Footlight MT Light" panose="0204060206030A020304" pitchFamily="18" charset="77"/>
              </a:rPr>
              <a:t>R. A. Torrey—The best book in the world to put into the hands of the one who desires to know about Jesus and to be saved is the Gospel of John.</a:t>
            </a:r>
          </a:p>
          <a:p>
            <a:pPr marL="0" indent="0">
              <a:spcBef>
                <a:spcPts val="0"/>
              </a:spcBef>
              <a:buNone/>
            </a:pPr>
            <a:endParaRPr lang="en-US" dirty="0">
              <a:solidFill>
                <a:schemeClr val="bg1"/>
              </a:solidFill>
              <a:latin typeface="Footlight MT Light" panose="0204060206030A020304" pitchFamily="18" charset="77"/>
            </a:endParaRPr>
          </a:p>
          <a:p>
            <a:pPr marL="0" indent="0">
              <a:spcBef>
                <a:spcPts val="0"/>
              </a:spcBef>
              <a:buNone/>
            </a:pPr>
            <a:r>
              <a:rPr lang="en-US" dirty="0" smtClean="0">
                <a:solidFill>
                  <a:schemeClr val="bg1"/>
                </a:solidFill>
                <a:latin typeface="Footlight MT Light" panose="0204060206030A020304" pitchFamily="18" charset="77"/>
              </a:rPr>
              <a:t>Luther—Uniquely </a:t>
            </a:r>
            <a:r>
              <a:rPr lang="en-US" dirty="0">
                <a:solidFill>
                  <a:schemeClr val="bg1"/>
                </a:solidFill>
                <a:latin typeface="Footlight MT Light" panose="0204060206030A020304" pitchFamily="18" charset="77"/>
              </a:rPr>
              <a:t>tender and accurate gospel.</a:t>
            </a:r>
          </a:p>
          <a:p>
            <a:pPr marL="0" indent="0">
              <a:spcBef>
                <a:spcPts val="0"/>
              </a:spcBef>
              <a:buNone/>
            </a:pPr>
            <a:endParaRPr lang="en-US" dirty="0">
              <a:solidFill>
                <a:schemeClr val="bg1"/>
              </a:solidFill>
              <a:latin typeface="Footlight MT Light" panose="0204060206030A020304" pitchFamily="18" charset="77"/>
            </a:endParaRPr>
          </a:p>
          <a:p>
            <a:pPr marL="0" indent="0">
              <a:spcBef>
                <a:spcPts val="0"/>
              </a:spcBef>
              <a:buNone/>
            </a:pPr>
            <a:r>
              <a:rPr lang="en-US" dirty="0">
                <a:solidFill>
                  <a:schemeClr val="bg1"/>
                </a:solidFill>
                <a:latin typeface="Footlight MT Light" panose="0204060206030A020304" pitchFamily="18" charset="77"/>
              </a:rPr>
              <a:t>German scholars—John Presents Jesus as God who strides over the earth. </a:t>
            </a:r>
          </a:p>
          <a:p>
            <a:pPr marL="0" indent="0">
              <a:spcBef>
                <a:spcPts val="0"/>
              </a:spcBef>
              <a:buNone/>
            </a:pPr>
            <a:endParaRPr lang="en-US" dirty="0">
              <a:solidFill>
                <a:schemeClr val="bg1"/>
              </a:solidFill>
              <a:latin typeface="Footlight MT Light" panose="0204060206030A020304" pitchFamily="18" charset="77"/>
            </a:endParaRPr>
          </a:p>
          <a:p>
            <a:pPr marL="0" indent="0">
              <a:spcBef>
                <a:spcPts val="0"/>
              </a:spcBef>
              <a:buNone/>
            </a:pPr>
            <a:r>
              <a:rPr lang="en-US" dirty="0">
                <a:solidFill>
                  <a:schemeClr val="bg1"/>
                </a:solidFill>
                <a:latin typeface="Footlight MT Light" panose="0204060206030A020304" pitchFamily="18" charset="77"/>
              </a:rPr>
              <a:t>Lee—“The Gospel has a mysterious quality to it: easily graspable, in one sense, but profoundly elusive in another.” </a:t>
            </a:r>
          </a:p>
        </p:txBody>
      </p:sp>
    </p:spTree>
    <p:extLst>
      <p:ext uri="{BB962C8B-B14F-4D97-AF65-F5344CB8AC3E}">
        <p14:creationId xmlns:p14="http://schemas.microsoft.com/office/powerpoint/2010/main" val="23755541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E694A3-8D98-4024-E142-B254BCFE6D81}"/>
              </a:ext>
            </a:extLst>
          </p:cNvPr>
          <p:cNvSpPr>
            <a:spLocks noGrp="1"/>
          </p:cNvSpPr>
          <p:nvPr>
            <p:ph type="title"/>
          </p:nvPr>
        </p:nvSpPr>
        <p:spPr/>
        <p:txBody>
          <a:bodyPr/>
          <a:lstStyle/>
          <a:p>
            <a:r>
              <a:rPr lang="en-US" dirty="0">
                <a:solidFill>
                  <a:schemeClr val="bg1"/>
                </a:solidFill>
                <a:latin typeface="Footlight MT Light" panose="0204060206030A020304" pitchFamily="18" charset="77"/>
              </a:rPr>
              <a:t>Variations in John</a:t>
            </a:r>
          </a:p>
        </p:txBody>
      </p:sp>
      <p:sp>
        <p:nvSpPr>
          <p:cNvPr id="3" name="Content Placeholder 2">
            <a:extLst>
              <a:ext uri="{FF2B5EF4-FFF2-40B4-BE49-F238E27FC236}">
                <a16:creationId xmlns:a16="http://schemas.microsoft.com/office/drawing/2014/main" xmlns="" id="{1ACE2882-2713-A9D6-00DE-FAA2013C2CD4}"/>
              </a:ext>
            </a:extLst>
          </p:cNvPr>
          <p:cNvSpPr>
            <a:spLocks noGrp="1"/>
          </p:cNvSpPr>
          <p:nvPr>
            <p:ph idx="1"/>
          </p:nvPr>
        </p:nvSpPr>
        <p:spPr>
          <a:xfrm>
            <a:off x="314793" y="1207779"/>
            <a:ext cx="5781207" cy="4708526"/>
          </a:xfrm>
        </p:spPr>
        <p:txBody>
          <a:bodyPr>
            <a:noAutofit/>
          </a:bodyPr>
          <a:lstStyle/>
          <a:p>
            <a:pPr marL="0" lvl="0">
              <a:spcBef>
                <a:spcPts val="0"/>
              </a:spcBef>
            </a:pPr>
            <a:r>
              <a:rPr lang="en-US" sz="2700" dirty="0">
                <a:solidFill>
                  <a:schemeClr val="bg1"/>
                </a:solidFill>
                <a:latin typeface="Footlight MT Light" panose="0204060206030A020304" pitchFamily="18" charset="77"/>
              </a:rPr>
              <a:t>Missing: Infancy narrative</a:t>
            </a:r>
          </a:p>
          <a:p>
            <a:pPr marL="0" lvl="0">
              <a:spcBef>
                <a:spcPts val="0"/>
              </a:spcBef>
            </a:pPr>
            <a:r>
              <a:rPr lang="en-US" sz="2700" dirty="0">
                <a:solidFill>
                  <a:schemeClr val="bg1"/>
                </a:solidFill>
                <a:latin typeface="Footlight MT Light" panose="0204060206030A020304" pitchFamily="18" charset="77"/>
              </a:rPr>
              <a:t>Missing: Satan’s temptation</a:t>
            </a:r>
          </a:p>
          <a:p>
            <a:pPr marL="0" lvl="0">
              <a:spcBef>
                <a:spcPts val="0"/>
              </a:spcBef>
            </a:pPr>
            <a:r>
              <a:rPr lang="en-US" sz="2700" dirty="0">
                <a:solidFill>
                  <a:schemeClr val="bg1"/>
                </a:solidFill>
                <a:latin typeface="Footlight MT Light" panose="0204060206030A020304" pitchFamily="18" charset="77"/>
              </a:rPr>
              <a:t>Missing: Demon being cast out</a:t>
            </a:r>
          </a:p>
          <a:p>
            <a:pPr marL="0" lvl="0">
              <a:spcBef>
                <a:spcPts val="0"/>
              </a:spcBef>
            </a:pPr>
            <a:r>
              <a:rPr lang="en-US" sz="2700" dirty="0">
                <a:solidFill>
                  <a:schemeClr val="bg1"/>
                </a:solidFill>
                <a:latin typeface="Footlight MT Light" panose="0204060206030A020304" pitchFamily="18" charset="77"/>
              </a:rPr>
              <a:t>Missing: List of 12 disciples’ names </a:t>
            </a:r>
          </a:p>
          <a:p>
            <a:pPr marL="0" lvl="0">
              <a:spcBef>
                <a:spcPts val="0"/>
              </a:spcBef>
            </a:pPr>
            <a:r>
              <a:rPr lang="en-US" sz="2700" dirty="0">
                <a:solidFill>
                  <a:schemeClr val="bg1"/>
                </a:solidFill>
                <a:latin typeface="Footlight MT Light" panose="0204060206030A020304" pitchFamily="18" charset="77"/>
              </a:rPr>
              <a:t>Missing: Prayer in Gethsemane </a:t>
            </a:r>
          </a:p>
          <a:p>
            <a:pPr marL="0" lvl="0">
              <a:spcBef>
                <a:spcPts val="0"/>
              </a:spcBef>
            </a:pPr>
            <a:r>
              <a:rPr lang="en-US" sz="2700" dirty="0">
                <a:solidFill>
                  <a:schemeClr val="bg1"/>
                </a:solidFill>
                <a:latin typeface="Footlight MT Light" panose="0204060206030A020304" pitchFamily="18" charset="77"/>
              </a:rPr>
              <a:t>Missing: Transfiguration</a:t>
            </a:r>
          </a:p>
          <a:p>
            <a:pPr marL="0" lvl="0">
              <a:spcBef>
                <a:spcPts val="0"/>
              </a:spcBef>
            </a:pPr>
            <a:r>
              <a:rPr lang="en-US" sz="2700" dirty="0">
                <a:solidFill>
                  <a:schemeClr val="bg1"/>
                </a:solidFill>
                <a:latin typeface="Footlight MT Light" panose="0204060206030A020304" pitchFamily="18" charset="77"/>
              </a:rPr>
              <a:t>Passover in Jerusalem</a:t>
            </a:r>
          </a:p>
          <a:p>
            <a:pPr marL="582613" lvl="1" indent="-284163">
              <a:spcBef>
                <a:spcPts val="0"/>
              </a:spcBef>
            </a:pPr>
            <a:r>
              <a:rPr lang="en-US" sz="2300" dirty="0">
                <a:solidFill>
                  <a:schemeClr val="bg1"/>
                </a:solidFill>
                <a:latin typeface="Footlight MT Light" panose="0204060206030A020304" pitchFamily="18" charset="77"/>
              </a:rPr>
              <a:t>SG = 1x &amp;  John = 3x</a:t>
            </a:r>
          </a:p>
          <a:p>
            <a:pPr marL="0" lvl="0">
              <a:spcBef>
                <a:spcPts val="0"/>
              </a:spcBef>
            </a:pPr>
            <a:r>
              <a:rPr lang="en-US" sz="2700" dirty="0">
                <a:solidFill>
                  <a:schemeClr val="bg1"/>
                </a:solidFill>
                <a:latin typeface="Footlight MT Light" panose="0204060206030A020304" pitchFamily="18" charset="77"/>
              </a:rPr>
              <a:t>Cleansing at the temple</a:t>
            </a:r>
          </a:p>
          <a:p>
            <a:pPr marL="582613" lvl="1" indent="-284163">
              <a:spcBef>
                <a:spcPts val="0"/>
              </a:spcBef>
            </a:pPr>
            <a:r>
              <a:rPr lang="en-US" sz="2300" dirty="0">
                <a:solidFill>
                  <a:schemeClr val="bg1"/>
                </a:solidFill>
                <a:latin typeface="Footlight MT Light" panose="0204060206030A020304" pitchFamily="18" charset="77"/>
              </a:rPr>
              <a:t>FG - beginning &amp; SG - end</a:t>
            </a:r>
          </a:p>
          <a:p>
            <a:pPr marL="0" lvl="0">
              <a:spcBef>
                <a:spcPts val="0"/>
              </a:spcBef>
            </a:pPr>
            <a:r>
              <a:rPr lang="en-US" sz="2700" dirty="0">
                <a:solidFill>
                  <a:schemeClr val="bg1"/>
                </a:solidFill>
                <a:latin typeface="Footlight MT Light" panose="0204060206030A020304" pitchFamily="18" charset="77"/>
              </a:rPr>
              <a:t>Focus on Dualistic imagery</a:t>
            </a:r>
          </a:p>
          <a:p>
            <a:pPr marL="400050" lvl="1">
              <a:spcBef>
                <a:spcPts val="0"/>
              </a:spcBef>
            </a:pPr>
            <a:r>
              <a:rPr lang="en-US" sz="2300" dirty="0">
                <a:solidFill>
                  <a:schemeClr val="bg1"/>
                </a:solidFill>
                <a:latin typeface="Footlight MT Light" panose="0204060206030A020304" pitchFamily="18" charset="77"/>
              </a:rPr>
              <a:t>light/darkness, truth/lies, life/death, being from above/below</a:t>
            </a:r>
          </a:p>
          <a:p>
            <a:pPr marL="0" indent="0">
              <a:spcBef>
                <a:spcPts val="0"/>
              </a:spcBef>
              <a:buNone/>
            </a:pPr>
            <a:endParaRPr lang="en-US" sz="2700" dirty="0">
              <a:solidFill>
                <a:schemeClr val="bg1"/>
              </a:solidFill>
              <a:latin typeface="Footlight MT Light" panose="0204060206030A020304" pitchFamily="18" charset="77"/>
            </a:endParaRPr>
          </a:p>
        </p:txBody>
      </p:sp>
      <p:sp>
        <p:nvSpPr>
          <p:cNvPr id="4" name="Content Placeholder 2">
            <a:extLst>
              <a:ext uri="{FF2B5EF4-FFF2-40B4-BE49-F238E27FC236}">
                <a16:creationId xmlns:a16="http://schemas.microsoft.com/office/drawing/2014/main" xmlns="" id="{25396E70-A05C-8935-D774-69A2DDC62A9A}"/>
              </a:ext>
            </a:extLst>
          </p:cNvPr>
          <p:cNvSpPr txBox="1">
            <a:spLocks/>
          </p:cNvSpPr>
          <p:nvPr/>
        </p:nvSpPr>
        <p:spPr>
          <a:xfrm>
            <a:off x="6235908" y="1207778"/>
            <a:ext cx="5641298" cy="470852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a:spcBef>
                <a:spcPts val="0"/>
              </a:spcBef>
            </a:pPr>
            <a:r>
              <a:rPr lang="en-US" sz="2700" dirty="0">
                <a:solidFill>
                  <a:schemeClr val="bg1"/>
                </a:solidFill>
                <a:latin typeface="Footlight MT Light" panose="0204060206030A020304" pitchFamily="18" charset="77"/>
              </a:rPr>
              <a:t>Missing: Sadducees &amp; tax collectors</a:t>
            </a:r>
          </a:p>
          <a:p>
            <a:pPr marL="0">
              <a:spcBef>
                <a:spcPts val="0"/>
              </a:spcBef>
            </a:pPr>
            <a:r>
              <a:rPr lang="en-US" sz="2700" dirty="0">
                <a:solidFill>
                  <a:schemeClr val="bg1"/>
                </a:solidFill>
                <a:latin typeface="Footlight MT Light" panose="0204060206030A020304" pitchFamily="18" charset="77"/>
              </a:rPr>
              <a:t>7 “I am” sayings</a:t>
            </a:r>
          </a:p>
          <a:p>
            <a:pPr marL="0">
              <a:spcBef>
                <a:spcPts val="0"/>
              </a:spcBef>
            </a:pPr>
            <a:r>
              <a:rPr lang="en-US" sz="2700" dirty="0">
                <a:solidFill>
                  <a:schemeClr val="bg1"/>
                </a:solidFill>
                <a:latin typeface="Footlight MT Light" panose="0204060206030A020304" pitchFamily="18" charset="77"/>
              </a:rPr>
              <a:t>7 signs  (not called miracles)</a:t>
            </a:r>
          </a:p>
          <a:p>
            <a:pPr marL="0">
              <a:spcBef>
                <a:spcPts val="0"/>
              </a:spcBef>
            </a:pPr>
            <a:r>
              <a:rPr lang="en-US" sz="2700" dirty="0">
                <a:solidFill>
                  <a:schemeClr val="bg1"/>
                </a:solidFill>
                <a:latin typeface="Footlight MT Light" panose="0204060206030A020304" pitchFamily="18" charset="77"/>
              </a:rPr>
              <a:t>New Conversations &amp; Wonders</a:t>
            </a:r>
          </a:p>
          <a:p>
            <a:pPr marL="461963" lvl="1" indent="-284163">
              <a:spcBef>
                <a:spcPts val="0"/>
              </a:spcBef>
            </a:pPr>
            <a:r>
              <a:rPr lang="en-US" sz="2300" dirty="0">
                <a:solidFill>
                  <a:schemeClr val="bg1"/>
                </a:solidFill>
                <a:latin typeface="Footlight MT Light" panose="0204060206030A020304" pitchFamily="18" charset="77"/>
              </a:rPr>
              <a:t>Wedding at Cana</a:t>
            </a:r>
          </a:p>
          <a:p>
            <a:pPr marL="461963" lvl="1" indent="-284163">
              <a:spcBef>
                <a:spcPts val="0"/>
              </a:spcBef>
            </a:pPr>
            <a:r>
              <a:rPr lang="en-US" sz="2300" dirty="0">
                <a:solidFill>
                  <a:schemeClr val="bg1"/>
                </a:solidFill>
                <a:latin typeface="Footlight MT Light" panose="0204060206030A020304" pitchFamily="18" charset="77"/>
              </a:rPr>
              <a:t>Nicodemus</a:t>
            </a:r>
          </a:p>
          <a:p>
            <a:pPr marL="461963" lvl="1" indent="-284163">
              <a:spcBef>
                <a:spcPts val="0"/>
              </a:spcBef>
            </a:pPr>
            <a:r>
              <a:rPr lang="en-US" sz="2300" dirty="0">
                <a:solidFill>
                  <a:schemeClr val="bg1"/>
                </a:solidFill>
                <a:latin typeface="Footlight MT Light" panose="0204060206030A020304" pitchFamily="18" charset="77"/>
              </a:rPr>
              <a:t>Samaritan Woman</a:t>
            </a:r>
          </a:p>
          <a:p>
            <a:pPr marL="461963" lvl="1" indent="-284163">
              <a:spcBef>
                <a:spcPts val="0"/>
              </a:spcBef>
            </a:pPr>
            <a:r>
              <a:rPr lang="en-US" sz="2300" dirty="0">
                <a:solidFill>
                  <a:schemeClr val="bg1"/>
                </a:solidFill>
                <a:latin typeface="Footlight MT Light" panose="0204060206030A020304" pitchFamily="18" charset="77"/>
              </a:rPr>
              <a:t>Lame Man for 38 years</a:t>
            </a:r>
          </a:p>
          <a:p>
            <a:pPr marL="461963" lvl="1" indent="-284163">
              <a:spcBef>
                <a:spcPts val="0"/>
              </a:spcBef>
            </a:pPr>
            <a:r>
              <a:rPr lang="en-US" sz="2300" dirty="0">
                <a:solidFill>
                  <a:schemeClr val="bg1"/>
                </a:solidFill>
                <a:latin typeface="Footlight MT Light" panose="0204060206030A020304" pitchFamily="18" charset="77"/>
              </a:rPr>
              <a:t>Blind man (Ch 9)</a:t>
            </a:r>
          </a:p>
          <a:p>
            <a:pPr marL="461963" lvl="1" indent="-284163">
              <a:spcBef>
                <a:spcPts val="0"/>
              </a:spcBef>
            </a:pPr>
            <a:r>
              <a:rPr lang="en-US" sz="2300" dirty="0">
                <a:solidFill>
                  <a:schemeClr val="bg1"/>
                </a:solidFill>
                <a:latin typeface="Footlight MT Light" panose="0204060206030A020304" pitchFamily="18" charset="77"/>
              </a:rPr>
              <a:t>Lazarus resurrection </a:t>
            </a:r>
          </a:p>
          <a:p>
            <a:pPr marL="0">
              <a:spcBef>
                <a:spcPts val="0"/>
              </a:spcBef>
            </a:pPr>
            <a:r>
              <a:rPr lang="en-US" sz="2700" dirty="0">
                <a:solidFill>
                  <a:schemeClr val="bg1"/>
                </a:solidFill>
                <a:latin typeface="Footlight MT Light" panose="0204060206030A020304" pitchFamily="18" charset="77"/>
              </a:rPr>
              <a:t>Farewell discourse </a:t>
            </a:r>
          </a:p>
          <a:p>
            <a:pPr marL="0">
              <a:spcBef>
                <a:spcPts val="0"/>
              </a:spcBef>
            </a:pPr>
            <a:r>
              <a:rPr lang="en-US" sz="2700" dirty="0">
                <a:solidFill>
                  <a:schemeClr val="bg1"/>
                </a:solidFill>
                <a:latin typeface="Footlight MT Light" panose="0204060206030A020304" pitchFamily="18" charset="77"/>
              </a:rPr>
              <a:t>High priestly prayer </a:t>
            </a:r>
          </a:p>
          <a:p>
            <a:pPr marL="0">
              <a:spcBef>
                <a:spcPts val="0"/>
              </a:spcBef>
            </a:pPr>
            <a:r>
              <a:rPr lang="en-US" sz="2700" dirty="0">
                <a:solidFill>
                  <a:schemeClr val="bg1"/>
                </a:solidFill>
                <a:latin typeface="Footlight MT Light" panose="0204060206030A020304" pitchFamily="18" charset="77"/>
              </a:rPr>
              <a:t>Running to the tomb </a:t>
            </a:r>
          </a:p>
          <a:p>
            <a:pPr marL="0">
              <a:spcBef>
                <a:spcPts val="0"/>
              </a:spcBef>
            </a:pPr>
            <a:r>
              <a:rPr lang="en-US" sz="2700" dirty="0">
                <a:solidFill>
                  <a:schemeClr val="bg1"/>
                </a:solidFill>
                <a:latin typeface="Footlight MT Light" panose="0204060206030A020304" pitchFamily="18" charset="77"/>
              </a:rPr>
              <a:t>Breakfast after the resurrection </a:t>
            </a:r>
          </a:p>
          <a:p>
            <a:pPr marL="0">
              <a:spcBef>
                <a:spcPts val="0"/>
              </a:spcBef>
            </a:pPr>
            <a:endParaRPr lang="en-US" sz="27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42457241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BB4F84-7ADC-FB0D-9AB8-8D8AB76423F1}"/>
              </a:ext>
            </a:extLst>
          </p:cNvPr>
          <p:cNvSpPr>
            <a:spLocks noGrp="1"/>
          </p:cNvSpPr>
          <p:nvPr>
            <p:ph type="title"/>
          </p:nvPr>
        </p:nvSpPr>
        <p:spPr/>
        <p:txBody>
          <a:bodyPr/>
          <a:lstStyle/>
          <a:p>
            <a:r>
              <a:rPr lang="en-US" dirty="0">
                <a:solidFill>
                  <a:schemeClr val="bg1"/>
                </a:solidFill>
                <a:latin typeface="Footlight MT Light" panose="0204060206030A020304" pitchFamily="18" charset="77"/>
              </a:rPr>
              <a:t>Dietrich Bonhoeffer</a:t>
            </a:r>
          </a:p>
        </p:txBody>
      </p:sp>
      <p:sp>
        <p:nvSpPr>
          <p:cNvPr id="3" name="Content Placeholder 2">
            <a:extLst>
              <a:ext uri="{FF2B5EF4-FFF2-40B4-BE49-F238E27FC236}">
                <a16:creationId xmlns:a16="http://schemas.microsoft.com/office/drawing/2014/main" xmlns="" id="{E7228708-9133-FCB0-A972-1617F52CEE9A}"/>
              </a:ext>
            </a:extLst>
          </p:cNvPr>
          <p:cNvSpPr>
            <a:spLocks noGrp="1"/>
          </p:cNvSpPr>
          <p:nvPr>
            <p:ph idx="1"/>
          </p:nvPr>
        </p:nvSpPr>
        <p:spPr/>
        <p:txBody>
          <a:bodyPr>
            <a:normAutofit/>
          </a:bodyPr>
          <a:lstStyle/>
          <a:p>
            <a:pPr marL="0" indent="0">
              <a:buNone/>
            </a:pPr>
            <a:r>
              <a:rPr lang="en-US" sz="3600" dirty="0">
                <a:solidFill>
                  <a:schemeClr val="bg1"/>
                </a:solidFill>
                <a:latin typeface="Footlight MT Light" panose="0204060206030A020304" pitchFamily="18" charset="77"/>
              </a:rPr>
              <a:t>“When Christ calls a man, he bids him come and die.”  </a:t>
            </a:r>
          </a:p>
          <a:p>
            <a:pPr marL="0" indent="0">
              <a:buNone/>
            </a:pPr>
            <a:endParaRPr lang="en-US" sz="3600" dirty="0">
              <a:solidFill>
                <a:schemeClr val="bg1"/>
              </a:solidFill>
              <a:latin typeface="Footlight MT Light" panose="0204060206030A020304" pitchFamily="18" charset="77"/>
            </a:endParaRPr>
          </a:p>
          <a:p>
            <a:pPr marL="0" indent="0">
              <a:buNone/>
            </a:pPr>
            <a:r>
              <a:rPr lang="en-US" sz="3600" dirty="0">
                <a:solidFill>
                  <a:schemeClr val="bg1"/>
                </a:solidFill>
                <a:latin typeface="Footlight MT Light" panose="0204060206030A020304" pitchFamily="18" charset="77"/>
              </a:rPr>
              <a:t>“Suffering…is the badge of true discipleship…Following Christ means suffering…. Discipleship means allegiance to the suffering Christ, and it is therefore not at all surprising that Christians should be called upon to suffer.” </a:t>
            </a:r>
          </a:p>
        </p:txBody>
      </p:sp>
    </p:spTree>
    <p:extLst>
      <p:ext uri="{BB962C8B-B14F-4D97-AF65-F5344CB8AC3E}">
        <p14:creationId xmlns:p14="http://schemas.microsoft.com/office/powerpoint/2010/main" val="35015454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xmlns="" id="{7EE51866-FB2D-DDA0-076C-03946D1A005E}"/>
              </a:ext>
            </a:extLst>
          </p:cNvPr>
          <p:cNvSpPr>
            <a:spLocks noGrp="1" noChangeArrowheads="1"/>
          </p:cNvSpPr>
          <p:nvPr>
            <p:ph type="title"/>
          </p:nvPr>
        </p:nvSpPr>
        <p:spPr/>
        <p:txBody>
          <a:bodyPr/>
          <a:lstStyle/>
          <a:p>
            <a:pPr algn="ctr"/>
            <a:r>
              <a:rPr lang="en-US" altLang="en-US" dirty="0">
                <a:solidFill>
                  <a:schemeClr val="bg1"/>
                </a:solidFill>
                <a:latin typeface="Footlight MT Light" panose="0204060206030A020304" pitchFamily="18" charset="77"/>
              </a:rPr>
              <a:t>The Purpose of John 20:30-31</a:t>
            </a:r>
          </a:p>
        </p:txBody>
      </p:sp>
      <p:sp>
        <p:nvSpPr>
          <p:cNvPr id="53251" name="Title 1">
            <a:extLst>
              <a:ext uri="{FF2B5EF4-FFF2-40B4-BE49-F238E27FC236}">
                <a16:creationId xmlns:a16="http://schemas.microsoft.com/office/drawing/2014/main" xmlns="" id="{5015F908-0A77-7A09-C275-796EAE5813B1}"/>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sp>
        <p:nvSpPr>
          <p:cNvPr id="53252" name="Content Placeholder 1">
            <a:extLst>
              <a:ext uri="{FF2B5EF4-FFF2-40B4-BE49-F238E27FC236}">
                <a16:creationId xmlns:a16="http://schemas.microsoft.com/office/drawing/2014/main" xmlns="" id="{508C63E6-32CC-EFA9-6212-7C7BADBC4160}"/>
              </a:ext>
            </a:extLst>
          </p:cNvPr>
          <p:cNvSpPr>
            <a:spLocks noGrp="1" noChangeArrowheads="1"/>
          </p:cNvSpPr>
          <p:nvPr>
            <p:ph idx="1"/>
          </p:nvPr>
        </p:nvSpPr>
        <p:spPr/>
        <p:txBody>
          <a:bodyPr>
            <a:normAutofit/>
          </a:bodyPr>
          <a:lstStyle/>
          <a:p>
            <a:pPr marL="0" indent="0">
              <a:buNone/>
            </a:pPr>
            <a:r>
              <a:rPr lang="en-US" sz="4000" dirty="0">
                <a:solidFill>
                  <a:schemeClr val="bg1"/>
                </a:solidFill>
                <a:latin typeface="Footlight MT Light" panose="0204060206030A020304" pitchFamily="18" charset="77"/>
                <a:cs typeface="Times New Roman" panose="02020603050405020304" pitchFamily="18" charset="0"/>
              </a:rPr>
              <a:t>Therefore, many other signs Jesus also did in the presence of the disciples, which are not written in this book; but these have been written so that you may believe that Jesus is the Christ, the Son of God; and by continuing to believe you may have life in His name.</a:t>
            </a:r>
            <a:endParaRPr lang="en-US" altLang="en-US" sz="4000" dirty="0">
              <a:solidFill>
                <a:schemeClr val="bg1"/>
              </a:solidFill>
              <a:latin typeface="Footlight MT Light" panose="0204060206030A020304" pitchFamily="18" charset="77"/>
              <a:cs typeface="Times New Roman" panose="02020603050405020304" pitchFamily="18" charset="0"/>
            </a:endParaRPr>
          </a:p>
        </p:txBody>
      </p:sp>
    </p:spTree>
    <p:extLst>
      <p:ext uri="{BB962C8B-B14F-4D97-AF65-F5344CB8AC3E}">
        <p14:creationId xmlns:p14="http://schemas.microsoft.com/office/powerpoint/2010/main" val="176949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xmlns="" id="{875E37D9-EB21-81E3-7304-0A084BA045CA}"/>
              </a:ext>
            </a:extLst>
          </p:cNvPr>
          <p:cNvSpPr>
            <a:spLocks noGrp="1"/>
          </p:cNvSpPr>
          <p:nvPr>
            <p:ph type="title"/>
          </p:nvPr>
        </p:nvSpPr>
        <p:spPr>
          <a:xfrm>
            <a:off x="838200" y="46632"/>
            <a:ext cx="10515600" cy="1026930"/>
          </a:xfrm>
        </p:spPr>
        <p:txBody>
          <a:bodyPr/>
          <a:lstStyle/>
          <a:p>
            <a:pPr algn="ctr"/>
            <a:r>
              <a:rPr lang="en-US" altLang="en-US" dirty="0">
                <a:solidFill>
                  <a:schemeClr val="bg1"/>
                </a:solidFill>
                <a:latin typeface="Footlight MT Light" panose="0204060206030A020304" pitchFamily="18" charset="77"/>
                <a:cs typeface="Helvetica" panose="020B0604020202020204" pitchFamily="34" charset="0"/>
              </a:rPr>
              <a:t>Rewards of Discipleship</a:t>
            </a:r>
          </a:p>
        </p:txBody>
      </p:sp>
      <p:graphicFrame>
        <p:nvGraphicFramePr>
          <p:cNvPr id="4" name="Content Placeholder 3">
            <a:extLst>
              <a:ext uri="{FF2B5EF4-FFF2-40B4-BE49-F238E27FC236}">
                <a16:creationId xmlns:a16="http://schemas.microsoft.com/office/drawing/2014/main" xmlns="" id="{337F5F4E-B585-9936-8F62-560144EECDA2}"/>
              </a:ext>
            </a:extLst>
          </p:cNvPr>
          <p:cNvGraphicFramePr>
            <a:graphicFrameLocks noGrp="1"/>
          </p:cNvGraphicFramePr>
          <p:nvPr>
            <p:ph idx="1"/>
            <p:extLst>
              <p:ext uri="{D42A27DB-BD31-4B8C-83A1-F6EECF244321}">
                <p14:modId xmlns:p14="http://schemas.microsoft.com/office/powerpoint/2010/main" val="1715476768"/>
              </p:ext>
            </p:extLst>
          </p:nvPr>
        </p:nvGraphicFramePr>
        <p:xfrm>
          <a:off x="359764" y="1073561"/>
          <a:ext cx="11557415" cy="5463794"/>
        </p:xfrm>
        <a:graphic>
          <a:graphicData uri="http://schemas.openxmlformats.org/drawingml/2006/table">
            <a:tbl>
              <a:tblPr firstRow="1" firstCol="1" bandRow="1">
                <a:tableStyleId>{5C22544A-7EE6-4342-B048-85BDC9FD1C3A}</a:tableStyleId>
              </a:tblPr>
              <a:tblGrid>
                <a:gridCol w="4527029">
                  <a:extLst>
                    <a:ext uri="{9D8B030D-6E8A-4147-A177-3AD203B41FA5}">
                      <a16:colId xmlns:a16="http://schemas.microsoft.com/office/drawing/2014/main" xmlns="" val="20000"/>
                    </a:ext>
                  </a:extLst>
                </a:gridCol>
                <a:gridCol w="3762532">
                  <a:extLst>
                    <a:ext uri="{9D8B030D-6E8A-4147-A177-3AD203B41FA5}">
                      <a16:colId xmlns:a16="http://schemas.microsoft.com/office/drawing/2014/main" xmlns="" val="20001"/>
                    </a:ext>
                  </a:extLst>
                </a:gridCol>
                <a:gridCol w="3267854">
                  <a:extLst>
                    <a:ext uri="{9D8B030D-6E8A-4147-A177-3AD203B41FA5}">
                      <a16:colId xmlns:a16="http://schemas.microsoft.com/office/drawing/2014/main" xmlns="" val="20002"/>
                    </a:ext>
                  </a:extLst>
                </a:gridCol>
              </a:tblGrid>
              <a:tr h="586994">
                <a:tc>
                  <a:txBody>
                    <a:bodyPr/>
                    <a:lstStyle/>
                    <a:p>
                      <a:pPr marL="0" marR="0" algn="ctr">
                        <a:lnSpc>
                          <a:spcPct val="107000"/>
                        </a:lnSpc>
                        <a:spcBef>
                          <a:spcPts val="0"/>
                        </a:spcBef>
                        <a:spcAft>
                          <a:spcPts val="0"/>
                        </a:spcAft>
                      </a:pPr>
                      <a:r>
                        <a:rPr lang="en-US" sz="2400" b="1">
                          <a:solidFill>
                            <a:schemeClr val="bg1"/>
                          </a:solidFill>
                          <a:effectLst/>
                          <a:latin typeface="Footlight MT Light" panose="0204060206030A020304" pitchFamily="18" charset="77"/>
                        </a:rPr>
                        <a:t>Family of God </a:t>
                      </a:r>
                      <a:r>
                        <a:rPr lang="en-US" sz="2400" b="1" dirty="0">
                          <a:solidFill>
                            <a:schemeClr val="bg1"/>
                          </a:solidFill>
                          <a:effectLst/>
                          <a:latin typeface="Footlight MT Light" panose="0204060206030A020304" pitchFamily="18" charset="77"/>
                        </a:rPr>
                        <a:t>Membership</a:t>
                      </a:r>
                    </a:p>
                  </a:txBody>
                  <a:tcPr marL="68545" marR="68545" marT="0" marB="0">
                    <a:solidFill>
                      <a:schemeClr val="tx1">
                        <a:lumMod val="85000"/>
                      </a:schemeClr>
                    </a:solidFill>
                  </a:tcPr>
                </a:tc>
                <a:tc>
                  <a:txBody>
                    <a:bodyPr/>
                    <a:lstStyle/>
                    <a:p>
                      <a:pPr marL="0" marR="0" algn="ctr">
                        <a:lnSpc>
                          <a:spcPct val="107000"/>
                        </a:lnSpc>
                        <a:spcBef>
                          <a:spcPts val="0"/>
                        </a:spcBef>
                        <a:spcAft>
                          <a:spcPts val="0"/>
                        </a:spcAft>
                      </a:pPr>
                      <a:r>
                        <a:rPr lang="en-US" sz="2400" b="1" dirty="0">
                          <a:solidFill>
                            <a:schemeClr val="bg1"/>
                          </a:solidFill>
                          <a:effectLst/>
                          <a:latin typeface="Footlight MT Light" panose="0204060206030A020304" pitchFamily="18" charset="77"/>
                        </a:rPr>
                        <a:t>Fellowship with the Trinity</a:t>
                      </a:r>
                      <a:endParaRPr lang="en-US" sz="2400" b="1" dirty="0">
                        <a:solidFill>
                          <a:schemeClr val="bg1"/>
                        </a:solidFill>
                        <a:effectLst/>
                        <a:latin typeface="Footlight MT Light" panose="0204060206030A020304" pitchFamily="18" charset="77"/>
                        <a:ea typeface="Calibri" panose="020F0502020204030204" pitchFamily="34" charset="0"/>
                      </a:endParaRPr>
                    </a:p>
                  </a:txBody>
                  <a:tcPr marL="68545" marR="68545" marT="0" marB="0">
                    <a:solidFill>
                      <a:schemeClr val="tx1">
                        <a:lumMod val="85000"/>
                      </a:schemeClr>
                    </a:solidFill>
                  </a:tcPr>
                </a:tc>
                <a:tc>
                  <a:txBody>
                    <a:bodyPr/>
                    <a:lstStyle/>
                    <a:p>
                      <a:pPr marL="0" marR="0" algn="ctr">
                        <a:lnSpc>
                          <a:spcPct val="107000"/>
                        </a:lnSpc>
                        <a:spcBef>
                          <a:spcPts val="0"/>
                        </a:spcBef>
                        <a:spcAft>
                          <a:spcPts val="0"/>
                        </a:spcAft>
                      </a:pPr>
                      <a:r>
                        <a:rPr lang="en-US" sz="2400" b="1" dirty="0">
                          <a:solidFill>
                            <a:schemeClr val="bg1"/>
                          </a:solidFill>
                          <a:effectLst/>
                          <a:latin typeface="Footlight MT Light" panose="0204060206030A020304" pitchFamily="18" charset="77"/>
                        </a:rPr>
                        <a:t>Friendship with Jesus</a:t>
                      </a:r>
                      <a:endParaRPr lang="en-US" sz="2400" b="1" dirty="0">
                        <a:solidFill>
                          <a:schemeClr val="bg1"/>
                        </a:solidFill>
                        <a:effectLst/>
                        <a:latin typeface="Footlight MT Light" panose="0204060206030A020304" pitchFamily="18" charset="77"/>
                        <a:ea typeface="Calibri" panose="020F0502020204030204" pitchFamily="34" charset="0"/>
                      </a:endParaRPr>
                    </a:p>
                  </a:txBody>
                  <a:tcPr marL="68545" marR="68545" marT="0" marB="0">
                    <a:solidFill>
                      <a:schemeClr val="tx1">
                        <a:lumMod val="85000"/>
                      </a:schemeClr>
                    </a:solidFill>
                  </a:tcPr>
                </a:tc>
                <a:extLst>
                  <a:ext uri="{0D108BD9-81ED-4DB2-BD59-A6C34878D82A}">
                    <a16:rowId xmlns:a16="http://schemas.microsoft.com/office/drawing/2014/main" xmlns="" val="10000"/>
                  </a:ext>
                </a:extLst>
              </a:tr>
              <a:tr h="4523168">
                <a:tc>
                  <a:txBody>
                    <a:bodyPr/>
                    <a:lstStyle/>
                    <a:p>
                      <a:pPr marL="0" marR="0" lvl="0" indent="-342900" rtl="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Life</a:t>
                      </a:r>
                    </a:p>
                    <a:p>
                      <a:pPr marL="0" marR="0" lvl="0" indent="-34290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Love</a:t>
                      </a:r>
                    </a:p>
                    <a:p>
                      <a:pPr marL="0" marR="0" lvl="0" indent="-34290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Knowledge of God</a:t>
                      </a:r>
                    </a:p>
                    <a:p>
                      <a:pPr marL="0" marR="0" lvl="0" indent="-34290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Knowledge of the truth</a:t>
                      </a:r>
                    </a:p>
                    <a:p>
                      <a:pPr marL="0" marR="0" lvl="0" indent="-34290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Freedom from sin</a:t>
                      </a:r>
                    </a:p>
                    <a:p>
                      <a:pPr marL="0" marR="0" lvl="0" indent="-34290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Walking in the light</a:t>
                      </a:r>
                    </a:p>
                    <a:p>
                      <a:pPr marL="0" marR="0" lvl="0" indent="-34290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Salvation</a:t>
                      </a:r>
                    </a:p>
                    <a:p>
                      <a:pPr marL="0" marR="0" lvl="0" indent="-34290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Avoidance of judgment, destruction</a:t>
                      </a:r>
                    </a:p>
                    <a:p>
                      <a:pPr marL="0" marR="0" lvl="0" indent="-34290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Resurrection</a:t>
                      </a:r>
                    </a:p>
                    <a:p>
                      <a:pPr marL="0" marR="0" lvl="0" indent="-34290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Protection</a:t>
                      </a:r>
                    </a:p>
                    <a:p>
                      <a:pPr marL="0" marR="0" lvl="0" indent="-34290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Performance of great works</a:t>
                      </a:r>
                    </a:p>
                    <a:p>
                      <a:pPr marL="0" marR="0" lvl="0" indent="-34290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Confirmation of genuine discipleship</a:t>
                      </a:r>
                    </a:p>
                    <a:p>
                      <a:pPr marL="0" marR="0" lvl="0" indent="-34290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Honor</a:t>
                      </a:r>
                    </a:p>
                    <a:p>
                      <a:pPr marL="0" marR="0" lvl="0" indent="-34290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Glory</a:t>
                      </a:r>
                    </a:p>
                    <a:p>
                      <a:pPr marL="0" marR="0" lvl="0" indent="-34290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Unity/oneness with Father/Son/Spirit </a:t>
                      </a:r>
                    </a:p>
                    <a:p>
                      <a:pPr marL="0" marR="0" lvl="0" indent="-342900">
                        <a:lnSpc>
                          <a:spcPct val="100000"/>
                        </a:lnSpc>
                        <a:spcBef>
                          <a:spcPts val="0"/>
                        </a:spcBef>
                        <a:spcAft>
                          <a:spcPts val="0"/>
                        </a:spcAft>
                        <a:buFont typeface="Symbol" panose="05050102010706020507" pitchFamily="18" charset="2"/>
                        <a:buChar char=""/>
                      </a:pPr>
                      <a:r>
                        <a:rPr lang="en-US" sz="2000" b="0" dirty="0">
                          <a:solidFill>
                            <a:schemeClr val="bg1"/>
                          </a:solidFill>
                          <a:effectLst/>
                          <a:latin typeface="Footlight MT Light" panose="0204060206030A020304" pitchFamily="18" charset="77"/>
                        </a:rPr>
                        <a:t>Unity with other disciples</a:t>
                      </a:r>
                      <a:endParaRPr lang="en-US" sz="2000" b="0" dirty="0">
                        <a:solidFill>
                          <a:schemeClr val="bg1"/>
                        </a:solidFill>
                        <a:effectLst/>
                        <a:latin typeface="Footlight MT Light" panose="0204060206030A020304" pitchFamily="18" charset="77"/>
                        <a:ea typeface="Calibri" panose="020F0502020204030204" pitchFamily="34" charset="0"/>
                      </a:endParaRPr>
                    </a:p>
                  </a:txBody>
                  <a:tcPr marL="68545" marR="68545" marT="0" marB="0">
                    <a:solidFill>
                      <a:schemeClr val="tx1">
                        <a:lumMod val="85000"/>
                      </a:schemeClr>
                    </a:solidFill>
                  </a:tcPr>
                </a:tc>
                <a:tc>
                  <a:txBody>
                    <a:bodyPr/>
                    <a:lstStyle/>
                    <a:p>
                      <a:pPr marL="0" marR="0" lvl="0" indent="-342900" rtl="0">
                        <a:lnSpc>
                          <a:spcPct val="100000"/>
                        </a:lnSpc>
                        <a:spcBef>
                          <a:spcPts val="0"/>
                        </a:spcBef>
                        <a:spcAft>
                          <a:spcPts val="0"/>
                        </a:spcAft>
                        <a:buFont typeface="Symbol" panose="05050102010706020507" pitchFamily="18" charset="2"/>
                        <a:buChar char=""/>
                      </a:pPr>
                      <a:r>
                        <a:rPr lang="en-US" sz="2400" b="0" dirty="0">
                          <a:solidFill>
                            <a:schemeClr val="bg1"/>
                          </a:solidFill>
                          <a:effectLst/>
                          <a:latin typeface="Footlight MT Light" panose="0204060206030A020304" pitchFamily="18" charset="77"/>
                        </a:rPr>
                        <a:t>Paraclete</a:t>
                      </a:r>
                    </a:p>
                    <a:p>
                      <a:pPr marL="0" marR="0" lvl="0" indent="-342900">
                        <a:lnSpc>
                          <a:spcPct val="100000"/>
                        </a:lnSpc>
                        <a:spcBef>
                          <a:spcPts val="0"/>
                        </a:spcBef>
                        <a:spcAft>
                          <a:spcPts val="0"/>
                        </a:spcAft>
                        <a:buFont typeface="Symbol" panose="05050102010706020507" pitchFamily="18" charset="2"/>
                        <a:buChar char=""/>
                      </a:pPr>
                      <a:r>
                        <a:rPr lang="en-US" sz="2400" b="0" dirty="0">
                          <a:solidFill>
                            <a:schemeClr val="bg1"/>
                          </a:solidFill>
                          <a:effectLst/>
                          <a:latin typeface="Footlight MT Light" panose="0204060206030A020304" pitchFamily="18" charset="77"/>
                        </a:rPr>
                        <a:t>Love</a:t>
                      </a:r>
                    </a:p>
                    <a:p>
                      <a:pPr marL="0" marR="0" lvl="0" indent="-342900">
                        <a:lnSpc>
                          <a:spcPct val="100000"/>
                        </a:lnSpc>
                        <a:spcBef>
                          <a:spcPts val="0"/>
                        </a:spcBef>
                        <a:spcAft>
                          <a:spcPts val="0"/>
                        </a:spcAft>
                        <a:buFont typeface="Symbol" panose="05050102010706020507" pitchFamily="18" charset="2"/>
                        <a:buChar char=""/>
                      </a:pPr>
                      <a:r>
                        <a:rPr lang="en-US" sz="2400" b="0" dirty="0">
                          <a:solidFill>
                            <a:schemeClr val="bg1"/>
                          </a:solidFill>
                          <a:effectLst/>
                          <a:latin typeface="Footlight MT Light" panose="0204060206030A020304" pitchFamily="18" charset="77"/>
                        </a:rPr>
                        <a:t>Peace</a:t>
                      </a:r>
                    </a:p>
                    <a:p>
                      <a:pPr marL="0" marR="0" lvl="0" indent="-342900">
                        <a:lnSpc>
                          <a:spcPct val="100000"/>
                        </a:lnSpc>
                        <a:spcBef>
                          <a:spcPts val="0"/>
                        </a:spcBef>
                        <a:spcAft>
                          <a:spcPts val="0"/>
                        </a:spcAft>
                        <a:buFont typeface="Symbol" panose="05050102010706020507" pitchFamily="18" charset="2"/>
                        <a:buChar char=""/>
                      </a:pPr>
                      <a:r>
                        <a:rPr lang="en-US" sz="2400" b="0" dirty="0">
                          <a:solidFill>
                            <a:schemeClr val="bg1"/>
                          </a:solidFill>
                          <a:effectLst/>
                          <a:latin typeface="Footlight MT Light" panose="0204060206030A020304" pitchFamily="18" charset="77"/>
                        </a:rPr>
                        <a:t>Joy</a:t>
                      </a:r>
                    </a:p>
                    <a:p>
                      <a:pPr marL="0" marR="0" lvl="0" indent="-342900">
                        <a:lnSpc>
                          <a:spcPct val="100000"/>
                        </a:lnSpc>
                        <a:spcBef>
                          <a:spcPts val="0"/>
                        </a:spcBef>
                        <a:spcAft>
                          <a:spcPts val="0"/>
                        </a:spcAft>
                        <a:buFont typeface="Symbol" panose="05050102010706020507" pitchFamily="18" charset="2"/>
                        <a:buChar char=""/>
                      </a:pPr>
                      <a:r>
                        <a:rPr lang="en-US" sz="2400" b="0" dirty="0">
                          <a:solidFill>
                            <a:schemeClr val="bg1"/>
                          </a:solidFill>
                          <a:effectLst/>
                          <a:latin typeface="Footlight MT Light" panose="0204060206030A020304" pitchFamily="18" charset="77"/>
                        </a:rPr>
                        <a:t>Avoidance of judgment</a:t>
                      </a:r>
                    </a:p>
                    <a:p>
                      <a:pPr marL="0" marR="0" lvl="0" indent="-342900">
                        <a:lnSpc>
                          <a:spcPct val="100000"/>
                        </a:lnSpc>
                        <a:spcBef>
                          <a:spcPts val="0"/>
                        </a:spcBef>
                        <a:spcAft>
                          <a:spcPts val="0"/>
                        </a:spcAft>
                        <a:buFont typeface="Symbol" panose="05050102010706020507" pitchFamily="18" charset="2"/>
                        <a:buChar char=""/>
                      </a:pPr>
                      <a:r>
                        <a:rPr lang="en-US" sz="2400" b="0" dirty="0">
                          <a:solidFill>
                            <a:schemeClr val="bg1"/>
                          </a:solidFill>
                          <a:effectLst/>
                          <a:latin typeface="Footlight MT Light" panose="0204060206030A020304" pitchFamily="18" charset="77"/>
                        </a:rPr>
                        <a:t>Answered prayers </a:t>
                      </a:r>
                    </a:p>
                    <a:p>
                      <a:pPr marL="0" marR="0" lvl="0" indent="-342900">
                        <a:lnSpc>
                          <a:spcPct val="100000"/>
                        </a:lnSpc>
                        <a:spcBef>
                          <a:spcPts val="0"/>
                        </a:spcBef>
                        <a:spcAft>
                          <a:spcPts val="0"/>
                        </a:spcAft>
                        <a:buFont typeface="Symbol" panose="05050102010706020507" pitchFamily="18" charset="2"/>
                        <a:buChar char=""/>
                      </a:pPr>
                      <a:r>
                        <a:rPr lang="en-US" sz="2400" b="0" dirty="0">
                          <a:solidFill>
                            <a:schemeClr val="bg1"/>
                          </a:solidFill>
                          <a:effectLst/>
                          <a:latin typeface="Footlight MT Light" panose="0204060206030A020304" pitchFamily="18" charset="77"/>
                        </a:rPr>
                        <a:t>Performance of great works</a:t>
                      </a:r>
                    </a:p>
                    <a:p>
                      <a:pPr marL="0" marR="0" lvl="0" indent="-342900">
                        <a:lnSpc>
                          <a:spcPct val="100000"/>
                        </a:lnSpc>
                        <a:spcBef>
                          <a:spcPts val="0"/>
                        </a:spcBef>
                        <a:spcAft>
                          <a:spcPts val="0"/>
                        </a:spcAft>
                        <a:buFont typeface="Symbol" panose="05050102010706020507" pitchFamily="18" charset="2"/>
                        <a:buChar char=""/>
                      </a:pPr>
                      <a:r>
                        <a:rPr lang="en-US" sz="2400" b="0" dirty="0">
                          <a:solidFill>
                            <a:schemeClr val="bg1"/>
                          </a:solidFill>
                          <a:effectLst/>
                          <a:latin typeface="Footlight MT Light" panose="0204060206030A020304" pitchFamily="18" charset="77"/>
                        </a:rPr>
                        <a:t>Confirmation of genuine discipleship</a:t>
                      </a:r>
                      <a:endParaRPr lang="en-US" sz="2400" b="0" dirty="0">
                        <a:solidFill>
                          <a:schemeClr val="bg1"/>
                        </a:solidFill>
                        <a:effectLst/>
                        <a:latin typeface="Footlight MT Light" panose="0204060206030A020304" pitchFamily="18" charset="77"/>
                        <a:ea typeface="Calibri" panose="020F0502020204030204" pitchFamily="34" charset="0"/>
                      </a:endParaRPr>
                    </a:p>
                  </a:txBody>
                  <a:tcPr marL="68545" marR="68545" marT="0" marB="0">
                    <a:solidFill>
                      <a:schemeClr val="tx1">
                        <a:lumMod val="85000"/>
                      </a:schemeClr>
                    </a:solidFill>
                  </a:tcPr>
                </a:tc>
                <a:tc>
                  <a:txBody>
                    <a:bodyPr/>
                    <a:lstStyle/>
                    <a:p>
                      <a:pPr marL="0" marR="0" lvl="0" indent="-342900" rtl="0">
                        <a:lnSpc>
                          <a:spcPct val="100000"/>
                        </a:lnSpc>
                        <a:spcBef>
                          <a:spcPts val="0"/>
                        </a:spcBef>
                        <a:spcAft>
                          <a:spcPts val="0"/>
                        </a:spcAft>
                        <a:buFont typeface="Symbol" panose="05050102010706020507" pitchFamily="18" charset="2"/>
                        <a:buChar char=""/>
                      </a:pPr>
                      <a:r>
                        <a:rPr lang="en-US" sz="2400" b="0" dirty="0">
                          <a:solidFill>
                            <a:schemeClr val="bg1"/>
                          </a:solidFill>
                          <a:effectLst/>
                          <a:latin typeface="Footlight MT Light" panose="0204060206030A020304" pitchFamily="18" charset="77"/>
                        </a:rPr>
                        <a:t>Love</a:t>
                      </a:r>
                    </a:p>
                    <a:p>
                      <a:pPr marL="0" marR="0" lvl="0" indent="-342900">
                        <a:lnSpc>
                          <a:spcPct val="100000"/>
                        </a:lnSpc>
                        <a:spcBef>
                          <a:spcPts val="0"/>
                        </a:spcBef>
                        <a:spcAft>
                          <a:spcPts val="0"/>
                        </a:spcAft>
                        <a:buFont typeface="Symbol" panose="05050102010706020507" pitchFamily="18" charset="2"/>
                        <a:buChar char=""/>
                      </a:pPr>
                      <a:r>
                        <a:rPr lang="en-US" sz="2400" b="0" dirty="0">
                          <a:solidFill>
                            <a:schemeClr val="bg1"/>
                          </a:solidFill>
                          <a:effectLst/>
                          <a:latin typeface="Footlight MT Light" panose="0204060206030A020304" pitchFamily="18" charset="77"/>
                        </a:rPr>
                        <a:t>Knowledge of Father</a:t>
                      </a:r>
                    </a:p>
                    <a:p>
                      <a:pPr marL="0" marR="0" lvl="0" indent="-342900">
                        <a:lnSpc>
                          <a:spcPct val="100000"/>
                        </a:lnSpc>
                        <a:spcBef>
                          <a:spcPts val="0"/>
                        </a:spcBef>
                        <a:spcAft>
                          <a:spcPts val="0"/>
                        </a:spcAft>
                        <a:buFont typeface="Symbol" panose="05050102010706020507" pitchFamily="18" charset="2"/>
                        <a:buChar char=""/>
                      </a:pPr>
                      <a:r>
                        <a:rPr lang="en-US" sz="2400" b="0" dirty="0">
                          <a:solidFill>
                            <a:schemeClr val="bg1"/>
                          </a:solidFill>
                          <a:effectLst/>
                          <a:latin typeface="Footlight MT Light" panose="0204060206030A020304" pitchFamily="18" charset="77"/>
                        </a:rPr>
                        <a:t>Spiritual fruit</a:t>
                      </a:r>
                    </a:p>
                    <a:p>
                      <a:pPr marL="0" marR="0" lvl="0" indent="-342900">
                        <a:lnSpc>
                          <a:spcPct val="100000"/>
                        </a:lnSpc>
                        <a:spcBef>
                          <a:spcPts val="0"/>
                        </a:spcBef>
                        <a:spcAft>
                          <a:spcPts val="0"/>
                        </a:spcAft>
                        <a:buFont typeface="Symbol" panose="05050102010706020507" pitchFamily="18" charset="2"/>
                        <a:buChar char=""/>
                      </a:pPr>
                      <a:r>
                        <a:rPr lang="en-US" sz="2400" b="0" dirty="0">
                          <a:solidFill>
                            <a:schemeClr val="bg1"/>
                          </a:solidFill>
                          <a:effectLst/>
                          <a:latin typeface="Footlight MT Light" panose="0204060206030A020304" pitchFamily="18" charset="77"/>
                        </a:rPr>
                        <a:t>Joy</a:t>
                      </a:r>
                    </a:p>
                    <a:p>
                      <a:pPr marL="0" marR="0" lvl="0" indent="-342900">
                        <a:lnSpc>
                          <a:spcPct val="100000"/>
                        </a:lnSpc>
                        <a:spcBef>
                          <a:spcPts val="0"/>
                        </a:spcBef>
                        <a:spcAft>
                          <a:spcPts val="0"/>
                        </a:spcAft>
                        <a:buFont typeface="Symbol" panose="05050102010706020507" pitchFamily="18" charset="2"/>
                        <a:buChar char=""/>
                      </a:pPr>
                      <a:r>
                        <a:rPr lang="en-US" sz="2400" b="0" dirty="0">
                          <a:solidFill>
                            <a:schemeClr val="bg1"/>
                          </a:solidFill>
                          <a:effectLst/>
                          <a:latin typeface="Footlight MT Light" panose="0204060206030A020304" pitchFamily="18" charset="77"/>
                        </a:rPr>
                        <a:t>Answered prayers</a:t>
                      </a:r>
                      <a:endParaRPr lang="en-US" sz="2400" b="0" dirty="0">
                        <a:solidFill>
                          <a:schemeClr val="bg1"/>
                        </a:solidFill>
                        <a:effectLst/>
                        <a:latin typeface="Footlight MT Light" panose="0204060206030A020304" pitchFamily="18" charset="77"/>
                        <a:ea typeface="Calibri" panose="020F0502020204030204" pitchFamily="34" charset="0"/>
                      </a:endParaRPr>
                    </a:p>
                  </a:txBody>
                  <a:tcPr marL="68545" marR="68545" marT="0" marB="0">
                    <a:solidFill>
                      <a:schemeClr val="tx1">
                        <a:lumMod val="85000"/>
                      </a:schemeClr>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3954416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BB4F84-7ADC-FB0D-9AB8-8D8AB76423F1}"/>
              </a:ext>
            </a:extLst>
          </p:cNvPr>
          <p:cNvSpPr>
            <a:spLocks noGrp="1"/>
          </p:cNvSpPr>
          <p:nvPr>
            <p:ph type="title"/>
          </p:nvPr>
        </p:nvSpPr>
        <p:spPr/>
        <p:txBody>
          <a:bodyPr/>
          <a:lstStyle/>
          <a:p>
            <a:r>
              <a:rPr lang="en-US" dirty="0" smtClean="0">
                <a:solidFill>
                  <a:schemeClr val="bg1"/>
                </a:solidFill>
                <a:latin typeface="Footlight MT Light" panose="0204060206030A020304" pitchFamily="18" charset="77"/>
              </a:rPr>
              <a:t>Johannine Discipleship</a:t>
            </a:r>
            <a:endParaRPr lang="en-US" dirty="0">
              <a:solidFill>
                <a:schemeClr val="bg1"/>
              </a:solidFill>
              <a:latin typeface="Footlight MT Light" panose="0204060206030A020304" pitchFamily="18" charset="77"/>
            </a:endParaRPr>
          </a:p>
        </p:txBody>
      </p:sp>
      <p:sp>
        <p:nvSpPr>
          <p:cNvPr id="3" name="Content Placeholder 2">
            <a:extLst>
              <a:ext uri="{FF2B5EF4-FFF2-40B4-BE49-F238E27FC236}">
                <a16:creationId xmlns:a16="http://schemas.microsoft.com/office/drawing/2014/main" xmlns="" id="{E7228708-9133-FCB0-A972-1617F52CEE9A}"/>
              </a:ext>
            </a:extLst>
          </p:cNvPr>
          <p:cNvSpPr>
            <a:spLocks noGrp="1"/>
          </p:cNvSpPr>
          <p:nvPr>
            <p:ph idx="1"/>
          </p:nvPr>
        </p:nvSpPr>
        <p:spPr/>
        <p:txBody>
          <a:bodyPr>
            <a:normAutofit/>
          </a:bodyPr>
          <a:lstStyle/>
          <a:p>
            <a:pPr marL="0" indent="0">
              <a:buNone/>
            </a:pPr>
            <a:r>
              <a:rPr lang="en-US" sz="4400" dirty="0" smtClean="0">
                <a:solidFill>
                  <a:schemeClr val="bg1"/>
                </a:solidFill>
                <a:latin typeface="Footlight MT Light" panose="0204060206030A020304" pitchFamily="18" charset="77"/>
              </a:rPr>
              <a:t>Johannine discipleship is devotion to Jesus that is characterized by continuous belief derived from rational and relational knowledge of the Father and Son as sustained by the Spirit, resulting in confession of Jesus as Messiah and a life of obedience to His teaching.</a:t>
            </a:r>
            <a:endParaRPr lang="en-US" sz="44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30028415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6A6E25-ECBB-ED16-FBEF-1354C47C4677}"/>
              </a:ext>
            </a:extLst>
          </p:cNvPr>
          <p:cNvSpPr>
            <a:spLocks noGrp="1"/>
          </p:cNvSpPr>
          <p:nvPr>
            <p:ph type="title"/>
          </p:nvPr>
        </p:nvSpPr>
        <p:spPr/>
        <p:txBody>
          <a:bodyPr/>
          <a:lstStyle/>
          <a:p>
            <a:r>
              <a:rPr lang="en-US" dirty="0">
                <a:solidFill>
                  <a:schemeClr val="bg1"/>
                </a:solidFill>
                <a:latin typeface="Footlight MT Light" panose="0204060206030A020304" pitchFamily="18" charset="77"/>
              </a:rPr>
              <a:t>Characteristics of a Faithful Follower of Jesus</a:t>
            </a:r>
          </a:p>
        </p:txBody>
      </p:sp>
      <p:sp>
        <p:nvSpPr>
          <p:cNvPr id="3" name="Content Placeholder 2">
            <a:extLst>
              <a:ext uri="{FF2B5EF4-FFF2-40B4-BE49-F238E27FC236}">
                <a16:creationId xmlns:a16="http://schemas.microsoft.com/office/drawing/2014/main" xmlns="" id="{73B2F461-E97C-2693-AA0F-BAAB7AB322BD}"/>
              </a:ext>
            </a:extLst>
          </p:cNvPr>
          <p:cNvSpPr>
            <a:spLocks noGrp="1"/>
          </p:cNvSpPr>
          <p:nvPr>
            <p:ph idx="1"/>
          </p:nvPr>
        </p:nvSpPr>
        <p:spPr/>
        <p:txBody>
          <a:bodyPr>
            <a:normAutofit lnSpcReduction="10000"/>
          </a:bodyPr>
          <a:lstStyle/>
          <a:p>
            <a:pPr marL="514350" indent="-514350">
              <a:buFont typeface="+mj-lt"/>
              <a:buAutoNum type="arabicPeriod"/>
            </a:pPr>
            <a:r>
              <a:rPr lang="en-US" sz="3600" dirty="0">
                <a:solidFill>
                  <a:schemeClr val="bg1"/>
                </a:solidFill>
                <a:latin typeface="Footlight MT Light" panose="0204060206030A020304" pitchFamily="18" charset="77"/>
              </a:rPr>
              <a:t>Believe</a:t>
            </a:r>
          </a:p>
          <a:p>
            <a:pPr marL="514350" indent="-514350">
              <a:buFont typeface="+mj-lt"/>
              <a:buAutoNum type="arabicPeriod"/>
            </a:pPr>
            <a:r>
              <a:rPr lang="en-US" sz="3600" dirty="0">
                <a:solidFill>
                  <a:schemeClr val="bg1"/>
                </a:solidFill>
                <a:latin typeface="Footlight MT Light" panose="0204060206030A020304" pitchFamily="18" charset="77"/>
              </a:rPr>
              <a:t>Love </a:t>
            </a:r>
          </a:p>
          <a:p>
            <a:pPr marL="514350" indent="-514350">
              <a:buFont typeface="+mj-lt"/>
              <a:buAutoNum type="arabicPeriod"/>
            </a:pPr>
            <a:r>
              <a:rPr lang="en-US" sz="3600" dirty="0">
                <a:solidFill>
                  <a:schemeClr val="bg1"/>
                </a:solidFill>
                <a:latin typeface="Footlight MT Light" panose="0204060206030A020304" pitchFamily="18" charset="77"/>
              </a:rPr>
              <a:t>Obey </a:t>
            </a:r>
          </a:p>
          <a:p>
            <a:pPr marL="514350" indent="-514350">
              <a:buFont typeface="+mj-lt"/>
              <a:buAutoNum type="arabicPeriod"/>
            </a:pPr>
            <a:r>
              <a:rPr lang="en-US" sz="3600" dirty="0">
                <a:solidFill>
                  <a:schemeClr val="bg1"/>
                </a:solidFill>
                <a:latin typeface="Footlight MT Light" panose="0204060206030A020304" pitchFamily="18" charset="77"/>
              </a:rPr>
              <a:t>Bear fruit </a:t>
            </a:r>
          </a:p>
          <a:p>
            <a:pPr marL="514350" indent="-514350">
              <a:buFont typeface="+mj-lt"/>
              <a:buAutoNum type="arabicPeriod"/>
            </a:pPr>
            <a:r>
              <a:rPr lang="en-US" sz="3600" dirty="0">
                <a:solidFill>
                  <a:schemeClr val="bg1"/>
                </a:solidFill>
                <a:latin typeface="Footlight MT Light" panose="0204060206030A020304" pitchFamily="18" charset="77"/>
              </a:rPr>
              <a:t>Abide  </a:t>
            </a:r>
          </a:p>
          <a:p>
            <a:pPr marL="514350" indent="-514350">
              <a:buFont typeface="+mj-lt"/>
              <a:buAutoNum type="arabicPeriod"/>
            </a:pPr>
            <a:r>
              <a:rPr lang="en-US" sz="3600" dirty="0">
                <a:solidFill>
                  <a:schemeClr val="bg1"/>
                </a:solidFill>
                <a:latin typeface="Footlight MT Light" panose="0204060206030A020304" pitchFamily="18" charset="77"/>
              </a:rPr>
              <a:t>Witness </a:t>
            </a:r>
          </a:p>
          <a:p>
            <a:pPr marL="514350" indent="-514350">
              <a:buFont typeface="+mj-lt"/>
              <a:buAutoNum type="arabicPeriod"/>
            </a:pPr>
            <a:r>
              <a:rPr lang="en-US" sz="3600" dirty="0">
                <a:solidFill>
                  <a:schemeClr val="bg1"/>
                </a:solidFill>
                <a:latin typeface="Footlight MT Light" panose="0204060206030A020304" pitchFamily="18" charset="77"/>
              </a:rPr>
              <a:t>Hate your life</a:t>
            </a:r>
          </a:p>
          <a:p>
            <a:pPr marL="514350" indent="-514350">
              <a:buFont typeface="+mj-lt"/>
              <a:buAutoNum type="arabicPeriod"/>
            </a:pPr>
            <a:endParaRPr lang="en-US" sz="3600" dirty="0">
              <a:solidFill>
                <a:schemeClr val="bg1"/>
              </a:solidFill>
              <a:latin typeface="Footlight MT Light" panose="0204060206030A020304" pitchFamily="18" charset="77"/>
            </a:endParaRPr>
          </a:p>
          <a:p>
            <a:pPr marL="514350" indent="-514350">
              <a:buFont typeface="+mj-lt"/>
              <a:buAutoNum type="arabicPeriod"/>
            </a:pPr>
            <a:endParaRPr lang="en-US" sz="36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249112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3444</TotalTime>
  <Words>563</Words>
  <Application>Microsoft Office PowerPoint</Application>
  <PresentationFormat>Widescreen</PresentationFormat>
  <Paragraphs>108</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Didot</vt:lpstr>
      <vt:lpstr>Footlight MT Light</vt:lpstr>
      <vt:lpstr>Helvetica</vt:lpstr>
      <vt:lpstr>Symbol</vt:lpstr>
      <vt:lpstr>Times New Roman</vt:lpstr>
      <vt:lpstr>1_Office Theme</vt:lpstr>
      <vt:lpstr>The  Gospel  of  John</vt:lpstr>
      <vt:lpstr>The Gospel of John</vt:lpstr>
      <vt:lpstr>The Gospel of John</vt:lpstr>
      <vt:lpstr>Variations in John</vt:lpstr>
      <vt:lpstr>Dietrich Bonhoeffer</vt:lpstr>
      <vt:lpstr>The Purpose of John 20:30-31</vt:lpstr>
      <vt:lpstr>Rewards of Discipleship</vt:lpstr>
      <vt:lpstr>Johannine Discipleship</vt:lpstr>
      <vt:lpstr>Characteristics of a Faithful Follower of Jesus</vt:lpstr>
      <vt:lpstr>CT Studd</vt:lpstr>
      <vt:lpstr>CT Studd</vt:lpstr>
      <vt:lpstr>The  Gospel  of  John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Zhakevich</dc:creator>
  <cp:lastModifiedBy>Windows User</cp:lastModifiedBy>
  <cp:revision>69</cp:revision>
  <dcterms:created xsi:type="dcterms:W3CDTF">2022-09-06T03:11:41Z</dcterms:created>
  <dcterms:modified xsi:type="dcterms:W3CDTF">2026-08-16T17:28:30Z</dcterms:modified>
</cp:coreProperties>
</file>