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ms-powerpoint.presentation.macroEnabled.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72" r:id="rId2"/>
  </p:sldMasterIdLst>
  <p:sldIdLst>
    <p:sldId id="2145711011" r:id="rId3"/>
    <p:sldId id="2067" r:id="rId4"/>
    <p:sldId id="1962" r:id="rId5"/>
    <p:sldId id="1951" r:id="rId6"/>
    <p:sldId id="1947" r:id="rId7"/>
    <p:sldId id="2145710994" r:id="rId8"/>
    <p:sldId id="2145710979" r:id="rId9"/>
    <p:sldId id="2626" r:id="rId10"/>
    <p:sldId id="2145711015" r:id="rId11"/>
    <p:sldId id="2145711016" r:id="rId1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6815" autoAdjust="0"/>
    <p:restoredTop sz="94660"/>
  </p:normalViewPr>
  <p:slideViewPr>
    <p:cSldViewPr snapToGrid="0">
      <p:cViewPr varScale="1">
        <p:scale>
          <a:sx n="70" d="100"/>
          <a:sy n="70" d="100"/>
        </p:scale>
        <p:origin x="84" y="144"/>
      </p:cViewPr>
      <p:guideLst/>
    </p:cSldViewPr>
  </p:slideViewPr>
  <p:notesTextViewPr>
    <p:cViewPr>
      <p:scale>
        <a:sx n="1" d="1"/>
        <a:sy n="1" d="1"/>
      </p:scale>
      <p:origin x="0" y="0"/>
    </p:cViewPr>
  </p:notesTextViewPr>
  <p:sorterViewPr>
    <p:cViewPr>
      <p:scale>
        <a:sx n="100" d="100"/>
        <a:sy n="100"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presProps" Target="presProp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slide" Target="slides/slide10.xml"/><Relationship Id="rId2" Type="http://schemas.openxmlformats.org/officeDocument/2006/relationships/slideMaster" Target="slideMasters/slideMaster2.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theme" Target="theme/theme1.xml"/><Relationship Id="rId10" Type="http://schemas.openxmlformats.org/officeDocument/2006/relationships/slide" Target="slides/slide8.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a:t>Click to edit Master title style</a:t>
            </a:r>
          </a:p>
        </p:txBody>
      </p:sp>
      <p:sp>
        <p:nvSpPr>
          <p:cNvPr id="3" name="Subtitle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53670E35-4249-4821-984E-E3259031D8A1}" type="datetimeFigureOut">
              <a:rPr lang="en-US" smtClean="0"/>
              <a:pPr/>
              <a:t>8/8/2026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AFBF9-536B-48F1-B84C-D1E071B173D5}" type="slidenum">
              <a:rPr lang="en-US" smtClean="0"/>
              <a:pPr/>
              <a:t>‹#›</a:t>
            </a:fld>
            <a:endParaRPr lang="en-US"/>
          </a:p>
        </p:txBody>
      </p:sp>
    </p:spTree>
    <p:extLst>
      <p:ext uri="{BB962C8B-B14F-4D97-AF65-F5344CB8AC3E}">
        <p14:creationId xmlns:p14="http://schemas.microsoft.com/office/powerpoint/2010/main" val="391042337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3670E35-4249-4821-984E-E3259031D8A1}" type="datetimeFigureOut">
              <a:rPr lang="en-US" smtClean="0"/>
              <a:pPr/>
              <a:t>8/8/2026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AFBF9-536B-48F1-B84C-D1E071B173D5}" type="slidenum">
              <a:rPr lang="en-US" smtClean="0"/>
              <a:pPr/>
              <a:t>‹#›</a:t>
            </a:fld>
            <a:endParaRPr lang="en-US"/>
          </a:p>
        </p:txBody>
      </p:sp>
    </p:spTree>
    <p:extLst>
      <p:ext uri="{BB962C8B-B14F-4D97-AF65-F5344CB8AC3E}">
        <p14:creationId xmlns:p14="http://schemas.microsoft.com/office/powerpoint/2010/main" val="90512204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3670E35-4249-4821-984E-E3259031D8A1}" type="datetimeFigureOut">
              <a:rPr lang="en-US" smtClean="0"/>
              <a:pPr/>
              <a:t>8/8/2026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AFBF9-536B-48F1-B84C-D1E071B173D5}" type="slidenum">
              <a:rPr lang="en-US" smtClean="0"/>
              <a:pPr/>
              <a:t>‹#›</a:t>
            </a:fld>
            <a:endParaRPr lang="en-US"/>
          </a:p>
        </p:txBody>
      </p:sp>
    </p:spTree>
    <p:extLst>
      <p:ext uri="{BB962C8B-B14F-4D97-AF65-F5344CB8AC3E}">
        <p14:creationId xmlns:p14="http://schemas.microsoft.com/office/powerpoint/2010/main" val="42861941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53670E35-4249-4821-984E-E3259031D8A1}" type="datetimeFigureOut">
              <a:rPr lang="en-US" smtClean="0"/>
              <a:pPr/>
              <a:t>8/8/2026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57AFBF9-536B-48F1-B84C-D1E071B173D5}" type="slidenum">
              <a:rPr lang="en-US" smtClean="0"/>
              <a:pPr/>
              <a:t>‹#›</a:t>
            </a:fld>
            <a:endParaRPr lang="en-US"/>
          </a:p>
        </p:txBody>
      </p:sp>
    </p:spTree>
    <p:extLst>
      <p:ext uri="{BB962C8B-B14F-4D97-AF65-F5344CB8AC3E}">
        <p14:creationId xmlns:p14="http://schemas.microsoft.com/office/powerpoint/2010/main" val="284918144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53670E35-4249-4821-984E-E3259031D8A1}" type="datetimeFigureOut">
              <a:rPr lang="en-US" smtClean="0"/>
              <a:pPr/>
              <a:t>8/8/2026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D57AFBF9-536B-48F1-B84C-D1E071B173D5}" type="slidenum">
              <a:rPr lang="en-US" smtClean="0"/>
              <a:pPr/>
              <a:t>‹#›</a:t>
            </a:fld>
            <a:endParaRPr lang="en-US"/>
          </a:p>
        </p:txBody>
      </p:sp>
    </p:spTree>
    <p:extLst>
      <p:ext uri="{BB962C8B-B14F-4D97-AF65-F5344CB8AC3E}">
        <p14:creationId xmlns:p14="http://schemas.microsoft.com/office/powerpoint/2010/main" val="125226201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53670E35-4249-4821-984E-E3259031D8A1}" type="datetimeFigureOut">
              <a:rPr lang="en-US" smtClean="0"/>
              <a:pPr/>
              <a:t>8/8/2026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D57AFBF9-536B-48F1-B84C-D1E071B173D5}" type="slidenum">
              <a:rPr lang="en-US" smtClean="0"/>
              <a:pPr/>
              <a:t>‹#›</a:t>
            </a:fld>
            <a:endParaRPr lang="en-US"/>
          </a:p>
        </p:txBody>
      </p:sp>
    </p:spTree>
    <p:extLst>
      <p:ext uri="{BB962C8B-B14F-4D97-AF65-F5344CB8AC3E}">
        <p14:creationId xmlns:p14="http://schemas.microsoft.com/office/powerpoint/2010/main" val="132781005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3670E35-4249-4821-984E-E3259031D8A1}" type="datetimeFigureOut">
              <a:rPr lang="en-US" smtClean="0"/>
              <a:pPr/>
              <a:t>8/8/2026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D57AFBF9-536B-48F1-B84C-D1E071B173D5}" type="slidenum">
              <a:rPr lang="en-US" smtClean="0"/>
              <a:pPr/>
              <a:t>‹#›</a:t>
            </a:fld>
            <a:endParaRPr lang="en-US"/>
          </a:p>
        </p:txBody>
      </p:sp>
    </p:spTree>
    <p:extLst>
      <p:ext uri="{BB962C8B-B14F-4D97-AF65-F5344CB8AC3E}">
        <p14:creationId xmlns:p14="http://schemas.microsoft.com/office/powerpoint/2010/main" val="247623449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3670E35-4249-4821-984E-E3259031D8A1}" type="datetimeFigureOut">
              <a:rPr lang="en-US" smtClean="0"/>
              <a:pPr/>
              <a:t>8/8/2026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57AFBF9-536B-48F1-B84C-D1E071B173D5}" type="slidenum">
              <a:rPr lang="en-US" smtClean="0"/>
              <a:pPr/>
              <a:t>‹#›</a:t>
            </a:fld>
            <a:endParaRPr lang="en-US"/>
          </a:p>
        </p:txBody>
      </p:sp>
    </p:spTree>
    <p:extLst>
      <p:ext uri="{BB962C8B-B14F-4D97-AF65-F5344CB8AC3E}">
        <p14:creationId xmlns:p14="http://schemas.microsoft.com/office/powerpoint/2010/main" val="143252444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3670E35-4249-4821-984E-E3259031D8A1}" type="datetimeFigureOut">
              <a:rPr lang="en-US" smtClean="0"/>
              <a:pPr/>
              <a:t>8/8/2026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57AFBF9-536B-48F1-B84C-D1E071B173D5}" type="slidenum">
              <a:rPr lang="en-US" smtClean="0"/>
              <a:pPr/>
              <a:t>‹#›</a:t>
            </a:fld>
            <a:endParaRPr lang="en-US"/>
          </a:p>
        </p:txBody>
      </p:sp>
    </p:spTree>
    <p:extLst>
      <p:ext uri="{BB962C8B-B14F-4D97-AF65-F5344CB8AC3E}">
        <p14:creationId xmlns:p14="http://schemas.microsoft.com/office/powerpoint/2010/main" val="179027791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3670E35-4249-4821-984E-E3259031D8A1}" type="datetimeFigureOut">
              <a:rPr lang="en-US" smtClean="0"/>
              <a:pPr/>
              <a:t>8/8/2026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AFBF9-536B-48F1-B84C-D1E071B173D5}" type="slidenum">
              <a:rPr lang="en-US" smtClean="0"/>
              <a:pPr/>
              <a:t>‹#›</a:t>
            </a:fld>
            <a:endParaRPr lang="en-US"/>
          </a:p>
        </p:txBody>
      </p:sp>
    </p:spTree>
    <p:extLst>
      <p:ext uri="{BB962C8B-B14F-4D97-AF65-F5344CB8AC3E}">
        <p14:creationId xmlns:p14="http://schemas.microsoft.com/office/powerpoint/2010/main" val="269208619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3670E35-4249-4821-984E-E3259031D8A1}" type="datetimeFigureOut">
              <a:rPr lang="en-US" smtClean="0"/>
              <a:pPr/>
              <a:t>8/8/2026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AFBF9-536B-48F1-B84C-D1E071B173D5}" type="slidenum">
              <a:rPr lang="en-US" smtClean="0"/>
              <a:pPr/>
              <a:t>‹#›</a:t>
            </a:fld>
            <a:endParaRPr lang="en-US"/>
          </a:p>
        </p:txBody>
      </p:sp>
    </p:spTree>
    <p:extLst>
      <p:ext uri="{BB962C8B-B14F-4D97-AF65-F5344CB8AC3E}">
        <p14:creationId xmlns:p14="http://schemas.microsoft.com/office/powerpoint/2010/main" val="56756938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a:t>Click to edit Master title style</a:t>
            </a:r>
          </a:p>
        </p:txBody>
      </p:sp>
      <p:sp>
        <p:nvSpPr>
          <p:cNvPr id="3" name="Subtitle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p>
        </p:txBody>
      </p:sp>
      <p:sp>
        <p:nvSpPr>
          <p:cNvPr id="4" name="Rectangle 4">
            <a:extLst>
              <a:ext uri="{FF2B5EF4-FFF2-40B4-BE49-F238E27FC236}">
                <a16:creationId xmlns:a16="http://schemas.microsoft.com/office/drawing/2014/main" id="{69D59F0E-6B55-B82D-EDD1-A240DBD00E29}"/>
              </a:ext>
            </a:extLst>
          </p:cNvPr>
          <p:cNvSpPr>
            <a:spLocks noGrp="1" noChangeArrowheads="1"/>
          </p:cNvSpPr>
          <p:nvPr>
            <p:ph type="dt" sz="half" idx="10"/>
          </p:nvPr>
        </p:nvSpPr>
        <p:spPr>
          <a:ln/>
        </p:spPr>
        <p:txBody>
          <a:bodyPr/>
          <a:lstStyle>
            <a:lvl1pPr>
              <a:defRPr/>
            </a:lvl1pPr>
          </a:lstStyle>
          <a:p>
            <a:pPr>
              <a:defRPr/>
            </a:pPr>
            <a:endParaRPr lang="en-US"/>
          </a:p>
        </p:txBody>
      </p:sp>
      <p:sp>
        <p:nvSpPr>
          <p:cNvPr id="5" name="Rectangle 5">
            <a:extLst>
              <a:ext uri="{FF2B5EF4-FFF2-40B4-BE49-F238E27FC236}">
                <a16:creationId xmlns:a16="http://schemas.microsoft.com/office/drawing/2014/main" id="{C9F7BF13-4659-DC6B-0535-DB3C8C1C81F8}"/>
              </a:ext>
            </a:extLst>
          </p:cNvPr>
          <p:cNvSpPr>
            <a:spLocks noGrp="1" noChangeArrowheads="1"/>
          </p:cNvSpPr>
          <p:nvPr>
            <p:ph type="ftr" sz="quarter" idx="11"/>
          </p:nvPr>
        </p:nvSpPr>
        <p:spPr>
          <a:ln/>
        </p:spPr>
        <p:txBody>
          <a:bodyPr/>
          <a:lstStyle>
            <a:lvl1pPr>
              <a:defRPr/>
            </a:lvl1pPr>
          </a:lstStyle>
          <a:p>
            <a:pPr>
              <a:defRPr/>
            </a:pPr>
            <a:endParaRPr lang="en-US"/>
          </a:p>
        </p:txBody>
      </p:sp>
      <p:sp>
        <p:nvSpPr>
          <p:cNvPr id="6" name="Rectangle 6">
            <a:extLst>
              <a:ext uri="{FF2B5EF4-FFF2-40B4-BE49-F238E27FC236}">
                <a16:creationId xmlns:a16="http://schemas.microsoft.com/office/drawing/2014/main" id="{BBE5C903-62C9-F232-AFE9-9728B218C515}"/>
              </a:ext>
            </a:extLst>
          </p:cNvPr>
          <p:cNvSpPr>
            <a:spLocks noGrp="1" noChangeArrowheads="1"/>
          </p:cNvSpPr>
          <p:nvPr>
            <p:ph type="sldNum" sz="quarter" idx="12"/>
          </p:nvPr>
        </p:nvSpPr>
        <p:spPr>
          <a:ln/>
        </p:spPr>
        <p:txBody>
          <a:bodyPr/>
          <a:lstStyle>
            <a:lvl1pPr>
              <a:defRPr/>
            </a:lvl1pPr>
          </a:lstStyle>
          <a:p>
            <a:pPr>
              <a:defRPr/>
            </a:pPr>
            <a:fld id="{E3EFE955-DE5B-456D-A49A-F77D7BB797BC}" type="slidenum">
              <a:rPr lang="en-US" altLang="en-US"/>
              <a:pPr>
                <a:defRPr/>
              </a:pPr>
              <a:t>‹#›</a:t>
            </a:fld>
            <a:endParaRPr lang="en-US" altLang="en-US"/>
          </a:p>
        </p:txBody>
      </p:sp>
    </p:spTree>
    <p:extLst>
      <p:ext uri="{BB962C8B-B14F-4D97-AF65-F5344CB8AC3E}">
        <p14:creationId xmlns:p14="http://schemas.microsoft.com/office/powerpoint/2010/main" val="290948602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a:extLst>
              <a:ext uri="{FF2B5EF4-FFF2-40B4-BE49-F238E27FC236}">
                <a16:creationId xmlns:a16="http://schemas.microsoft.com/office/drawing/2014/main" id="{1508967B-8457-5D24-FBB5-9B8B04BDC78A}"/>
              </a:ext>
            </a:extLst>
          </p:cNvPr>
          <p:cNvSpPr>
            <a:spLocks noGrp="1" noChangeArrowheads="1"/>
          </p:cNvSpPr>
          <p:nvPr>
            <p:ph type="dt" sz="half" idx="10"/>
          </p:nvPr>
        </p:nvSpPr>
        <p:spPr>
          <a:ln/>
        </p:spPr>
        <p:txBody>
          <a:bodyPr/>
          <a:lstStyle>
            <a:lvl1pPr>
              <a:defRPr/>
            </a:lvl1pPr>
          </a:lstStyle>
          <a:p>
            <a:pPr>
              <a:defRPr/>
            </a:pPr>
            <a:endParaRPr lang="en-US"/>
          </a:p>
        </p:txBody>
      </p:sp>
      <p:sp>
        <p:nvSpPr>
          <p:cNvPr id="5" name="Rectangle 5">
            <a:extLst>
              <a:ext uri="{FF2B5EF4-FFF2-40B4-BE49-F238E27FC236}">
                <a16:creationId xmlns:a16="http://schemas.microsoft.com/office/drawing/2014/main" id="{BA067F98-66A0-BCE4-0F5C-07CC5B46DDF7}"/>
              </a:ext>
            </a:extLst>
          </p:cNvPr>
          <p:cNvSpPr>
            <a:spLocks noGrp="1" noChangeArrowheads="1"/>
          </p:cNvSpPr>
          <p:nvPr>
            <p:ph type="ftr" sz="quarter" idx="11"/>
          </p:nvPr>
        </p:nvSpPr>
        <p:spPr>
          <a:ln/>
        </p:spPr>
        <p:txBody>
          <a:bodyPr/>
          <a:lstStyle>
            <a:lvl1pPr>
              <a:defRPr/>
            </a:lvl1pPr>
          </a:lstStyle>
          <a:p>
            <a:pPr>
              <a:defRPr/>
            </a:pPr>
            <a:endParaRPr lang="en-US"/>
          </a:p>
        </p:txBody>
      </p:sp>
      <p:sp>
        <p:nvSpPr>
          <p:cNvPr id="6" name="Rectangle 6">
            <a:extLst>
              <a:ext uri="{FF2B5EF4-FFF2-40B4-BE49-F238E27FC236}">
                <a16:creationId xmlns:a16="http://schemas.microsoft.com/office/drawing/2014/main" id="{E877C3B9-B3AD-B121-95A3-4DF1E5E3ED49}"/>
              </a:ext>
            </a:extLst>
          </p:cNvPr>
          <p:cNvSpPr>
            <a:spLocks noGrp="1" noChangeArrowheads="1"/>
          </p:cNvSpPr>
          <p:nvPr>
            <p:ph type="sldNum" sz="quarter" idx="12"/>
          </p:nvPr>
        </p:nvSpPr>
        <p:spPr>
          <a:ln/>
        </p:spPr>
        <p:txBody>
          <a:bodyPr/>
          <a:lstStyle>
            <a:lvl1pPr>
              <a:defRPr/>
            </a:lvl1pPr>
          </a:lstStyle>
          <a:p>
            <a:pPr>
              <a:defRPr/>
            </a:pPr>
            <a:fld id="{B32D738F-7F0E-48D4-80F5-B8E44C2CF378}" type="slidenum">
              <a:rPr lang="en-US" altLang="en-US"/>
              <a:pPr>
                <a:defRPr/>
              </a:pPr>
              <a:t>‹#›</a:t>
            </a:fld>
            <a:endParaRPr lang="en-US" altLang="en-US"/>
          </a:p>
        </p:txBody>
      </p:sp>
    </p:spTree>
    <p:extLst>
      <p:ext uri="{BB962C8B-B14F-4D97-AF65-F5344CB8AC3E}">
        <p14:creationId xmlns:p14="http://schemas.microsoft.com/office/powerpoint/2010/main" val="317838548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4">
            <a:extLst>
              <a:ext uri="{FF2B5EF4-FFF2-40B4-BE49-F238E27FC236}">
                <a16:creationId xmlns:a16="http://schemas.microsoft.com/office/drawing/2014/main" id="{C3573E79-D916-A5E8-3DA3-CF8960571ECF}"/>
              </a:ext>
            </a:extLst>
          </p:cNvPr>
          <p:cNvSpPr>
            <a:spLocks noGrp="1" noChangeArrowheads="1"/>
          </p:cNvSpPr>
          <p:nvPr>
            <p:ph type="dt" sz="half" idx="10"/>
          </p:nvPr>
        </p:nvSpPr>
        <p:spPr>
          <a:ln/>
        </p:spPr>
        <p:txBody>
          <a:bodyPr/>
          <a:lstStyle>
            <a:lvl1pPr>
              <a:defRPr/>
            </a:lvl1pPr>
          </a:lstStyle>
          <a:p>
            <a:pPr>
              <a:defRPr/>
            </a:pPr>
            <a:endParaRPr lang="en-US"/>
          </a:p>
        </p:txBody>
      </p:sp>
      <p:sp>
        <p:nvSpPr>
          <p:cNvPr id="5" name="Rectangle 5">
            <a:extLst>
              <a:ext uri="{FF2B5EF4-FFF2-40B4-BE49-F238E27FC236}">
                <a16:creationId xmlns:a16="http://schemas.microsoft.com/office/drawing/2014/main" id="{FA0294DD-D61F-1D4F-AC3B-4293B8A8BB47}"/>
              </a:ext>
            </a:extLst>
          </p:cNvPr>
          <p:cNvSpPr>
            <a:spLocks noGrp="1" noChangeArrowheads="1"/>
          </p:cNvSpPr>
          <p:nvPr>
            <p:ph type="ftr" sz="quarter" idx="11"/>
          </p:nvPr>
        </p:nvSpPr>
        <p:spPr>
          <a:ln/>
        </p:spPr>
        <p:txBody>
          <a:bodyPr/>
          <a:lstStyle>
            <a:lvl1pPr>
              <a:defRPr/>
            </a:lvl1pPr>
          </a:lstStyle>
          <a:p>
            <a:pPr>
              <a:defRPr/>
            </a:pPr>
            <a:endParaRPr lang="en-US"/>
          </a:p>
        </p:txBody>
      </p:sp>
      <p:sp>
        <p:nvSpPr>
          <p:cNvPr id="6" name="Rectangle 6">
            <a:extLst>
              <a:ext uri="{FF2B5EF4-FFF2-40B4-BE49-F238E27FC236}">
                <a16:creationId xmlns:a16="http://schemas.microsoft.com/office/drawing/2014/main" id="{E91E3314-3EEE-72F6-159B-D100A731A721}"/>
              </a:ext>
            </a:extLst>
          </p:cNvPr>
          <p:cNvSpPr>
            <a:spLocks noGrp="1" noChangeArrowheads="1"/>
          </p:cNvSpPr>
          <p:nvPr>
            <p:ph type="sldNum" sz="quarter" idx="12"/>
          </p:nvPr>
        </p:nvSpPr>
        <p:spPr>
          <a:ln/>
        </p:spPr>
        <p:txBody>
          <a:bodyPr/>
          <a:lstStyle>
            <a:lvl1pPr>
              <a:defRPr/>
            </a:lvl1pPr>
          </a:lstStyle>
          <a:p>
            <a:pPr>
              <a:defRPr/>
            </a:pPr>
            <a:fld id="{3C729451-F518-4BB0-8545-2C9D0D285CE1}" type="slidenum">
              <a:rPr lang="en-US" altLang="en-US"/>
              <a:pPr>
                <a:defRPr/>
              </a:pPr>
              <a:t>‹#›</a:t>
            </a:fld>
            <a:endParaRPr lang="en-US" altLang="en-US"/>
          </a:p>
        </p:txBody>
      </p:sp>
    </p:spTree>
    <p:extLst>
      <p:ext uri="{BB962C8B-B14F-4D97-AF65-F5344CB8AC3E}">
        <p14:creationId xmlns:p14="http://schemas.microsoft.com/office/powerpoint/2010/main" val="230798798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a:extLst>
              <a:ext uri="{FF2B5EF4-FFF2-40B4-BE49-F238E27FC236}">
                <a16:creationId xmlns:a16="http://schemas.microsoft.com/office/drawing/2014/main" id="{7350688C-A9C2-7614-D071-336527132948}"/>
              </a:ext>
            </a:extLst>
          </p:cNvPr>
          <p:cNvSpPr>
            <a:spLocks noGrp="1" noChangeArrowheads="1"/>
          </p:cNvSpPr>
          <p:nvPr>
            <p:ph type="dt" sz="half" idx="10"/>
          </p:nvPr>
        </p:nvSpPr>
        <p:spPr>
          <a:ln/>
        </p:spPr>
        <p:txBody>
          <a:bodyPr/>
          <a:lstStyle>
            <a:lvl1pPr>
              <a:defRPr/>
            </a:lvl1pPr>
          </a:lstStyle>
          <a:p>
            <a:pPr>
              <a:defRPr/>
            </a:pPr>
            <a:endParaRPr lang="en-US"/>
          </a:p>
        </p:txBody>
      </p:sp>
      <p:sp>
        <p:nvSpPr>
          <p:cNvPr id="6" name="Rectangle 5">
            <a:extLst>
              <a:ext uri="{FF2B5EF4-FFF2-40B4-BE49-F238E27FC236}">
                <a16:creationId xmlns:a16="http://schemas.microsoft.com/office/drawing/2014/main" id="{203D30C6-D3BB-F295-861F-96D7A0659D92}"/>
              </a:ext>
            </a:extLst>
          </p:cNvPr>
          <p:cNvSpPr>
            <a:spLocks noGrp="1" noChangeArrowheads="1"/>
          </p:cNvSpPr>
          <p:nvPr>
            <p:ph type="ftr" sz="quarter" idx="11"/>
          </p:nvPr>
        </p:nvSpPr>
        <p:spPr>
          <a:ln/>
        </p:spPr>
        <p:txBody>
          <a:bodyPr/>
          <a:lstStyle>
            <a:lvl1pPr>
              <a:defRPr/>
            </a:lvl1pPr>
          </a:lstStyle>
          <a:p>
            <a:pPr>
              <a:defRPr/>
            </a:pPr>
            <a:endParaRPr lang="en-US"/>
          </a:p>
        </p:txBody>
      </p:sp>
      <p:sp>
        <p:nvSpPr>
          <p:cNvPr id="7" name="Rectangle 6">
            <a:extLst>
              <a:ext uri="{FF2B5EF4-FFF2-40B4-BE49-F238E27FC236}">
                <a16:creationId xmlns:a16="http://schemas.microsoft.com/office/drawing/2014/main" id="{47E82EDA-6724-2D63-64EA-AA713FA60391}"/>
              </a:ext>
            </a:extLst>
          </p:cNvPr>
          <p:cNvSpPr>
            <a:spLocks noGrp="1" noChangeArrowheads="1"/>
          </p:cNvSpPr>
          <p:nvPr>
            <p:ph type="sldNum" sz="quarter" idx="12"/>
          </p:nvPr>
        </p:nvSpPr>
        <p:spPr>
          <a:ln/>
        </p:spPr>
        <p:txBody>
          <a:bodyPr/>
          <a:lstStyle>
            <a:lvl1pPr>
              <a:defRPr/>
            </a:lvl1pPr>
          </a:lstStyle>
          <a:p>
            <a:pPr>
              <a:defRPr/>
            </a:pPr>
            <a:fld id="{9BFA74D3-E93B-4C62-8B53-56A4A0035FCF}" type="slidenum">
              <a:rPr lang="en-US" altLang="en-US"/>
              <a:pPr>
                <a:defRPr/>
              </a:pPr>
              <a:t>‹#›</a:t>
            </a:fld>
            <a:endParaRPr lang="en-US" altLang="en-US"/>
          </a:p>
        </p:txBody>
      </p:sp>
    </p:spTree>
    <p:extLst>
      <p:ext uri="{BB962C8B-B14F-4D97-AF65-F5344CB8AC3E}">
        <p14:creationId xmlns:p14="http://schemas.microsoft.com/office/powerpoint/2010/main" val="274687694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4">
            <a:extLst>
              <a:ext uri="{FF2B5EF4-FFF2-40B4-BE49-F238E27FC236}">
                <a16:creationId xmlns:a16="http://schemas.microsoft.com/office/drawing/2014/main" id="{D0BA39FF-2038-4906-8B7C-8A1846CA9A14}"/>
              </a:ext>
            </a:extLst>
          </p:cNvPr>
          <p:cNvSpPr>
            <a:spLocks noGrp="1" noChangeArrowheads="1"/>
          </p:cNvSpPr>
          <p:nvPr>
            <p:ph type="dt" sz="half" idx="10"/>
          </p:nvPr>
        </p:nvSpPr>
        <p:spPr>
          <a:ln/>
        </p:spPr>
        <p:txBody>
          <a:bodyPr/>
          <a:lstStyle>
            <a:lvl1pPr>
              <a:defRPr/>
            </a:lvl1pPr>
          </a:lstStyle>
          <a:p>
            <a:pPr>
              <a:defRPr/>
            </a:pPr>
            <a:endParaRPr lang="en-US"/>
          </a:p>
        </p:txBody>
      </p:sp>
      <p:sp>
        <p:nvSpPr>
          <p:cNvPr id="8" name="Rectangle 5">
            <a:extLst>
              <a:ext uri="{FF2B5EF4-FFF2-40B4-BE49-F238E27FC236}">
                <a16:creationId xmlns:a16="http://schemas.microsoft.com/office/drawing/2014/main" id="{8F4FB805-2B3B-9CD7-39AC-99C2139F728C}"/>
              </a:ext>
            </a:extLst>
          </p:cNvPr>
          <p:cNvSpPr>
            <a:spLocks noGrp="1" noChangeArrowheads="1"/>
          </p:cNvSpPr>
          <p:nvPr>
            <p:ph type="ftr" sz="quarter" idx="11"/>
          </p:nvPr>
        </p:nvSpPr>
        <p:spPr>
          <a:ln/>
        </p:spPr>
        <p:txBody>
          <a:bodyPr/>
          <a:lstStyle>
            <a:lvl1pPr>
              <a:defRPr/>
            </a:lvl1pPr>
          </a:lstStyle>
          <a:p>
            <a:pPr>
              <a:defRPr/>
            </a:pPr>
            <a:endParaRPr lang="en-US"/>
          </a:p>
        </p:txBody>
      </p:sp>
      <p:sp>
        <p:nvSpPr>
          <p:cNvPr id="9" name="Rectangle 6">
            <a:extLst>
              <a:ext uri="{FF2B5EF4-FFF2-40B4-BE49-F238E27FC236}">
                <a16:creationId xmlns:a16="http://schemas.microsoft.com/office/drawing/2014/main" id="{AE0308F3-7AD0-F409-7695-B5E607A6938F}"/>
              </a:ext>
            </a:extLst>
          </p:cNvPr>
          <p:cNvSpPr>
            <a:spLocks noGrp="1" noChangeArrowheads="1"/>
          </p:cNvSpPr>
          <p:nvPr>
            <p:ph type="sldNum" sz="quarter" idx="12"/>
          </p:nvPr>
        </p:nvSpPr>
        <p:spPr>
          <a:ln/>
        </p:spPr>
        <p:txBody>
          <a:bodyPr/>
          <a:lstStyle>
            <a:lvl1pPr>
              <a:defRPr/>
            </a:lvl1pPr>
          </a:lstStyle>
          <a:p>
            <a:pPr>
              <a:defRPr/>
            </a:pPr>
            <a:fld id="{83A881C3-C75B-4C9F-9134-E430CB20D399}" type="slidenum">
              <a:rPr lang="en-US" altLang="en-US"/>
              <a:pPr>
                <a:defRPr/>
              </a:pPr>
              <a:t>‹#›</a:t>
            </a:fld>
            <a:endParaRPr lang="en-US" altLang="en-US"/>
          </a:p>
        </p:txBody>
      </p:sp>
    </p:spTree>
    <p:extLst>
      <p:ext uri="{BB962C8B-B14F-4D97-AF65-F5344CB8AC3E}">
        <p14:creationId xmlns:p14="http://schemas.microsoft.com/office/powerpoint/2010/main" val="81205938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4">
            <a:extLst>
              <a:ext uri="{FF2B5EF4-FFF2-40B4-BE49-F238E27FC236}">
                <a16:creationId xmlns:a16="http://schemas.microsoft.com/office/drawing/2014/main" id="{6A8BB858-DF7B-F767-E490-9DAA4CBEA60F}"/>
              </a:ext>
            </a:extLst>
          </p:cNvPr>
          <p:cNvSpPr>
            <a:spLocks noGrp="1" noChangeArrowheads="1"/>
          </p:cNvSpPr>
          <p:nvPr>
            <p:ph type="dt" sz="half" idx="10"/>
          </p:nvPr>
        </p:nvSpPr>
        <p:spPr>
          <a:ln/>
        </p:spPr>
        <p:txBody>
          <a:bodyPr/>
          <a:lstStyle>
            <a:lvl1pPr>
              <a:defRPr/>
            </a:lvl1pPr>
          </a:lstStyle>
          <a:p>
            <a:pPr>
              <a:defRPr/>
            </a:pPr>
            <a:endParaRPr lang="en-US"/>
          </a:p>
        </p:txBody>
      </p:sp>
      <p:sp>
        <p:nvSpPr>
          <p:cNvPr id="4" name="Rectangle 5">
            <a:extLst>
              <a:ext uri="{FF2B5EF4-FFF2-40B4-BE49-F238E27FC236}">
                <a16:creationId xmlns:a16="http://schemas.microsoft.com/office/drawing/2014/main" id="{BF5466DE-81CE-BD0E-6559-98F3E9FCAC52}"/>
              </a:ext>
            </a:extLst>
          </p:cNvPr>
          <p:cNvSpPr>
            <a:spLocks noGrp="1" noChangeArrowheads="1"/>
          </p:cNvSpPr>
          <p:nvPr>
            <p:ph type="ftr" sz="quarter" idx="11"/>
          </p:nvPr>
        </p:nvSpPr>
        <p:spPr>
          <a:ln/>
        </p:spPr>
        <p:txBody>
          <a:bodyPr/>
          <a:lstStyle>
            <a:lvl1pPr>
              <a:defRPr/>
            </a:lvl1pPr>
          </a:lstStyle>
          <a:p>
            <a:pPr>
              <a:defRPr/>
            </a:pPr>
            <a:endParaRPr lang="en-US"/>
          </a:p>
        </p:txBody>
      </p:sp>
      <p:sp>
        <p:nvSpPr>
          <p:cNvPr id="5" name="Rectangle 6">
            <a:extLst>
              <a:ext uri="{FF2B5EF4-FFF2-40B4-BE49-F238E27FC236}">
                <a16:creationId xmlns:a16="http://schemas.microsoft.com/office/drawing/2014/main" id="{06059719-7216-8A7B-08E6-9F77146272CC}"/>
              </a:ext>
            </a:extLst>
          </p:cNvPr>
          <p:cNvSpPr>
            <a:spLocks noGrp="1" noChangeArrowheads="1"/>
          </p:cNvSpPr>
          <p:nvPr>
            <p:ph type="sldNum" sz="quarter" idx="12"/>
          </p:nvPr>
        </p:nvSpPr>
        <p:spPr>
          <a:ln/>
        </p:spPr>
        <p:txBody>
          <a:bodyPr/>
          <a:lstStyle>
            <a:lvl1pPr>
              <a:defRPr/>
            </a:lvl1pPr>
          </a:lstStyle>
          <a:p>
            <a:pPr>
              <a:defRPr/>
            </a:pPr>
            <a:fld id="{1198C60D-F280-4845-B7AB-D4AE0A67BB4C}" type="slidenum">
              <a:rPr lang="en-US" altLang="en-US"/>
              <a:pPr>
                <a:defRPr/>
              </a:pPr>
              <a:t>‹#›</a:t>
            </a:fld>
            <a:endParaRPr lang="en-US" altLang="en-US"/>
          </a:p>
        </p:txBody>
      </p:sp>
    </p:spTree>
    <p:extLst>
      <p:ext uri="{BB962C8B-B14F-4D97-AF65-F5344CB8AC3E}">
        <p14:creationId xmlns:p14="http://schemas.microsoft.com/office/powerpoint/2010/main" val="143550010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a:extLst>
              <a:ext uri="{FF2B5EF4-FFF2-40B4-BE49-F238E27FC236}">
                <a16:creationId xmlns:a16="http://schemas.microsoft.com/office/drawing/2014/main" id="{B3C343B8-B647-2803-FDBF-427A66B3D4D2}"/>
              </a:ext>
            </a:extLst>
          </p:cNvPr>
          <p:cNvSpPr>
            <a:spLocks noGrp="1" noChangeArrowheads="1"/>
          </p:cNvSpPr>
          <p:nvPr>
            <p:ph type="dt" sz="half" idx="10"/>
          </p:nvPr>
        </p:nvSpPr>
        <p:spPr>
          <a:ln/>
        </p:spPr>
        <p:txBody>
          <a:bodyPr/>
          <a:lstStyle>
            <a:lvl1pPr>
              <a:defRPr/>
            </a:lvl1pPr>
          </a:lstStyle>
          <a:p>
            <a:pPr>
              <a:defRPr/>
            </a:pPr>
            <a:endParaRPr lang="en-US"/>
          </a:p>
        </p:txBody>
      </p:sp>
      <p:sp>
        <p:nvSpPr>
          <p:cNvPr id="3" name="Rectangle 5">
            <a:extLst>
              <a:ext uri="{FF2B5EF4-FFF2-40B4-BE49-F238E27FC236}">
                <a16:creationId xmlns:a16="http://schemas.microsoft.com/office/drawing/2014/main" id="{FE8ED163-63F6-CF93-B909-306D7EAD3F1F}"/>
              </a:ext>
            </a:extLst>
          </p:cNvPr>
          <p:cNvSpPr>
            <a:spLocks noGrp="1" noChangeArrowheads="1"/>
          </p:cNvSpPr>
          <p:nvPr>
            <p:ph type="ftr" sz="quarter" idx="11"/>
          </p:nvPr>
        </p:nvSpPr>
        <p:spPr>
          <a:ln/>
        </p:spPr>
        <p:txBody>
          <a:bodyPr/>
          <a:lstStyle>
            <a:lvl1pPr>
              <a:defRPr/>
            </a:lvl1pPr>
          </a:lstStyle>
          <a:p>
            <a:pPr>
              <a:defRPr/>
            </a:pPr>
            <a:endParaRPr lang="en-US"/>
          </a:p>
        </p:txBody>
      </p:sp>
      <p:sp>
        <p:nvSpPr>
          <p:cNvPr id="4" name="Rectangle 6">
            <a:extLst>
              <a:ext uri="{FF2B5EF4-FFF2-40B4-BE49-F238E27FC236}">
                <a16:creationId xmlns:a16="http://schemas.microsoft.com/office/drawing/2014/main" id="{D0D9AF07-FD75-86F0-1C42-A34FCBDFD144}"/>
              </a:ext>
            </a:extLst>
          </p:cNvPr>
          <p:cNvSpPr>
            <a:spLocks noGrp="1" noChangeArrowheads="1"/>
          </p:cNvSpPr>
          <p:nvPr>
            <p:ph type="sldNum" sz="quarter" idx="12"/>
          </p:nvPr>
        </p:nvSpPr>
        <p:spPr>
          <a:ln/>
        </p:spPr>
        <p:txBody>
          <a:bodyPr/>
          <a:lstStyle>
            <a:lvl1pPr>
              <a:defRPr/>
            </a:lvl1pPr>
          </a:lstStyle>
          <a:p>
            <a:pPr>
              <a:defRPr/>
            </a:pPr>
            <a:fld id="{7B6CE3DF-50A8-4EAE-B908-E3C79409CB53}" type="slidenum">
              <a:rPr lang="en-US" altLang="en-US"/>
              <a:pPr>
                <a:defRPr/>
              </a:pPr>
              <a:t>‹#›</a:t>
            </a:fld>
            <a:endParaRPr lang="en-US" altLang="en-US"/>
          </a:p>
        </p:txBody>
      </p:sp>
    </p:spTree>
    <p:extLst>
      <p:ext uri="{BB962C8B-B14F-4D97-AF65-F5344CB8AC3E}">
        <p14:creationId xmlns:p14="http://schemas.microsoft.com/office/powerpoint/2010/main" val="416598229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a:extLst>
              <a:ext uri="{FF2B5EF4-FFF2-40B4-BE49-F238E27FC236}">
                <a16:creationId xmlns:a16="http://schemas.microsoft.com/office/drawing/2014/main" id="{7356391F-2378-8E89-ED58-278FFB304267}"/>
              </a:ext>
            </a:extLst>
          </p:cNvPr>
          <p:cNvSpPr>
            <a:spLocks noGrp="1" noChangeArrowheads="1"/>
          </p:cNvSpPr>
          <p:nvPr>
            <p:ph type="dt" sz="half" idx="10"/>
          </p:nvPr>
        </p:nvSpPr>
        <p:spPr>
          <a:ln/>
        </p:spPr>
        <p:txBody>
          <a:bodyPr/>
          <a:lstStyle>
            <a:lvl1pPr>
              <a:defRPr/>
            </a:lvl1pPr>
          </a:lstStyle>
          <a:p>
            <a:pPr>
              <a:defRPr/>
            </a:pPr>
            <a:endParaRPr lang="en-US"/>
          </a:p>
        </p:txBody>
      </p:sp>
      <p:sp>
        <p:nvSpPr>
          <p:cNvPr id="6" name="Rectangle 5">
            <a:extLst>
              <a:ext uri="{FF2B5EF4-FFF2-40B4-BE49-F238E27FC236}">
                <a16:creationId xmlns:a16="http://schemas.microsoft.com/office/drawing/2014/main" id="{B41B4043-FA55-AC20-2D1F-2F51A1919AF8}"/>
              </a:ext>
            </a:extLst>
          </p:cNvPr>
          <p:cNvSpPr>
            <a:spLocks noGrp="1" noChangeArrowheads="1"/>
          </p:cNvSpPr>
          <p:nvPr>
            <p:ph type="ftr" sz="quarter" idx="11"/>
          </p:nvPr>
        </p:nvSpPr>
        <p:spPr>
          <a:ln/>
        </p:spPr>
        <p:txBody>
          <a:bodyPr/>
          <a:lstStyle>
            <a:lvl1pPr>
              <a:defRPr/>
            </a:lvl1pPr>
          </a:lstStyle>
          <a:p>
            <a:pPr>
              <a:defRPr/>
            </a:pPr>
            <a:endParaRPr lang="en-US"/>
          </a:p>
        </p:txBody>
      </p:sp>
      <p:sp>
        <p:nvSpPr>
          <p:cNvPr id="7" name="Rectangle 6">
            <a:extLst>
              <a:ext uri="{FF2B5EF4-FFF2-40B4-BE49-F238E27FC236}">
                <a16:creationId xmlns:a16="http://schemas.microsoft.com/office/drawing/2014/main" id="{AEEAE3F9-5C15-9179-8C44-331522282B28}"/>
              </a:ext>
            </a:extLst>
          </p:cNvPr>
          <p:cNvSpPr>
            <a:spLocks noGrp="1" noChangeArrowheads="1"/>
          </p:cNvSpPr>
          <p:nvPr>
            <p:ph type="sldNum" sz="quarter" idx="12"/>
          </p:nvPr>
        </p:nvSpPr>
        <p:spPr>
          <a:ln/>
        </p:spPr>
        <p:txBody>
          <a:bodyPr/>
          <a:lstStyle>
            <a:lvl1pPr>
              <a:defRPr/>
            </a:lvl1pPr>
          </a:lstStyle>
          <a:p>
            <a:pPr>
              <a:defRPr/>
            </a:pPr>
            <a:fld id="{863A8528-EC32-488B-9A97-2B3F14BDD58A}" type="slidenum">
              <a:rPr lang="en-US" altLang="en-US"/>
              <a:pPr>
                <a:defRPr/>
              </a:pPr>
              <a:t>‹#›</a:t>
            </a:fld>
            <a:endParaRPr lang="en-US" altLang="en-US"/>
          </a:p>
        </p:txBody>
      </p:sp>
    </p:spTree>
    <p:extLst>
      <p:ext uri="{BB962C8B-B14F-4D97-AF65-F5344CB8AC3E}">
        <p14:creationId xmlns:p14="http://schemas.microsoft.com/office/powerpoint/2010/main" val="4101047948"/>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a:extLst>
              <a:ext uri="{FF2B5EF4-FFF2-40B4-BE49-F238E27FC236}">
                <a16:creationId xmlns:a16="http://schemas.microsoft.com/office/drawing/2014/main" id="{AECA1037-D8F0-A270-94A0-B8586C52EF60}"/>
              </a:ext>
            </a:extLst>
          </p:cNvPr>
          <p:cNvSpPr>
            <a:spLocks noGrp="1" noChangeArrowheads="1"/>
          </p:cNvSpPr>
          <p:nvPr>
            <p:ph type="dt" sz="half" idx="10"/>
          </p:nvPr>
        </p:nvSpPr>
        <p:spPr>
          <a:ln/>
        </p:spPr>
        <p:txBody>
          <a:bodyPr/>
          <a:lstStyle>
            <a:lvl1pPr>
              <a:defRPr/>
            </a:lvl1pPr>
          </a:lstStyle>
          <a:p>
            <a:pPr>
              <a:defRPr/>
            </a:pPr>
            <a:endParaRPr lang="en-US"/>
          </a:p>
        </p:txBody>
      </p:sp>
      <p:sp>
        <p:nvSpPr>
          <p:cNvPr id="6" name="Rectangle 5">
            <a:extLst>
              <a:ext uri="{FF2B5EF4-FFF2-40B4-BE49-F238E27FC236}">
                <a16:creationId xmlns:a16="http://schemas.microsoft.com/office/drawing/2014/main" id="{E19B6F5A-253F-580E-2A49-62ED73096ABD}"/>
              </a:ext>
            </a:extLst>
          </p:cNvPr>
          <p:cNvSpPr>
            <a:spLocks noGrp="1" noChangeArrowheads="1"/>
          </p:cNvSpPr>
          <p:nvPr>
            <p:ph type="ftr" sz="quarter" idx="11"/>
          </p:nvPr>
        </p:nvSpPr>
        <p:spPr>
          <a:ln/>
        </p:spPr>
        <p:txBody>
          <a:bodyPr/>
          <a:lstStyle>
            <a:lvl1pPr>
              <a:defRPr/>
            </a:lvl1pPr>
          </a:lstStyle>
          <a:p>
            <a:pPr>
              <a:defRPr/>
            </a:pPr>
            <a:endParaRPr lang="en-US"/>
          </a:p>
        </p:txBody>
      </p:sp>
      <p:sp>
        <p:nvSpPr>
          <p:cNvPr id="7" name="Rectangle 6">
            <a:extLst>
              <a:ext uri="{FF2B5EF4-FFF2-40B4-BE49-F238E27FC236}">
                <a16:creationId xmlns:a16="http://schemas.microsoft.com/office/drawing/2014/main" id="{638BF4BD-26AC-574C-A3C7-7B0837EDAFD6}"/>
              </a:ext>
            </a:extLst>
          </p:cNvPr>
          <p:cNvSpPr>
            <a:spLocks noGrp="1" noChangeArrowheads="1"/>
          </p:cNvSpPr>
          <p:nvPr>
            <p:ph type="sldNum" sz="quarter" idx="12"/>
          </p:nvPr>
        </p:nvSpPr>
        <p:spPr>
          <a:ln/>
        </p:spPr>
        <p:txBody>
          <a:bodyPr/>
          <a:lstStyle>
            <a:lvl1pPr>
              <a:defRPr/>
            </a:lvl1pPr>
          </a:lstStyle>
          <a:p>
            <a:pPr>
              <a:defRPr/>
            </a:pPr>
            <a:fld id="{4290315F-C11F-479E-9982-0E789A2C141E}" type="slidenum">
              <a:rPr lang="en-US" altLang="en-US"/>
              <a:pPr>
                <a:defRPr/>
              </a:pPr>
              <a:t>‹#›</a:t>
            </a:fld>
            <a:endParaRPr lang="en-US" altLang="en-US"/>
          </a:p>
        </p:txBody>
      </p:sp>
    </p:spTree>
    <p:extLst>
      <p:ext uri="{BB962C8B-B14F-4D97-AF65-F5344CB8AC3E}">
        <p14:creationId xmlns:p14="http://schemas.microsoft.com/office/powerpoint/2010/main" val="102788028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a:extLst>
              <a:ext uri="{FF2B5EF4-FFF2-40B4-BE49-F238E27FC236}">
                <a16:creationId xmlns:a16="http://schemas.microsoft.com/office/drawing/2014/main" id="{C387A6A7-C4F9-4F3C-2D8B-D22AB64DA611}"/>
              </a:ext>
            </a:extLst>
          </p:cNvPr>
          <p:cNvSpPr>
            <a:spLocks noGrp="1" noChangeArrowheads="1"/>
          </p:cNvSpPr>
          <p:nvPr>
            <p:ph type="dt" sz="half" idx="10"/>
          </p:nvPr>
        </p:nvSpPr>
        <p:spPr>
          <a:ln/>
        </p:spPr>
        <p:txBody>
          <a:bodyPr/>
          <a:lstStyle>
            <a:lvl1pPr>
              <a:defRPr/>
            </a:lvl1pPr>
          </a:lstStyle>
          <a:p>
            <a:pPr>
              <a:defRPr/>
            </a:pPr>
            <a:endParaRPr lang="en-US"/>
          </a:p>
        </p:txBody>
      </p:sp>
      <p:sp>
        <p:nvSpPr>
          <p:cNvPr id="5" name="Rectangle 5">
            <a:extLst>
              <a:ext uri="{FF2B5EF4-FFF2-40B4-BE49-F238E27FC236}">
                <a16:creationId xmlns:a16="http://schemas.microsoft.com/office/drawing/2014/main" id="{FBC81AB5-CEEC-7F95-9852-0C5E5A37FA34}"/>
              </a:ext>
            </a:extLst>
          </p:cNvPr>
          <p:cNvSpPr>
            <a:spLocks noGrp="1" noChangeArrowheads="1"/>
          </p:cNvSpPr>
          <p:nvPr>
            <p:ph type="ftr" sz="quarter" idx="11"/>
          </p:nvPr>
        </p:nvSpPr>
        <p:spPr>
          <a:ln/>
        </p:spPr>
        <p:txBody>
          <a:bodyPr/>
          <a:lstStyle>
            <a:lvl1pPr>
              <a:defRPr/>
            </a:lvl1pPr>
          </a:lstStyle>
          <a:p>
            <a:pPr>
              <a:defRPr/>
            </a:pPr>
            <a:endParaRPr lang="en-US"/>
          </a:p>
        </p:txBody>
      </p:sp>
      <p:sp>
        <p:nvSpPr>
          <p:cNvPr id="6" name="Rectangle 6">
            <a:extLst>
              <a:ext uri="{FF2B5EF4-FFF2-40B4-BE49-F238E27FC236}">
                <a16:creationId xmlns:a16="http://schemas.microsoft.com/office/drawing/2014/main" id="{F3252D08-801D-17FA-0750-A382FCA0670F}"/>
              </a:ext>
            </a:extLst>
          </p:cNvPr>
          <p:cNvSpPr>
            <a:spLocks noGrp="1" noChangeArrowheads="1"/>
          </p:cNvSpPr>
          <p:nvPr>
            <p:ph type="sldNum" sz="quarter" idx="12"/>
          </p:nvPr>
        </p:nvSpPr>
        <p:spPr>
          <a:ln/>
        </p:spPr>
        <p:txBody>
          <a:bodyPr/>
          <a:lstStyle>
            <a:lvl1pPr>
              <a:defRPr/>
            </a:lvl1pPr>
          </a:lstStyle>
          <a:p>
            <a:pPr>
              <a:defRPr/>
            </a:pPr>
            <a:fld id="{A80D79F6-4F40-411C-94E7-32870528D6C8}" type="slidenum">
              <a:rPr lang="en-US" altLang="en-US"/>
              <a:pPr>
                <a:defRPr/>
              </a:pPr>
              <a:t>‹#›</a:t>
            </a:fld>
            <a:endParaRPr lang="en-US" altLang="en-US"/>
          </a:p>
        </p:txBody>
      </p:sp>
    </p:spTree>
    <p:extLst>
      <p:ext uri="{BB962C8B-B14F-4D97-AF65-F5344CB8AC3E}">
        <p14:creationId xmlns:p14="http://schemas.microsoft.com/office/powerpoint/2010/main" val="3293710723"/>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a:extLst>
              <a:ext uri="{FF2B5EF4-FFF2-40B4-BE49-F238E27FC236}">
                <a16:creationId xmlns:a16="http://schemas.microsoft.com/office/drawing/2014/main" id="{5F39F84D-EABD-9B24-64BC-C925394DC15F}"/>
              </a:ext>
            </a:extLst>
          </p:cNvPr>
          <p:cNvSpPr>
            <a:spLocks noGrp="1" noChangeArrowheads="1"/>
          </p:cNvSpPr>
          <p:nvPr>
            <p:ph type="dt" sz="half" idx="10"/>
          </p:nvPr>
        </p:nvSpPr>
        <p:spPr>
          <a:ln/>
        </p:spPr>
        <p:txBody>
          <a:bodyPr/>
          <a:lstStyle>
            <a:lvl1pPr>
              <a:defRPr/>
            </a:lvl1pPr>
          </a:lstStyle>
          <a:p>
            <a:pPr>
              <a:defRPr/>
            </a:pPr>
            <a:endParaRPr lang="en-US"/>
          </a:p>
        </p:txBody>
      </p:sp>
      <p:sp>
        <p:nvSpPr>
          <p:cNvPr id="5" name="Rectangle 5">
            <a:extLst>
              <a:ext uri="{FF2B5EF4-FFF2-40B4-BE49-F238E27FC236}">
                <a16:creationId xmlns:a16="http://schemas.microsoft.com/office/drawing/2014/main" id="{F3594DF0-62C8-8E83-E9D9-F1E0A175117D}"/>
              </a:ext>
            </a:extLst>
          </p:cNvPr>
          <p:cNvSpPr>
            <a:spLocks noGrp="1" noChangeArrowheads="1"/>
          </p:cNvSpPr>
          <p:nvPr>
            <p:ph type="ftr" sz="quarter" idx="11"/>
          </p:nvPr>
        </p:nvSpPr>
        <p:spPr>
          <a:ln/>
        </p:spPr>
        <p:txBody>
          <a:bodyPr/>
          <a:lstStyle>
            <a:lvl1pPr>
              <a:defRPr/>
            </a:lvl1pPr>
          </a:lstStyle>
          <a:p>
            <a:pPr>
              <a:defRPr/>
            </a:pPr>
            <a:endParaRPr lang="en-US"/>
          </a:p>
        </p:txBody>
      </p:sp>
      <p:sp>
        <p:nvSpPr>
          <p:cNvPr id="6" name="Rectangle 6">
            <a:extLst>
              <a:ext uri="{FF2B5EF4-FFF2-40B4-BE49-F238E27FC236}">
                <a16:creationId xmlns:a16="http://schemas.microsoft.com/office/drawing/2014/main" id="{CA1776F6-CE94-6D07-28F9-AEAE4CC03CB9}"/>
              </a:ext>
            </a:extLst>
          </p:cNvPr>
          <p:cNvSpPr>
            <a:spLocks noGrp="1" noChangeArrowheads="1"/>
          </p:cNvSpPr>
          <p:nvPr>
            <p:ph type="sldNum" sz="quarter" idx="12"/>
          </p:nvPr>
        </p:nvSpPr>
        <p:spPr>
          <a:ln/>
        </p:spPr>
        <p:txBody>
          <a:bodyPr/>
          <a:lstStyle>
            <a:lvl1pPr>
              <a:defRPr/>
            </a:lvl1pPr>
          </a:lstStyle>
          <a:p>
            <a:pPr>
              <a:defRPr/>
            </a:pPr>
            <a:fld id="{5261CAE6-D69D-46E2-AB7B-A644C68E9C52}" type="slidenum">
              <a:rPr lang="en-US" altLang="en-US"/>
              <a:pPr>
                <a:defRPr/>
              </a:pPr>
              <a:t>‹#›</a:t>
            </a:fld>
            <a:endParaRPr lang="en-US" altLang="en-US"/>
          </a:p>
        </p:txBody>
      </p:sp>
    </p:spTree>
    <p:extLst>
      <p:ext uri="{BB962C8B-B14F-4D97-AF65-F5344CB8AC3E}">
        <p14:creationId xmlns:p14="http://schemas.microsoft.com/office/powerpoint/2010/main" val="1961455978"/>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cSld name="Custom Layout">
    <p:spTree>
      <p:nvGrpSpPr>
        <p:cNvPr id="1" name=""/>
        <p:cNvGrpSpPr/>
        <p:nvPr/>
      </p:nvGrpSpPr>
      <p:grpSpPr>
        <a:xfrm>
          <a:off x="0" y="0"/>
          <a:ext cx="0" cy="0"/>
          <a:chOff x="0" y="0"/>
          <a:chExt cx="0" cy="0"/>
        </a:xfrm>
      </p:grpSpPr>
      <p:sp>
        <p:nvSpPr>
          <p:cNvPr id="2" name="Title 1"/>
          <p:cNvSpPr>
            <a:spLocks noGrp="1"/>
          </p:cNvSpPr>
          <p:nvPr>
            <p:ph type="title"/>
          </p:nvPr>
        </p:nvSpPr>
        <p:spPr>
          <a:xfrm>
            <a:off x="402167" y="228601"/>
            <a:ext cx="11385551" cy="1141413"/>
          </a:xfrm>
        </p:spPr>
        <p:txBody>
          <a:bodyPr/>
          <a:lstStyle/>
          <a:p>
            <a:r>
              <a:rPr lang="en-US"/>
              <a:t>Click to edit Master title style</a:t>
            </a:r>
          </a:p>
        </p:txBody>
      </p:sp>
      <p:sp>
        <p:nvSpPr>
          <p:cNvPr id="3" name="Rectangle 4">
            <a:extLst>
              <a:ext uri="{FF2B5EF4-FFF2-40B4-BE49-F238E27FC236}">
                <a16:creationId xmlns:a16="http://schemas.microsoft.com/office/drawing/2014/main" id="{37AEE43B-2E36-1859-C8DE-ADA1A4DC53C8}"/>
              </a:ext>
            </a:extLst>
          </p:cNvPr>
          <p:cNvSpPr>
            <a:spLocks noGrp="1" noChangeArrowheads="1"/>
          </p:cNvSpPr>
          <p:nvPr>
            <p:ph type="sldNum" idx="10"/>
          </p:nvPr>
        </p:nvSpPr>
        <p:spPr/>
        <p:txBody>
          <a:bodyPr/>
          <a:lstStyle>
            <a:lvl1pPr>
              <a:defRPr/>
            </a:lvl1pPr>
          </a:lstStyle>
          <a:p>
            <a:pPr>
              <a:defRPr/>
            </a:pPr>
            <a:fld id="{8718B35A-FBCF-430A-BF73-B25C7DFE2089}" type="slidenum">
              <a:rPr lang="en-US" altLang="en-US"/>
              <a:pPr>
                <a:defRPr/>
              </a:pPr>
              <a:t>‹#›</a:t>
            </a:fld>
            <a:endParaRPr lang="en-US" altLang="en-US"/>
          </a:p>
        </p:txBody>
      </p:sp>
    </p:spTree>
    <p:extLst>
      <p:ext uri="{BB962C8B-B14F-4D97-AF65-F5344CB8AC3E}">
        <p14:creationId xmlns:p14="http://schemas.microsoft.com/office/powerpoint/2010/main" val="404497383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theme" Target="../theme/theme2.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609600" y="1600201"/>
            <a:ext cx="109728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3670E35-4249-4821-984E-E3259031D8A1}" type="datetimeFigureOut">
              <a:rPr lang="en-US" smtClean="0"/>
              <a:pPr/>
              <a:t>8/8/2026</a:t>
            </a:fld>
            <a:endParaRPr lang="en-US"/>
          </a:p>
        </p:txBody>
      </p:sp>
      <p:sp>
        <p:nvSpPr>
          <p:cNvPr id="5" name="Footer Placeholder 4"/>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737600" y="6356351"/>
            <a:ext cx="28448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57AFBF9-536B-48F1-B84C-D1E071B173D5}" type="slidenum">
              <a:rPr lang="en-US" smtClean="0"/>
              <a:pPr/>
              <a:t>‹#›</a:t>
            </a:fld>
            <a:endParaRPr lang="en-US"/>
          </a:p>
        </p:txBody>
      </p:sp>
    </p:spTree>
    <p:extLst>
      <p:ext uri="{BB962C8B-B14F-4D97-AF65-F5344CB8AC3E}">
        <p14:creationId xmlns:p14="http://schemas.microsoft.com/office/powerpoint/2010/main" val="1628052246"/>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1026" name="Rectangle 2">
            <a:extLst>
              <a:ext uri="{FF2B5EF4-FFF2-40B4-BE49-F238E27FC236}">
                <a16:creationId xmlns:a16="http://schemas.microsoft.com/office/drawing/2014/main" id="{8470BC91-68CD-9418-3CA4-691424EC6EDC}"/>
              </a:ext>
            </a:extLst>
          </p:cNvPr>
          <p:cNvSpPr>
            <a:spLocks noGrp="1" noChangeArrowheads="1"/>
          </p:cNvSpPr>
          <p:nvPr>
            <p:ph type="title"/>
          </p:nvPr>
        </p:nvSpPr>
        <p:spPr bwMode="auto">
          <a:xfrm>
            <a:off x="609600" y="274638"/>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7" name="Rectangle 3">
            <a:extLst>
              <a:ext uri="{FF2B5EF4-FFF2-40B4-BE49-F238E27FC236}">
                <a16:creationId xmlns:a16="http://schemas.microsoft.com/office/drawing/2014/main" id="{77EED46E-3CA7-6B15-6AB9-5B5B645AFC4B}"/>
              </a:ext>
            </a:extLst>
          </p:cNvPr>
          <p:cNvSpPr>
            <a:spLocks noGrp="1" noChangeArrowheads="1"/>
          </p:cNvSpPr>
          <p:nvPr>
            <p:ph type="body" idx="1"/>
          </p:nvPr>
        </p:nvSpPr>
        <p:spPr bwMode="auto">
          <a:xfrm>
            <a:off x="609600" y="1600201"/>
            <a:ext cx="109728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1028" name="Rectangle 4">
            <a:extLst>
              <a:ext uri="{FF2B5EF4-FFF2-40B4-BE49-F238E27FC236}">
                <a16:creationId xmlns:a16="http://schemas.microsoft.com/office/drawing/2014/main" id="{D5418920-2378-56F3-29FE-6295178C5DDA}"/>
              </a:ext>
            </a:extLst>
          </p:cNvPr>
          <p:cNvSpPr>
            <a:spLocks noGrp="1" noChangeArrowheads="1"/>
          </p:cNvSpPr>
          <p:nvPr>
            <p:ph type="dt" sz="half" idx="2"/>
          </p:nvPr>
        </p:nvSpPr>
        <p:spPr bwMode="auto">
          <a:xfrm>
            <a:off x="609600" y="6245225"/>
            <a:ext cx="2844800" cy="476250"/>
          </a:xfrm>
          <a:prstGeom prst="rect">
            <a:avLst/>
          </a:prstGeom>
          <a:noFill/>
          <a:ln>
            <a:noFill/>
          </a:ln>
          <a:effectLst/>
        </p:spPr>
        <p:txBody>
          <a:bodyPr vert="horz" wrap="square" lIns="91440" tIns="45720" rIns="91440" bIns="45720" numCol="1" anchor="t" anchorCtr="0" compatLnSpc="1">
            <a:prstTxWarp prst="textNoShape">
              <a:avLst/>
            </a:prstTxWarp>
          </a:bodyPr>
          <a:lstStyle>
            <a:lvl1pPr eaLnBrk="1" hangingPunct="1">
              <a:defRPr sz="1400">
                <a:latin typeface="Arial" charset="0"/>
              </a:defRPr>
            </a:lvl1pPr>
          </a:lstStyle>
          <a:p>
            <a:pPr>
              <a:defRPr/>
            </a:pPr>
            <a:endParaRPr lang="en-US"/>
          </a:p>
        </p:txBody>
      </p:sp>
      <p:sp>
        <p:nvSpPr>
          <p:cNvPr id="1029" name="Rectangle 5">
            <a:extLst>
              <a:ext uri="{FF2B5EF4-FFF2-40B4-BE49-F238E27FC236}">
                <a16:creationId xmlns:a16="http://schemas.microsoft.com/office/drawing/2014/main" id="{CBB4DD10-B153-F006-A4DD-5DC787F96782}"/>
              </a:ext>
            </a:extLst>
          </p:cNvPr>
          <p:cNvSpPr>
            <a:spLocks noGrp="1" noChangeArrowheads="1"/>
          </p:cNvSpPr>
          <p:nvPr>
            <p:ph type="ftr" sz="quarter" idx="3"/>
          </p:nvPr>
        </p:nvSpPr>
        <p:spPr bwMode="auto">
          <a:xfrm>
            <a:off x="4165600" y="6245225"/>
            <a:ext cx="3860800" cy="476250"/>
          </a:xfrm>
          <a:prstGeom prst="rect">
            <a:avLst/>
          </a:prstGeom>
          <a:noFill/>
          <a:ln>
            <a:noFill/>
          </a:ln>
          <a:effectLst/>
        </p:spPr>
        <p:txBody>
          <a:bodyPr vert="horz" wrap="square" lIns="91440" tIns="45720" rIns="91440" bIns="45720" numCol="1" anchor="t" anchorCtr="0" compatLnSpc="1">
            <a:prstTxWarp prst="textNoShape">
              <a:avLst/>
            </a:prstTxWarp>
          </a:bodyPr>
          <a:lstStyle>
            <a:lvl1pPr algn="ctr" eaLnBrk="1" hangingPunct="1">
              <a:defRPr sz="1400">
                <a:latin typeface="Arial" charset="0"/>
              </a:defRPr>
            </a:lvl1pPr>
          </a:lstStyle>
          <a:p>
            <a:pPr>
              <a:defRPr/>
            </a:pPr>
            <a:endParaRPr lang="en-US"/>
          </a:p>
        </p:txBody>
      </p:sp>
      <p:sp>
        <p:nvSpPr>
          <p:cNvPr id="1030" name="Rectangle 6">
            <a:extLst>
              <a:ext uri="{FF2B5EF4-FFF2-40B4-BE49-F238E27FC236}">
                <a16:creationId xmlns:a16="http://schemas.microsoft.com/office/drawing/2014/main" id="{144ACF7C-9403-F4BD-6432-56FBCE7D2073}"/>
              </a:ext>
            </a:extLst>
          </p:cNvPr>
          <p:cNvSpPr>
            <a:spLocks noGrp="1" noChangeArrowheads="1"/>
          </p:cNvSpPr>
          <p:nvPr>
            <p:ph type="sldNum" sz="quarter" idx="4"/>
          </p:nvPr>
        </p:nvSpPr>
        <p:spPr bwMode="auto">
          <a:xfrm>
            <a:off x="8737600" y="6245225"/>
            <a:ext cx="2844800" cy="476250"/>
          </a:xfrm>
          <a:prstGeom prst="rect">
            <a:avLst/>
          </a:prstGeom>
          <a:noFill/>
          <a:ln>
            <a:noFill/>
          </a:ln>
          <a:effectLst/>
        </p:spPr>
        <p:txBody>
          <a:bodyPr vert="horz" wrap="square" lIns="91440" tIns="45720" rIns="91440" bIns="45720" numCol="1" anchor="t" anchorCtr="0" compatLnSpc="1">
            <a:prstTxWarp prst="textNoShape">
              <a:avLst/>
            </a:prstTxWarp>
          </a:bodyPr>
          <a:lstStyle>
            <a:lvl1pPr algn="r" eaLnBrk="1" hangingPunct="1">
              <a:defRPr sz="1400"/>
            </a:lvl1pPr>
          </a:lstStyle>
          <a:p>
            <a:pPr>
              <a:defRPr/>
            </a:pPr>
            <a:fld id="{EFAA9092-6125-44D7-BFBB-FD07F7D8DB1A}" type="slidenum">
              <a:rPr lang="en-US" altLang="en-US"/>
              <a:pPr>
                <a:defRPr/>
              </a:pPr>
              <a:t>‹#›</a:t>
            </a:fld>
            <a:endParaRPr lang="en-US" altLang="en-US"/>
          </a:p>
        </p:txBody>
      </p:sp>
    </p:spTree>
    <p:extLst>
      <p:ext uri="{BB962C8B-B14F-4D97-AF65-F5344CB8AC3E}">
        <p14:creationId xmlns:p14="http://schemas.microsoft.com/office/powerpoint/2010/main" val="2451571616"/>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684" r:id="rId12"/>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80E4D79-9301-936C-28DE-41BBE03ECC9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D7E1268-A05A-098F-AFDF-BD80CAD0302C}"/>
              </a:ext>
            </a:extLst>
          </p:cNvPr>
          <p:cNvSpPr>
            <a:spLocks noGrp="1"/>
          </p:cNvSpPr>
          <p:nvPr>
            <p:ph type="title"/>
          </p:nvPr>
        </p:nvSpPr>
        <p:spPr/>
        <p:txBody>
          <a:bodyPr/>
          <a:lstStyle/>
          <a:p>
            <a:r>
              <a:rPr lang="en-US" dirty="0">
                <a:solidFill>
                  <a:schemeClr val="bg1"/>
                </a:solidFill>
              </a:rPr>
              <a:t>SERMON 8/9/26</a:t>
            </a:r>
          </a:p>
        </p:txBody>
      </p:sp>
      <p:sp>
        <p:nvSpPr>
          <p:cNvPr id="3" name="Content Placeholder 2">
            <a:extLst>
              <a:ext uri="{FF2B5EF4-FFF2-40B4-BE49-F238E27FC236}">
                <a16:creationId xmlns:a16="http://schemas.microsoft.com/office/drawing/2014/main" id="{C751D09C-A68E-8229-84A5-A04BC0B84CEA}"/>
              </a:ext>
            </a:extLst>
          </p:cNvPr>
          <p:cNvSpPr>
            <a:spLocks noGrp="1"/>
          </p:cNvSpPr>
          <p:nvPr>
            <p:ph idx="1"/>
          </p:nvPr>
        </p:nvSpPr>
        <p:spPr/>
        <p:txBody>
          <a:bodyPr/>
          <a:lstStyle/>
          <a:p>
            <a:endParaRPr lang="en-US"/>
          </a:p>
        </p:txBody>
      </p:sp>
    </p:spTree>
    <p:extLst>
      <p:ext uri="{BB962C8B-B14F-4D97-AF65-F5344CB8AC3E}">
        <p14:creationId xmlns:p14="http://schemas.microsoft.com/office/powerpoint/2010/main" val="418354027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86B998-E924-26C1-A274-60202456CBD1}"/>
              </a:ext>
            </a:extLst>
          </p:cNvPr>
          <p:cNvSpPr>
            <a:spLocks noGrp="1"/>
          </p:cNvSpPr>
          <p:nvPr>
            <p:ph type="title"/>
          </p:nvPr>
        </p:nvSpPr>
        <p:spPr>
          <a:xfrm>
            <a:off x="2209800" y="586194"/>
            <a:ext cx="3538402" cy="5669280"/>
          </a:xfrm>
        </p:spPr>
        <p:txBody>
          <a:bodyPr vert="horz" lIns="68580" tIns="34290" rIns="68580" bIns="34290" rtlCol="0" anchor="b">
            <a:normAutofit/>
          </a:bodyPr>
          <a:lstStyle/>
          <a:p>
            <a:pPr algn="r">
              <a:lnSpc>
                <a:spcPct val="90000"/>
              </a:lnSpc>
            </a:pPr>
            <a:r>
              <a:rPr lang="en-US" sz="7200" b="1" dirty="0">
                <a:solidFill>
                  <a:schemeClr val="bg1"/>
                </a:solidFill>
                <a:latin typeface="Footlight MT Light" panose="0204060206030A020304" pitchFamily="18" charset="77"/>
                <a:cs typeface="Didot" panose="02000503000000020003" pitchFamily="2" charset="-79"/>
              </a:rPr>
              <a:t>The </a:t>
            </a:r>
            <a:br>
              <a:rPr lang="en-US" sz="7200" b="1" dirty="0">
                <a:solidFill>
                  <a:schemeClr val="bg1"/>
                </a:solidFill>
                <a:latin typeface="Footlight MT Light" panose="0204060206030A020304" pitchFamily="18" charset="77"/>
                <a:cs typeface="Didot" panose="02000503000000020003" pitchFamily="2" charset="-79"/>
              </a:rPr>
            </a:br>
            <a:r>
              <a:rPr lang="en-US" sz="7200" b="1" dirty="0">
                <a:solidFill>
                  <a:schemeClr val="bg1"/>
                </a:solidFill>
                <a:latin typeface="Footlight MT Light" panose="0204060206030A020304" pitchFamily="18" charset="77"/>
                <a:cs typeface="Didot" panose="02000503000000020003" pitchFamily="2" charset="-79"/>
              </a:rPr>
              <a:t>Gospel </a:t>
            </a:r>
            <a:br>
              <a:rPr lang="en-US" sz="7200" b="1" dirty="0">
                <a:solidFill>
                  <a:schemeClr val="bg1"/>
                </a:solidFill>
                <a:latin typeface="Footlight MT Light" panose="0204060206030A020304" pitchFamily="18" charset="77"/>
                <a:cs typeface="Didot" panose="02000503000000020003" pitchFamily="2" charset="-79"/>
              </a:rPr>
            </a:br>
            <a:r>
              <a:rPr lang="en-US" sz="7200" b="1" dirty="0">
                <a:solidFill>
                  <a:schemeClr val="bg1"/>
                </a:solidFill>
                <a:latin typeface="Footlight MT Light" panose="0204060206030A020304" pitchFamily="18" charset="77"/>
                <a:cs typeface="Didot" panose="02000503000000020003" pitchFamily="2" charset="-79"/>
              </a:rPr>
              <a:t>of </a:t>
            </a:r>
            <a:br>
              <a:rPr lang="en-US" sz="7200" b="1" dirty="0">
                <a:solidFill>
                  <a:schemeClr val="bg1"/>
                </a:solidFill>
                <a:latin typeface="Footlight MT Light" panose="0204060206030A020304" pitchFamily="18" charset="77"/>
                <a:cs typeface="Didot" panose="02000503000000020003" pitchFamily="2" charset="-79"/>
              </a:rPr>
            </a:br>
            <a:r>
              <a:rPr lang="en-US" sz="7200" b="1" dirty="0">
                <a:solidFill>
                  <a:schemeClr val="bg1"/>
                </a:solidFill>
                <a:latin typeface="Footlight MT Light" panose="0204060206030A020304" pitchFamily="18" charset="77"/>
                <a:cs typeface="Didot" panose="02000503000000020003" pitchFamily="2" charset="-79"/>
              </a:rPr>
              <a:t>John</a:t>
            </a:r>
          </a:p>
        </p:txBody>
      </p:sp>
      <p:pic>
        <p:nvPicPr>
          <p:cNvPr id="1026" name="Picture 2">
            <a:extLst>
              <a:ext uri="{FF2B5EF4-FFF2-40B4-BE49-F238E27FC236}">
                <a16:creationId xmlns:a16="http://schemas.microsoft.com/office/drawing/2014/main" id="{B6CCA46C-377E-455C-A772-03FEF04F20C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77642" y="586194"/>
            <a:ext cx="3779520" cy="5669280"/>
          </a:xfrm>
          <a:prstGeom prst="rect">
            <a:avLst/>
          </a:prstGeom>
          <a:noFill/>
          <a:ln w="57150">
            <a:solidFill>
              <a:schemeClr val="tx1"/>
            </a:solidFill>
            <a:miter lim="800000"/>
            <a:headEnd/>
            <a:tailEnd/>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3237283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04" name="Picture 7" descr="The Christian Martyrs' Last Prayer">
            <a:extLst>
              <a:ext uri="{FF2B5EF4-FFF2-40B4-BE49-F238E27FC236}">
                <a16:creationId xmlns:a16="http://schemas.microsoft.com/office/drawing/2014/main" id="{12FA8CC9-AF5C-EA4C-84FC-D8AEAD6DB21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29752" y="1296387"/>
            <a:ext cx="9332495" cy="54409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Title 3">
            <a:extLst>
              <a:ext uri="{FF2B5EF4-FFF2-40B4-BE49-F238E27FC236}">
                <a16:creationId xmlns:a16="http://schemas.microsoft.com/office/drawing/2014/main" id="{57B8F43D-FAA5-3C43-C01E-63843BB21478}"/>
              </a:ext>
            </a:extLst>
          </p:cNvPr>
          <p:cNvSpPr>
            <a:spLocks noGrp="1"/>
          </p:cNvSpPr>
          <p:nvPr>
            <p:ph type="title"/>
          </p:nvPr>
        </p:nvSpPr>
        <p:spPr/>
        <p:txBody>
          <a:bodyPr/>
          <a:lstStyle/>
          <a:p>
            <a:r>
              <a:rPr lang="en-US" altLang="en-US" dirty="0">
                <a:solidFill>
                  <a:schemeClr val="bg1"/>
                </a:solidFill>
                <a:latin typeface="Footlight MT Light" panose="0204060206030A020304" pitchFamily="18" charset="77"/>
                <a:cs typeface="Helvetica" panose="020B0604020202020204" pitchFamily="34" charset="0"/>
              </a:rPr>
              <a:t>The Christian Martyr’s Last Prayer</a:t>
            </a:r>
            <a:endParaRPr lang="en-US" dirty="0"/>
          </a:p>
        </p:txBody>
      </p:sp>
    </p:spTree>
    <p:extLst>
      <p:ext uri="{BB962C8B-B14F-4D97-AF65-F5344CB8AC3E}">
        <p14:creationId xmlns:p14="http://schemas.microsoft.com/office/powerpoint/2010/main" val="8128859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6A7D9D4E-F40E-E95A-49E6-DFA4D2EC132C}"/>
              </a:ext>
            </a:extLst>
          </p:cNvPr>
          <p:cNvSpPr>
            <a:spLocks noGrp="1"/>
          </p:cNvSpPr>
          <p:nvPr>
            <p:ph idx="1"/>
          </p:nvPr>
        </p:nvSpPr>
        <p:spPr>
          <a:xfrm>
            <a:off x="577517" y="1283368"/>
            <a:ext cx="11085094" cy="5165558"/>
          </a:xfrm>
        </p:spPr>
        <p:txBody>
          <a:bodyPr>
            <a:normAutofit/>
          </a:bodyPr>
          <a:lstStyle/>
          <a:p>
            <a:pPr marL="0" indent="0">
              <a:buNone/>
              <a:defRPr/>
            </a:pPr>
            <a:r>
              <a:rPr lang="en-US" sz="3600" dirty="0">
                <a:solidFill>
                  <a:schemeClr val="bg1"/>
                </a:solidFill>
                <a:latin typeface="Footlight MT Light" panose="0204060206030A020304" pitchFamily="18" charset="77"/>
              </a:rPr>
              <a:t>“Through the abuse of the ten soldiers on the road to Rome I am </a:t>
            </a:r>
            <a:r>
              <a:rPr lang="en-US" sz="3600" u="sng" dirty="0">
                <a:solidFill>
                  <a:schemeClr val="bg1"/>
                </a:solidFill>
                <a:latin typeface="Footlight MT Light" panose="0204060206030A020304" pitchFamily="18" charset="77"/>
              </a:rPr>
              <a:t>learning to become more and more of a disciple</a:t>
            </a:r>
            <a:r>
              <a:rPr lang="en-US" sz="3600" dirty="0">
                <a:solidFill>
                  <a:schemeClr val="bg1"/>
                </a:solidFill>
                <a:latin typeface="Footlight MT Light" panose="0204060206030A020304" pitchFamily="18" charset="77"/>
              </a:rPr>
              <a:t>…But I still need the wild beasts awaiting me in the arena…I know that this is best for me. I am beginning to be a true disciple. May nothing at all, whether of this world or the invisible world above, fight against me and prevent me from reaching Jesus Christ. Bring on the fire and the cross; the hordes of wild beasts! Let the cutting and dissections begin!  </a:t>
            </a:r>
          </a:p>
        </p:txBody>
      </p:sp>
      <p:sp>
        <p:nvSpPr>
          <p:cNvPr id="4" name="Title 3">
            <a:extLst>
              <a:ext uri="{FF2B5EF4-FFF2-40B4-BE49-F238E27FC236}">
                <a16:creationId xmlns:a16="http://schemas.microsoft.com/office/drawing/2014/main" id="{83454C25-0DC1-79E4-D72A-D62A43884900}"/>
              </a:ext>
            </a:extLst>
          </p:cNvPr>
          <p:cNvSpPr>
            <a:spLocks noGrp="1"/>
          </p:cNvSpPr>
          <p:nvPr>
            <p:ph type="title"/>
          </p:nvPr>
        </p:nvSpPr>
        <p:spPr/>
        <p:txBody>
          <a:bodyPr/>
          <a:lstStyle/>
          <a:p>
            <a:r>
              <a:rPr lang="en-US" altLang="en-US" dirty="0">
                <a:solidFill>
                  <a:schemeClr val="bg1"/>
                </a:solidFill>
                <a:latin typeface="Footlight MT Light" panose="0204060206030A020304" pitchFamily="18" charset="77"/>
                <a:cs typeface="Helvetica" panose="020B0604020202020204" pitchFamily="34" charset="0"/>
              </a:rPr>
              <a:t>The Martyrdom of Ignatius</a:t>
            </a:r>
            <a:endParaRPr lang="en-US" dirty="0"/>
          </a:p>
        </p:txBody>
      </p:sp>
    </p:spTree>
    <p:extLst>
      <p:ext uri="{BB962C8B-B14F-4D97-AF65-F5344CB8AC3E}">
        <p14:creationId xmlns:p14="http://schemas.microsoft.com/office/powerpoint/2010/main" val="38921976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4EE7E56E-8343-5CF1-1B47-C3A356F7D1CF}"/>
              </a:ext>
            </a:extLst>
          </p:cNvPr>
          <p:cNvSpPr>
            <a:spLocks noGrp="1"/>
          </p:cNvSpPr>
          <p:nvPr>
            <p:ph idx="1"/>
          </p:nvPr>
        </p:nvSpPr>
        <p:spPr>
          <a:xfrm>
            <a:off x="561474" y="1417637"/>
            <a:ext cx="11085094" cy="4918995"/>
          </a:xfrm>
        </p:spPr>
        <p:txBody>
          <a:bodyPr>
            <a:noAutofit/>
          </a:bodyPr>
          <a:lstStyle/>
          <a:p>
            <a:pPr marL="0" indent="0">
              <a:buNone/>
              <a:defRPr/>
            </a:pPr>
            <a:r>
              <a:rPr lang="en-US" sz="3600" dirty="0">
                <a:solidFill>
                  <a:schemeClr val="bg1"/>
                </a:solidFill>
                <a:latin typeface="Footlight MT Light" panose="0204060206030A020304" pitchFamily="18" charset="77"/>
              </a:rPr>
              <a:t>The wrenching of my bones, the dicing of my limbs, the grinding of my entire body, the hideous tortures of the Devil—let all this befall me; only let me attain to Jesus Christ! Nothing from one end of the earth to the other end matters to me anymore. The kingdoms of this age are meaningless. I would rather die for Jesus Christ than to rule the entire world. He alone is the one I seek, the one who died for us. He is my desire, the one who rose again for our sake.”</a:t>
            </a:r>
          </a:p>
        </p:txBody>
      </p:sp>
      <p:sp>
        <p:nvSpPr>
          <p:cNvPr id="7" name="Title 6">
            <a:extLst>
              <a:ext uri="{FF2B5EF4-FFF2-40B4-BE49-F238E27FC236}">
                <a16:creationId xmlns:a16="http://schemas.microsoft.com/office/drawing/2014/main" id="{7D957A2B-5EC4-3CE2-FDB5-639FB341171F}"/>
              </a:ext>
            </a:extLst>
          </p:cNvPr>
          <p:cNvSpPr>
            <a:spLocks noGrp="1"/>
          </p:cNvSpPr>
          <p:nvPr>
            <p:ph type="title"/>
          </p:nvPr>
        </p:nvSpPr>
        <p:spPr/>
        <p:txBody>
          <a:bodyPr/>
          <a:lstStyle/>
          <a:p>
            <a:r>
              <a:rPr lang="en-US" altLang="en-US" dirty="0">
                <a:solidFill>
                  <a:schemeClr val="bg1"/>
                </a:solidFill>
                <a:latin typeface="Footlight MT Light" panose="0204060206030A020304" pitchFamily="18" charset="77"/>
                <a:cs typeface="Helvetica" panose="020B0604020202020204" pitchFamily="34" charset="0"/>
              </a:rPr>
              <a:t>The Martyrdom of Ignatius</a:t>
            </a:r>
            <a:endParaRPr lang="en-US" dirty="0"/>
          </a:p>
        </p:txBody>
      </p:sp>
    </p:spTree>
    <p:extLst>
      <p:ext uri="{BB962C8B-B14F-4D97-AF65-F5344CB8AC3E}">
        <p14:creationId xmlns:p14="http://schemas.microsoft.com/office/powerpoint/2010/main" val="245319503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02" name="Title 1">
            <a:extLst>
              <a:ext uri="{FF2B5EF4-FFF2-40B4-BE49-F238E27FC236}">
                <a16:creationId xmlns:a16="http://schemas.microsoft.com/office/drawing/2014/main" id="{51C4BA6F-649F-03D7-D7F6-31873B814E01}"/>
              </a:ext>
            </a:extLst>
          </p:cNvPr>
          <p:cNvSpPr>
            <a:spLocks noGrp="1" noChangeArrowheads="1"/>
          </p:cNvSpPr>
          <p:nvPr>
            <p:ph type="title"/>
          </p:nvPr>
        </p:nvSpPr>
        <p:spPr/>
        <p:txBody>
          <a:bodyPr/>
          <a:lstStyle/>
          <a:p>
            <a:r>
              <a:rPr lang="en-US" altLang="en-US" dirty="0">
                <a:solidFill>
                  <a:schemeClr val="bg1"/>
                </a:solidFill>
                <a:latin typeface="Footlight MT Light" panose="0204060206030A020304" pitchFamily="18" charset="77"/>
              </a:rPr>
              <a:t>Persecution in John</a:t>
            </a:r>
          </a:p>
        </p:txBody>
      </p:sp>
      <p:sp>
        <p:nvSpPr>
          <p:cNvPr id="53251" name="Title 1">
            <a:extLst>
              <a:ext uri="{FF2B5EF4-FFF2-40B4-BE49-F238E27FC236}">
                <a16:creationId xmlns:a16="http://schemas.microsoft.com/office/drawing/2014/main" id="{A4260FFC-BE2A-77FE-4D1D-B573F61BA8C1}"/>
              </a:ext>
            </a:extLst>
          </p:cNvPr>
          <p:cNvSpPr txBox="1">
            <a:spLocks noChangeArrowheads="1"/>
          </p:cNvSpPr>
          <p:nvPr/>
        </p:nvSpPr>
        <p:spPr bwMode="auto">
          <a:xfrm>
            <a:off x="7239000" y="1922464"/>
            <a:ext cx="2228850" cy="2592387"/>
          </a:xfrm>
          <a:prstGeom prst="rect">
            <a:avLst/>
          </a:prstGeom>
          <a:noFill/>
          <a:ln>
            <a:noFill/>
          </a:ln>
        </p:spPr>
        <p:txBody>
          <a:bodyPr anchor="ctr"/>
          <a:lstStyle>
            <a:lvl1pPr marL="571500" indent="-571500">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0" fontAlgn="base" hangingPunct="0">
              <a:spcBef>
                <a:spcPct val="0"/>
              </a:spcBef>
              <a:spcAft>
                <a:spcPct val="0"/>
              </a:spcAft>
              <a:defRPr/>
            </a:pPr>
            <a:endParaRPr lang="en-US" altLang="en-US" sz="1350">
              <a:solidFill>
                <a:srgbClr val="FFFFFF"/>
              </a:solidFill>
            </a:endParaRPr>
          </a:p>
          <a:p>
            <a:pPr eaLnBrk="0" fontAlgn="base" hangingPunct="0">
              <a:spcBef>
                <a:spcPct val="0"/>
              </a:spcBef>
              <a:spcAft>
                <a:spcPct val="0"/>
              </a:spcAft>
              <a:defRPr/>
            </a:pPr>
            <a:endParaRPr lang="en-US" altLang="en-US" sz="1350">
              <a:solidFill>
                <a:srgbClr val="FFFFFF"/>
              </a:solidFill>
            </a:endParaRPr>
          </a:p>
          <a:p>
            <a:pPr eaLnBrk="0" fontAlgn="base" hangingPunct="0">
              <a:spcBef>
                <a:spcPct val="0"/>
              </a:spcBef>
              <a:spcAft>
                <a:spcPct val="0"/>
              </a:spcAft>
              <a:defRPr/>
            </a:pPr>
            <a:endParaRPr lang="en-US" altLang="en-US" sz="1350">
              <a:solidFill>
                <a:srgbClr val="FFFFFF"/>
              </a:solidFill>
            </a:endParaRPr>
          </a:p>
        </p:txBody>
      </p:sp>
      <p:sp>
        <p:nvSpPr>
          <p:cNvPr id="102404" name="Content Placeholder 1">
            <a:extLst>
              <a:ext uri="{FF2B5EF4-FFF2-40B4-BE49-F238E27FC236}">
                <a16:creationId xmlns:a16="http://schemas.microsoft.com/office/drawing/2014/main" id="{876835CA-EBE7-B9A2-7B65-E70E78CD7EA7}"/>
              </a:ext>
            </a:extLst>
          </p:cNvPr>
          <p:cNvSpPr>
            <a:spLocks noGrp="1" noChangeArrowheads="1"/>
          </p:cNvSpPr>
          <p:nvPr>
            <p:ph idx="1"/>
          </p:nvPr>
        </p:nvSpPr>
        <p:spPr>
          <a:xfrm>
            <a:off x="866274" y="2020889"/>
            <a:ext cx="8343137" cy="3394075"/>
          </a:xfrm>
        </p:spPr>
        <p:txBody>
          <a:bodyPr/>
          <a:lstStyle/>
          <a:p>
            <a:pPr marL="9525" lvl="2" indent="0">
              <a:spcBef>
                <a:spcPct val="0"/>
              </a:spcBef>
              <a:buNone/>
            </a:pPr>
            <a:r>
              <a:rPr lang="en-US" altLang="en-US" sz="3600" dirty="0">
                <a:solidFill>
                  <a:schemeClr val="bg1"/>
                </a:solidFill>
                <a:latin typeface="Footlight MT Light" panose="0204060206030A020304" pitchFamily="18" charset="77"/>
                <a:ea typeface="Calibri" panose="020F0502020204030204" pitchFamily="34" charset="0"/>
                <a:cs typeface="Times New Roman" panose="02020603050405020304" pitchFamily="18" charset="0"/>
              </a:rPr>
              <a:t>1:11</a:t>
            </a:r>
          </a:p>
          <a:p>
            <a:pPr marL="9525" lvl="2" indent="0">
              <a:spcBef>
                <a:spcPct val="0"/>
              </a:spcBef>
              <a:buNone/>
            </a:pPr>
            <a:r>
              <a:rPr lang="en-US" altLang="en-US" sz="3600" dirty="0">
                <a:solidFill>
                  <a:schemeClr val="bg1"/>
                </a:solidFill>
                <a:latin typeface="Footlight MT Light" panose="0204060206030A020304" pitchFamily="18" charset="77"/>
                <a:ea typeface="Calibri" panose="020F0502020204030204" pitchFamily="34" charset="0"/>
                <a:cs typeface="Times New Roman" panose="02020603050405020304" pitchFamily="18" charset="0"/>
              </a:rPr>
              <a:t>2:18–21</a:t>
            </a:r>
          </a:p>
          <a:p>
            <a:pPr marL="9525" lvl="2" indent="0">
              <a:spcBef>
                <a:spcPct val="0"/>
              </a:spcBef>
              <a:buNone/>
            </a:pPr>
            <a:r>
              <a:rPr lang="en-US" altLang="en-US" sz="3600" dirty="0">
                <a:solidFill>
                  <a:schemeClr val="bg1"/>
                </a:solidFill>
                <a:latin typeface="Footlight MT Light" panose="0204060206030A020304" pitchFamily="18" charset="77"/>
                <a:ea typeface="Calibri" panose="020F0502020204030204" pitchFamily="34" charset="0"/>
                <a:cs typeface="Times New Roman" panose="02020603050405020304" pitchFamily="18" charset="0"/>
              </a:rPr>
              <a:t>3:11, 36</a:t>
            </a:r>
          </a:p>
          <a:p>
            <a:pPr marL="9525" lvl="2" indent="0">
              <a:spcBef>
                <a:spcPct val="0"/>
              </a:spcBef>
              <a:buNone/>
            </a:pPr>
            <a:r>
              <a:rPr lang="en-US" altLang="en-US" sz="3600" dirty="0">
                <a:solidFill>
                  <a:schemeClr val="bg1"/>
                </a:solidFill>
                <a:latin typeface="Footlight MT Light" panose="0204060206030A020304" pitchFamily="18" charset="77"/>
                <a:ea typeface="Calibri" panose="020F0502020204030204" pitchFamily="34" charset="0"/>
                <a:cs typeface="Times New Roman" panose="02020603050405020304" pitchFamily="18" charset="0"/>
              </a:rPr>
              <a:t>4:1-3, 44</a:t>
            </a:r>
          </a:p>
          <a:p>
            <a:pPr marL="9525" lvl="2" indent="0">
              <a:spcBef>
                <a:spcPct val="0"/>
              </a:spcBef>
              <a:buNone/>
            </a:pPr>
            <a:r>
              <a:rPr lang="en-US" altLang="en-US" sz="3600" dirty="0">
                <a:solidFill>
                  <a:schemeClr val="bg1"/>
                </a:solidFill>
                <a:latin typeface="Footlight MT Light" panose="0204060206030A020304" pitchFamily="18" charset="77"/>
                <a:ea typeface="Calibri" panose="020F0502020204030204" pitchFamily="34" charset="0"/>
                <a:cs typeface="Times New Roman" panose="02020603050405020304" pitchFamily="18" charset="0"/>
              </a:rPr>
              <a:t>5:16–18</a:t>
            </a:r>
          </a:p>
          <a:p>
            <a:pPr marL="9525" lvl="2" indent="0">
              <a:spcBef>
                <a:spcPct val="0"/>
              </a:spcBef>
              <a:buNone/>
            </a:pPr>
            <a:r>
              <a:rPr lang="en-US" altLang="en-US" sz="3600" dirty="0">
                <a:solidFill>
                  <a:schemeClr val="bg1"/>
                </a:solidFill>
                <a:latin typeface="Footlight MT Light" panose="0204060206030A020304" pitchFamily="18" charset="77"/>
                <a:ea typeface="Calibri" panose="020F0502020204030204" pitchFamily="34" charset="0"/>
                <a:cs typeface="Times New Roman" panose="02020603050405020304" pitchFamily="18" charset="0"/>
              </a:rPr>
              <a:t>6:60–66</a:t>
            </a:r>
          </a:p>
          <a:p>
            <a:pPr marL="9525" lvl="2" indent="0">
              <a:spcBef>
                <a:spcPct val="0"/>
              </a:spcBef>
              <a:buNone/>
            </a:pPr>
            <a:r>
              <a:rPr lang="en-US" altLang="en-US" sz="3600" dirty="0">
                <a:solidFill>
                  <a:schemeClr val="bg1"/>
                </a:solidFill>
                <a:latin typeface="Footlight MT Light" panose="0204060206030A020304" pitchFamily="18" charset="77"/>
                <a:ea typeface="Calibri" panose="020F0502020204030204" pitchFamily="34" charset="0"/>
                <a:cs typeface="Times New Roman" panose="02020603050405020304" pitchFamily="18" charset="0"/>
              </a:rPr>
              <a:t>7:1, 13, 19-20, 25, 30, 32, 44</a:t>
            </a:r>
          </a:p>
          <a:p>
            <a:pPr marL="9525" lvl="2" indent="0">
              <a:spcBef>
                <a:spcPct val="0"/>
              </a:spcBef>
              <a:buNone/>
            </a:pPr>
            <a:endParaRPr lang="en-US" altLang="en-US" sz="3600" dirty="0">
              <a:solidFill>
                <a:schemeClr val="bg1"/>
              </a:solidFill>
              <a:latin typeface="Footlight MT Light" panose="0204060206030A020304" pitchFamily="18" charset="77"/>
              <a:ea typeface="Calibri" panose="020F0502020204030204" pitchFamily="34" charset="0"/>
              <a:cs typeface="Times New Roman" panose="02020603050405020304" pitchFamily="18" charset="0"/>
            </a:endParaRPr>
          </a:p>
        </p:txBody>
      </p:sp>
      <p:sp>
        <p:nvSpPr>
          <p:cNvPr id="102405" name="Content Placeholder 1">
            <a:extLst>
              <a:ext uri="{FF2B5EF4-FFF2-40B4-BE49-F238E27FC236}">
                <a16:creationId xmlns:a16="http://schemas.microsoft.com/office/drawing/2014/main" id="{9B5C9B19-00B0-FF04-695B-726C15C6FCB7}"/>
              </a:ext>
            </a:extLst>
          </p:cNvPr>
          <p:cNvSpPr txBox="1">
            <a:spLocks noChangeArrowheads="1"/>
          </p:cNvSpPr>
          <p:nvPr/>
        </p:nvSpPr>
        <p:spPr bwMode="auto">
          <a:xfrm>
            <a:off x="8005245" y="2014539"/>
            <a:ext cx="3577155" cy="3394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9525">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lvl="2" eaLnBrk="0" fontAlgn="base" hangingPunct="0">
              <a:spcBef>
                <a:spcPct val="0"/>
              </a:spcBef>
              <a:spcAft>
                <a:spcPct val="0"/>
              </a:spcAft>
              <a:buNone/>
            </a:pPr>
            <a:r>
              <a:rPr lang="en-US" altLang="en-US" sz="3600" dirty="0">
                <a:solidFill>
                  <a:srgbClr val="FFFFFF"/>
                </a:solidFill>
                <a:latin typeface="Footlight MT Light" panose="0204060206030A020304" pitchFamily="18" charset="77"/>
                <a:ea typeface="Calibri" panose="020F0502020204030204" pitchFamily="34" charset="0"/>
                <a:cs typeface="Times New Roman" panose="02020603050405020304" pitchFamily="18" charset="0"/>
              </a:rPr>
              <a:t>14:1, 27, 30</a:t>
            </a:r>
          </a:p>
          <a:p>
            <a:pPr lvl="2" eaLnBrk="0" fontAlgn="base" hangingPunct="0">
              <a:spcBef>
                <a:spcPct val="0"/>
              </a:spcBef>
              <a:spcAft>
                <a:spcPct val="0"/>
              </a:spcAft>
              <a:buNone/>
            </a:pPr>
            <a:r>
              <a:rPr lang="en-US" altLang="en-US" sz="3600" dirty="0">
                <a:solidFill>
                  <a:srgbClr val="FFFFFF"/>
                </a:solidFill>
                <a:latin typeface="Footlight MT Light" panose="0204060206030A020304" pitchFamily="18" charset="77"/>
                <a:ea typeface="Calibri" panose="020F0502020204030204" pitchFamily="34" charset="0"/>
                <a:cs typeface="Times New Roman" panose="02020603050405020304" pitchFamily="18" charset="0"/>
              </a:rPr>
              <a:t>15:18-27</a:t>
            </a:r>
          </a:p>
          <a:p>
            <a:pPr lvl="2" eaLnBrk="0" fontAlgn="base" hangingPunct="0">
              <a:spcBef>
                <a:spcPct val="0"/>
              </a:spcBef>
              <a:spcAft>
                <a:spcPct val="0"/>
              </a:spcAft>
              <a:buNone/>
            </a:pPr>
            <a:r>
              <a:rPr lang="en-US" altLang="en-US" sz="3600" dirty="0">
                <a:solidFill>
                  <a:srgbClr val="FFFFFF"/>
                </a:solidFill>
                <a:latin typeface="Footlight MT Light" panose="0204060206030A020304" pitchFamily="18" charset="77"/>
                <a:ea typeface="Calibri" panose="020F0502020204030204" pitchFamily="34" charset="0"/>
                <a:cs typeface="Times New Roman" panose="02020603050405020304" pitchFamily="18" charset="0"/>
              </a:rPr>
              <a:t>16:2, 33</a:t>
            </a:r>
          </a:p>
          <a:p>
            <a:pPr lvl="2" eaLnBrk="0" fontAlgn="base" hangingPunct="0">
              <a:spcBef>
                <a:spcPct val="0"/>
              </a:spcBef>
              <a:spcAft>
                <a:spcPct val="0"/>
              </a:spcAft>
              <a:buNone/>
            </a:pPr>
            <a:r>
              <a:rPr lang="en-US" altLang="en-US" sz="3600" dirty="0">
                <a:solidFill>
                  <a:srgbClr val="FFFFFF"/>
                </a:solidFill>
                <a:latin typeface="Footlight MT Light" panose="0204060206030A020304" pitchFamily="18" charset="77"/>
                <a:ea typeface="Calibri" panose="020F0502020204030204" pitchFamily="34" charset="0"/>
                <a:cs typeface="Times New Roman" panose="02020603050405020304" pitchFamily="18" charset="0"/>
              </a:rPr>
              <a:t>17:14; 18–19; </a:t>
            </a:r>
          </a:p>
          <a:p>
            <a:pPr lvl="2" eaLnBrk="0" fontAlgn="base" hangingPunct="0">
              <a:spcBef>
                <a:spcPct val="0"/>
              </a:spcBef>
              <a:spcAft>
                <a:spcPct val="0"/>
              </a:spcAft>
              <a:buNone/>
            </a:pPr>
            <a:r>
              <a:rPr lang="en-US" altLang="en-US" sz="3600" dirty="0">
                <a:solidFill>
                  <a:srgbClr val="FFFFFF"/>
                </a:solidFill>
                <a:latin typeface="Footlight MT Light" panose="0204060206030A020304" pitchFamily="18" charset="77"/>
                <a:ea typeface="Calibri" panose="020F0502020204030204" pitchFamily="34" charset="0"/>
                <a:cs typeface="Times New Roman" panose="02020603050405020304" pitchFamily="18" charset="0"/>
              </a:rPr>
              <a:t>19:38</a:t>
            </a:r>
          </a:p>
          <a:p>
            <a:pPr lvl="2" eaLnBrk="0" fontAlgn="base" hangingPunct="0">
              <a:spcBef>
                <a:spcPct val="0"/>
              </a:spcBef>
              <a:spcAft>
                <a:spcPct val="0"/>
              </a:spcAft>
              <a:buNone/>
            </a:pPr>
            <a:r>
              <a:rPr lang="en-US" altLang="en-US" sz="3600" dirty="0">
                <a:solidFill>
                  <a:srgbClr val="FFFFFF"/>
                </a:solidFill>
                <a:latin typeface="Footlight MT Light" panose="0204060206030A020304" pitchFamily="18" charset="77"/>
                <a:ea typeface="Calibri" panose="020F0502020204030204" pitchFamily="34" charset="0"/>
                <a:cs typeface="Times New Roman" panose="02020603050405020304" pitchFamily="18" charset="0"/>
              </a:rPr>
              <a:t>20:19</a:t>
            </a:r>
          </a:p>
          <a:p>
            <a:pPr lvl="2" eaLnBrk="0" fontAlgn="base" hangingPunct="0">
              <a:spcBef>
                <a:spcPct val="0"/>
              </a:spcBef>
              <a:spcAft>
                <a:spcPct val="0"/>
              </a:spcAft>
              <a:buNone/>
            </a:pPr>
            <a:r>
              <a:rPr lang="en-US" altLang="en-US" sz="3600" dirty="0">
                <a:solidFill>
                  <a:srgbClr val="FFFFFF"/>
                </a:solidFill>
                <a:latin typeface="Footlight MT Light" panose="0204060206030A020304" pitchFamily="18" charset="77"/>
                <a:ea typeface="Calibri" panose="020F0502020204030204" pitchFamily="34" charset="0"/>
                <a:cs typeface="Times New Roman" panose="02020603050405020304" pitchFamily="18" charset="0"/>
              </a:rPr>
              <a:t>21:18</a:t>
            </a:r>
          </a:p>
          <a:p>
            <a:pPr eaLnBrk="0" fontAlgn="base" hangingPunct="0">
              <a:spcAft>
                <a:spcPct val="0"/>
              </a:spcAft>
              <a:buNone/>
            </a:pPr>
            <a:endParaRPr lang="en-US" altLang="en-US" sz="3600" dirty="0">
              <a:solidFill>
                <a:srgbClr val="FFFFFF"/>
              </a:solidFill>
              <a:latin typeface="Footlight MT Light" panose="0204060206030A020304" pitchFamily="18" charset="77"/>
              <a:ea typeface="Calibri" panose="020F0502020204030204" pitchFamily="34" charset="0"/>
              <a:cs typeface="Times New Roman" panose="02020603050405020304" pitchFamily="18" charset="0"/>
            </a:endParaRPr>
          </a:p>
        </p:txBody>
      </p:sp>
      <p:sp>
        <p:nvSpPr>
          <p:cNvPr id="102406" name="Content Placeholder 1">
            <a:extLst>
              <a:ext uri="{FF2B5EF4-FFF2-40B4-BE49-F238E27FC236}">
                <a16:creationId xmlns:a16="http://schemas.microsoft.com/office/drawing/2014/main" id="{D9E75A96-9836-3067-4E3C-94B7CF51B63A}"/>
              </a:ext>
            </a:extLst>
          </p:cNvPr>
          <p:cNvSpPr txBox="1">
            <a:spLocks noChangeArrowheads="1"/>
          </p:cNvSpPr>
          <p:nvPr/>
        </p:nvSpPr>
        <p:spPr bwMode="auto">
          <a:xfrm>
            <a:off x="4305025" y="2017714"/>
            <a:ext cx="4359725" cy="3394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lstStyle>
            <a:lvl1pPr marL="342900" indent="-342900">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9525">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lvl="2" eaLnBrk="0" fontAlgn="base" hangingPunct="0">
              <a:spcBef>
                <a:spcPct val="0"/>
              </a:spcBef>
              <a:spcAft>
                <a:spcPct val="0"/>
              </a:spcAft>
              <a:buNone/>
            </a:pPr>
            <a:r>
              <a:rPr lang="en-US" altLang="en-US" sz="3600" dirty="0">
                <a:solidFill>
                  <a:srgbClr val="FFFFFF"/>
                </a:solidFill>
                <a:latin typeface="Footlight MT Light" panose="0204060206030A020304" pitchFamily="18" charset="77"/>
                <a:ea typeface="Calibri" panose="020F0502020204030204" pitchFamily="34" charset="0"/>
                <a:cs typeface="Times New Roman" panose="02020603050405020304" pitchFamily="18" charset="0"/>
              </a:rPr>
              <a:t>8:20, 37, 40, 59</a:t>
            </a:r>
          </a:p>
          <a:p>
            <a:pPr lvl="2" eaLnBrk="0" fontAlgn="base" hangingPunct="0">
              <a:spcBef>
                <a:spcPct val="0"/>
              </a:spcBef>
              <a:spcAft>
                <a:spcPct val="0"/>
              </a:spcAft>
              <a:buNone/>
            </a:pPr>
            <a:r>
              <a:rPr lang="en-US" altLang="en-US" sz="3600" dirty="0">
                <a:solidFill>
                  <a:srgbClr val="FFFFFF"/>
                </a:solidFill>
                <a:latin typeface="Footlight MT Light" panose="0204060206030A020304" pitchFamily="18" charset="77"/>
                <a:ea typeface="Calibri" panose="020F0502020204030204" pitchFamily="34" charset="0"/>
                <a:cs typeface="Times New Roman" panose="02020603050405020304" pitchFamily="18" charset="0"/>
              </a:rPr>
              <a:t>9:22, 28, 34</a:t>
            </a:r>
          </a:p>
          <a:p>
            <a:pPr lvl="2" eaLnBrk="0" fontAlgn="base" hangingPunct="0">
              <a:spcBef>
                <a:spcPct val="0"/>
              </a:spcBef>
              <a:spcAft>
                <a:spcPct val="0"/>
              </a:spcAft>
              <a:buNone/>
            </a:pPr>
            <a:r>
              <a:rPr lang="en-US" altLang="en-US" sz="3600" dirty="0">
                <a:solidFill>
                  <a:srgbClr val="FFFFFF"/>
                </a:solidFill>
                <a:latin typeface="Footlight MT Light" panose="0204060206030A020304" pitchFamily="18" charset="77"/>
                <a:ea typeface="Calibri" panose="020F0502020204030204" pitchFamily="34" charset="0"/>
                <a:cs typeface="Times New Roman" panose="02020603050405020304" pitchFamily="18" charset="0"/>
              </a:rPr>
              <a:t>10:39</a:t>
            </a:r>
          </a:p>
          <a:p>
            <a:pPr lvl="2" eaLnBrk="0" fontAlgn="base" hangingPunct="0">
              <a:spcBef>
                <a:spcPct val="0"/>
              </a:spcBef>
              <a:spcAft>
                <a:spcPct val="0"/>
              </a:spcAft>
              <a:buNone/>
            </a:pPr>
            <a:r>
              <a:rPr lang="en-US" altLang="en-US" sz="3600" dirty="0">
                <a:solidFill>
                  <a:srgbClr val="FFFFFF"/>
                </a:solidFill>
                <a:latin typeface="Footlight MT Light" panose="0204060206030A020304" pitchFamily="18" charset="77"/>
                <a:ea typeface="Calibri" panose="020F0502020204030204" pitchFamily="34" charset="0"/>
                <a:cs typeface="Times New Roman" panose="02020603050405020304" pitchFamily="18" charset="0"/>
              </a:rPr>
              <a:t>11:8, 46–53, 57</a:t>
            </a:r>
          </a:p>
          <a:p>
            <a:pPr lvl="2" eaLnBrk="0" fontAlgn="base" hangingPunct="0">
              <a:spcBef>
                <a:spcPct val="0"/>
              </a:spcBef>
              <a:spcAft>
                <a:spcPct val="0"/>
              </a:spcAft>
              <a:buNone/>
            </a:pPr>
            <a:r>
              <a:rPr lang="en-US" altLang="en-US" sz="3600" dirty="0">
                <a:solidFill>
                  <a:srgbClr val="FFFFFF"/>
                </a:solidFill>
                <a:latin typeface="Footlight MT Light" panose="0204060206030A020304" pitchFamily="18" charset="77"/>
                <a:ea typeface="Calibri" panose="020F0502020204030204" pitchFamily="34" charset="0"/>
                <a:cs typeface="Times New Roman" panose="02020603050405020304" pitchFamily="18" charset="0"/>
              </a:rPr>
              <a:t>12:10, 19, 42</a:t>
            </a:r>
          </a:p>
          <a:p>
            <a:pPr lvl="2" eaLnBrk="0" fontAlgn="base" hangingPunct="0">
              <a:spcBef>
                <a:spcPct val="0"/>
              </a:spcBef>
              <a:spcAft>
                <a:spcPct val="0"/>
              </a:spcAft>
              <a:buNone/>
            </a:pPr>
            <a:r>
              <a:rPr lang="en-US" altLang="en-US" sz="3600" dirty="0">
                <a:solidFill>
                  <a:srgbClr val="FFFFFF"/>
                </a:solidFill>
                <a:latin typeface="Footlight MT Light" panose="0204060206030A020304" pitchFamily="18" charset="77"/>
                <a:ea typeface="Calibri" panose="020F0502020204030204" pitchFamily="34" charset="0"/>
                <a:cs typeface="Times New Roman" panose="02020603050405020304" pitchFamily="18" charset="0"/>
              </a:rPr>
              <a:t>13:2, 21 </a:t>
            </a:r>
          </a:p>
          <a:p>
            <a:pPr lvl="2" eaLnBrk="0" fontAlgn="base" hangingPunct="0">
              <a:spcBef>
                <a:spcPct val="0"/>
              </a:spcBef>
              <a:spcAft>
                <a:spcPct val="0"/>
              </a:spcAft>
              <a:buNone/>
            </a:pPr>
            <a:endParaRPr lang="en-US" altLang="en-US" sz="3600" dirty="0">
              <a:solidFill>
                <a:srgbClr val="FFFFFF"/>
              </a:solidFill>
              <a:latin typeface="Footlight MT Light" panose="0204060206030A020304" pitchFamily="18" charset="77"/>
              <a:ea typeface="Calibri" panose="020F0502020204030204" pitchFamily="34" charset="0"/>
              <a:cs typeface="Times New Roman" panose="02020603050405020304"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1" name="Title 1">
            <a:extLst>
              <a:ext uri="{FF2B5EF4-FFF2-40B4-BE49-F238E27FC236}">
                <a16:creationId xmlns:a16="http://schemas.microsoft.com/office/drawing/2014/main" id="{38B60845-487D-3138-AAEB-E2E9246ABDB3}"/>
              </a:ext>
            </a:extLst>
          </p:cNvPr>
          <p:cNvSpPr txBox="1">
            <a:spLocks noChangeArrowheads="1"/>
          </p:cNvSpPr>
          <p:nvPr/>
        </p:nvSpPr>
        <p:spPr bwMode="auto">
          <a:xfrm>
            <a:off x="7239000" y="1922464"/>
            <a:ext cx="2228850" cy="2592387"/>
          </a:xfrm>
          <a:prstGeom prst="rect">
            <a:avLst/>
          </a:prstGeom>
          <a:noFill/>
          <a:ln>
            <a:noFill/>
          </a:ln>
        </p:spPr>
        <p:txBody>
          <a:bodyPr anchor="ctr"/>
          <a:lstStyle>
            <a:lvl1pPr marL="571500" indent="-571500">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0" fontAlgn="base" hangingPunct="0">
              <a:spcBef>
                <a:spcPct val="0"/>
              </a:spcBef>
              <a:spcAft>
                <a:spcPct val="0"/>
              </a:spcAft>
              <a:defRPr/>
            </a:pPr>
            <a:endParaRPr lang="en-US" altLang="en-US" sz="1350">
              <a:solidFill>
                <a:srgbClr val="FFFFFF"/>
              </a:solidFill>
            </a:endParaRPr>
          </a:p>
          <a:p>
            <a:pPr eaLnBrk="0" fontAlgn="base" hangingPunct="0">
              <a:spcBef>
                <a:spcPct val="0"/>
              </a:spcBef>
              <a:spcAft>
                <a:spcPct val="0"/>
              </a:spcAft>
              <a:defRPr/>
            </a:pPr>
            <a:endParaRPr lang="en-US" altLang="en-US" sz="1350">
              <a:solidFill>
                <a:srgbClr val="FFFFFF"/>
              </a:solidFill>
            </a:endParaRPr>
          </a:p>
          <a:p>
            <a:pPr eaLnBrk="0" fontAlgn="base" hangingPunct="0">
              <a:spcBef>
                <a:spcPct val="0"/>
              </a:spcBef>
              <a:spcAft>
                <a:spcPct val="0"/>
              </a:spcAft>
              <a:defRPr/>
            </a:pPr>
            <a:endParaRPr lang="en-US" altLang="en-US" sz="1350">
              <a:solidFill>
                <a:srgbClr val="FFFFFF"/>
              </a:solidFill>
            </a:endParaRPr>
          </a:p>
        </p:txBody>
      </p:sp>
      <p:sp>
        <p:nvSpPr>
          <p:cNvPr id="103428" name="Content Placeholder 1">
            <a:extLst>
              <a:ext uri="{FF2B5EF4-FFF2-40B4-BE49-F238E27FC236}">
                <a16:creationId xmlns:a16="http://schemas.microsoft.com/office/drawing/2014/main" id="{CA37DA78-8207-F768-FEEF-4F091D61D51E}"/>
              </a:ext>
            </a:extLst>
          </p:cNvPr>
          <p:cNvSpPr>
            <a:spLocks noGrp="1" noChangeArrowheads="1"/>
          </p:cNvSpPr>
          <p:nvPr>
            <p:ph idx="1"/>
          </p:nvPr>
        </p:nvSpPr>
        <p:spPr>
          <a:xfrm>
            <a:off x="577515" y="1299411"/>
            <a:ext cx="11069053" cy="5283951"/>
          </a:xfrm>
        </p:spPr>
        <p:txBody>
          <a:bodyPr/>
          <a:lstStyle/>
          <a:p>
            <a:pPr marL="0" indent="-228600">
              <a:spcBef>
                <a:spcPct val="0"/>
              </a:spcBef>
              <a:spcAft>
                <a:spcPts val="2400"/>
              </a:spcAft>
              <a:buNone/>
            </a:pPr>
            <a:r>
              <a:rPr lang="en-US" altLang="en-US" sz="3000" dirty="0">
                <a:solidFill>
                  <a:schemeClr val="bg1"/>
                </a:solidFill>
                <a:latin typeface="Footlight MT Light" panose="0204060206030A020304" pitchFamily="18" charset="77"/>
                <a:ea typeface="Calibri" panose="020F0502020204030204" pitchFamily="34" charset="0"/>
                <a:cs typeface="Arial" panose="020B0604020202020204" pitchFamily="34" charset="0"/>
              </a:rPr>
              <a:t>1:11—He came to His own and His own did not receive Him.</a:t>
            </a:r>
          </a:p>
          <a:p>
            <a:pPr marL="0" indent="-228600">
              <a:spcBef>
                <a:spcPct val="0"/>
              </a:spcBef>
              <a:spcAft>
                <a:spcPts val="2400"/>
              </a:spcAft>
              <a:buNone/>
            </a:pPr>
            <a:r>
              <a:rPr lang="en-US" altLang="en-US" sz="3000" dirty="0">
                <a:solidFill>
                  <a:schemeClr val="bg1"/>
                </a:solidFill>
                <a:latin typeface="Footlight MT Light" panose="0204060206030A020304" pitchFamily="18" charset="77"/>
                <a:ea typeface="Calibri" panose="020F0502020204030204" pitchFamily="34" charset="0"/>
                <a:cs typeface="Arial" panose="020B0604020202020204" pitchFamily="34" charset="0"/>
              </a:rPr>
              <a:t>5:16,18—For this reason the Jews were </a:t>
            </a:r>
            <a:r>
              <a:rPr lang="en-US" altLang="en-US" sz="3000" u="sng" dirty="0">
                <a:solidFill>
                  <a:schemeClr val="bg1"/>
                </a:solidFill>
                <a:latin typeface="Footlight MT Light" panose="0204060206030A020304" pitchFamily="18" charset="77"/>
                <a:ea typeface="Calibri" panose="020F0502020204030204" pitchFamily="34" charset="0"/>
                <a:cs typeface="Arial" panose="020B0604020202020204" pitchFamily="34" charset="0"/>
              </a:rPr>
              <a:t>persecuting</a:t>
            </a:r>
            <a:r>
              <a:rPr lang="en-US" altLang="en-US" sz="3000" dirty="0">
                <a:solidFill>
                  <a:schemeClr val="bg1"/>
                </a:solidFill>
                <a:latin typeface="Footlight MT Light" panose="0204060206030A020304" pitchFamily="18" charset="77"/>
                <a:ea typeface="Calibri" panose="020F0502020204030204" pitchFamily="34" charset="0"/>
                <a:cs typeface="Arial" panose="020B0604020202020204" pitchFamily="34" charset="0"/>
              </a:rPr>
              <a:t> Jesus…For this reason therefore the Jews were </a:t>
            </a:r>
            <a:r>
              <a:rPr lang="en-US" altLang="en-US" sz="3000" u="sng" dirty="0">
                <a:solidFill>
                  <a:schemeClr val="bg1"/>
                </a:solidFill>
                <a:latin typeface="Footlight MT Light" panose="0204060206030A020304" pitchFamily="18" charset="77"/>
                <a:ea typeface="Calibri" panose="020F0502020204030204" pitchFamily="34" charset="0"/>
                <a:cs typeface="Arial" panose="020B0604020202020204" pitchFamily="34" charset="0"/>
              </a:rPr>
              <a:t>seeking</a:t>
            </a:r>
            <a:r>
              <a:rPr lang="en-US" altLang="en-US" sz="3000" dirty="0">
                <a:solidFill>
                  <a:schemeClr val="bg1"/>
                </a:solidFill>
                <a:latin typeface="Footlight MT Light" panose="0204060206030A020304" pitchFamily="18" charset="77"/>
                <a:ea typeface="Calibri" panose="020F0502020204030204" pitchFamily="34" charset="0"/>
                <a:cs typeface="Arial" panose="020B0604020202020204" pitchFamily="34" charset="0"/>
              </a:rPr>
              <a:t> </a:t>
            </a:r>
            <a:r>
              <a:rPr lang="en-US" altLang="en-US" sz="3000" u="sng" dirty="0">
                <a:solidFill>
                  <a:schemeClr val="bg1"/>
                </a:solidFill>
                <a:latin typeface="Footlight MT Light" panose="0204060206030A020304" pitchFamily="18" charset="77"/>
                <a:ea typeface="Calibri" panose="020F0502020204030204" pitchFamily="34" charset="0"/>
                <a:cs typeface="Arial" panose="020B0604020202020204" pitchFamily="34" charset="0"/>
              </a:rPr>
              <a:t>all the more to kill Him.</a:t>
            </a:r>
            <a:endParaRPr lang="en-US" altLang="en-US" sz="3000" dirty="0">
              <a:solidFill>
                <a:schemeClr val="bg1"/>
              </a:solidFill>
              <a:latin typeface="Footlight MT Light" panose="0204060206030A020304" pitchFamily="18" charset="77"/>
              <a:ea typeface="Calibri" panose="020F0502020204030204" pitchFamily="34" charset="0"/>
              <a:cs typeface="Arial" panose="020B0604020202020204" pitchFamily="34" charset="0"/>
            </a:endParaRPr>
          </a:p>
          <a:p>
            <a:pPr marL="0" indent="-228600">
              <a:spcBef>
                <a:spcPct val="0"/>
              </a:spcBef>
              <a:spcAft>
                <a:spcPts val="2400"/>
              </a:spcAft>
              <a:buNone/>
            </a:pPr>
            <a:r>
              <a:rPr lang="en-US" altLang="en-US" sz="3000" dirty="0">
                <a:solidFill>
                  <a:schemeClr val="bg1"/>
                </a:solidFill>
                <a:latin typeface="Footlight MT Light" panose="0204060206030A020304" pitchFamily="18" charset="77"/>
                <a:ea typeface="Calibri" panose="020F0502020204030204" pitchFamily="34" charset="0"/>
                <a:cs typeface="Arial" panose="020B0604020202020204" pitchFamily="34" charset="0"/>
              </a:rPr>
              <a:t>8:59—Therefore they </a:t>
            </a:r>
            <a:r>
              <a:rPr lang="en-US" altLang="en-US" sz="3000" u="sng" dirty="0">
                <a:solidFill>
                  <a:schemeClr val="bg1"/>
                </a:solidFill>
                <a:latin typeface="Footlight MT Light" panose="0204060206030A020304" pitchFamily="18" charset="77"/>
                <a:ea typeface="Calibri" panose="020F0502020204030204" pitchFamily="34" charset="0"/>
                <a:cs typeface="Arial" panose="020B0604020202020204" pitchFamily="34" charset="0"/>
              </a:rPr>
              <a:t>picked up stones to throw at Him</a:t>
            </a:r>
            <a:r>
              <a:rPr lang="en-US" altLang="en-US" sz="3000" dirty="0">
                <a:solidFill>
                  <a:schemeClr val="bg1"/>
                </a:solidFill>
                <a:latin typeface="Footlight MT Light" panose="0204060206030A020304" pitchFamily="18" charset="77"/>
                <a:ea typeface="Calibri" panose="020F0502020204030204" pitchFamily="34" charset="0"/>
                <a:cs typeface="Arial" panose="020B0604020202020204" pitchFamily="34" charset="0"/>
              </a:rPr>
              <a:t>, but Jesus hid Himself and went out of the temple.</a:t>
            </a:r>
          </a:p>
          <a:p>
            <a:pPr marL="0" indent="-228600">
              <a:spcBef>
                <a:spcPct val="0"/>
              </a:spcBef>
              <a:spcAft>
                <a:spcPts val="2400"/>
              </a:spcAft>
              <a:buNone/>
            </a:pPr>
            <a:r>
              <a:rPr lang="en-US" altLang="en-US" sz="3000" dirty="0">
                <a:solidFill>
                  <a:schemeClr val="bg1"/>
                </a:solidFill>
                <a:latin typeface="Footlight MT Light" panose="0204060206030A020304" pitchFamily="18" charset="77"/>
                <a:ea typeface="Calibri" panose="020F0502020204030204" pitchFamily="34" charset="0"/>
                <a:cs typeface="Arial" panose="020B0604020202020204" pitchFamily="34" charset="0"/>
              </a:rPr>
              <a:t>9:28—The Jewish leaders </a:t>
            </a:r>
            <a:r>
              <a:rPr lang="en-US" altLang="en-US" sz="3000" u="sng" dirty="0">
                <a:solidFill>
                  <a:schemeClr val="bg1"/>
                </a:solidFill>
                <a:latin typeface="Footlight MT Light" panose="0204060206030A020304" pitchFamily="18" charset="77"/>
                <a:ea typeface="Calibri" panose="020F0502020204030204" pitchFamily="34" charset="0"/>
                <a:cs typeface="Arial" panose="020B0604020202020204" pitchFamily="34" charset="0"/>
              </a:rPr>
              <a:t>reviled</a:t>
            </a:r>
            <a:r>
              <a:rPr lang="en-US" altLang="en-US" sz="3000" dirty="0">
                <a:solidFill>
                  <a:schemeClr val="bg1"/>
                </a:solidFill>
                <a:latin typeface="Footlight MT Light" panose="0204060206030A020304" pitchFamily="18" charset="77"/>
                <a:ea typeface="Calibri" panose="020F0502020204030204" pitchFamily="34" charset="0"/>
                <a:cs typeface="Arial" panose="020B0604020202020204" pitchFamily="34" charset="0"/>
              </a:rPr>
              <a:t> the blind man and said, “You are His disciple, but we are disciples of Moses.</a:t>
            </a:r>
          </a:p>
          <a:p>
            <a:pPr marL="0" indent="-228600">
              <a:spcBef>
                <a:spcPct val="0"/>
              </a:spcBef>
              <a:spcAft>
                <a:spcPts val="2400"/>
              </a:spcAft>
              <a:buNone/>
            </a:pPr>
            <a:r>
              <a:rPr lang="en-US" altLang="en-US" sz="3000" dirty="0">
                <a:solidFill>
                  <a:schemeClr val="bg1"/>
                </a:solidFill>
                <a:latin typeface="Footlight MT Light" panose="0204060206030A020304" pitchFamily="18" charset="77"/>
                <a:ea typeface="Calibri" panose="020F0502020204030204" pitchFamily="34" charset="0"/>
                <a:cs typeface="Arial" panose="020B0604020202020204" pitchFamily="34" charset="0"/>
              </a:rPr>
              <a:t>11:53—the chief priests and the Pharisees convened a council…they planned </a:t>
            </a:r>
            <a:r>
              <a:rPr lang="en-US" altLang="en-US" sz="3000" u="sng" dirty="0">
                <a:solidFill>
                  <a:schemeClr val="bg1"/>
                </a:solidFill>
                <a:latin typeface="Footlight MT Light" panose="0204060206030A020304" pitchFamily="18" charset="77"/>
                <a:ea typeface="Calibri" panose="020F0502020204030204" pitchFamily="34" charset="0"/>
                <a:cs typeface="Arial" panose="020B0604020202020204" pitchFamily="34" charset="0"/>
              </a:rPr>
              <a:t>to kill Him.</a:t>
            </a:r>
            <a:endParaRPr lang="en-US" altLang="en-US" sz="3000" dirty="0">
              <a:solidFill>
                <a:schemeClr val="bg1"/>
              </a:solidFill>
              <a:latin typeface="Footlight MT Light" panose="0204060206030A020304" pitchFamily="18" charset="77"/>
              <a:ea typeface="Calibri" panose="020F0502020204030204" pitchFamily="34" charset="0"/>
              <a:cs typeface="Arial" panose="020B0604020202020204" pitchFamily="34" charset="0"/>
            </a:endParaRPr>
          </a:p>
        </p:txBody>
      </p:sp>
      <p:sp>
        <p:nvSpPr>
          <p:cNvPr id="2" name="Title 1">
            <a:extLst>
              <a:ext uri="{FF2B5EF4-FFF2-40B4-BE49-F238E27FC236}">
                <a16:creationId xmlns:a16="http://schemas.microsoft.com/office/drawing/2014/main" id="{8645682D-1B6B-39DB-9FE7-E4C962DA9517}"/>
              </a:ext>
            </a:extLst>
          </p:cNvPr>
          <p:cNvSpPr>
            <a:spLocks noGrp="1"/>
          </p:cNvSpPr>
          <p:nvPr>
            <p:ph type="title"/>
          </p:nvPr>
        </p:nvSpPr>
        <p:spPr/>
        <p:txBody>
          <a:bodyPr/>
          <a:lstStyle/>
          <a:p>
            <a:r>
              <a:rPr lang="en-US" altLang="en-US" dirty="0">
                <a:solidFill>
                  <a:schemeClr val="bg1"/>
                </a:solidFill>
                <a:latin typeface="Footlight MT Light" panose="0204060206030A020304" pitchFamily="18" charset="77"/>
              </a:rPr>
              <a:t>Hostility in John </a:t>
            </a:r>
            <a:endParaRPr lang="en-US"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1" name="Title 1">
            <a:extLst>
              <a:ext uri="{FF2B5EF4-FFF2-40B4-BE49-F238E27FC236}">
                <a16:creationId xmlns:a16="http://schemas.microsoft.com/office/drawing/2014/main" id="{9A7BF021-0E5A-E44B-556D-CDE8D2427917}"/>
              </a:ext>
            </a:extLst>
          </p:cNvPr>
          <p:cNvSpPr txBox="1">
            <a:spLocks noChangeArrowheads="1"/>
          </p:cNvSpPr>
          <p:nvPr/>
        </p:nvSpPr>
        <p:spPr bwMode="auto">
          <a:xfrm>
            <a:off x="7239000" y="1922464"/>
            <a:ext cx="2228850" cy="2592387"/>
          </a:xfrm>
          <a:prstGeom prst="rect">
            <a:avLst/>
          </a:prstGeom>
          <a:noFill/>
          <a:ln>
            <a:noFill/>
          </a:ln>
        </p:spPr>
        <p:txBody>
          <a:bodyPr anchor="ctr"/>
          <a:lstStyle>
            <a:lvl1pPr marL="571500" indent="-571500">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0" fontAlgn="base" hangingPunct="0">
              <a:spcBef>
                <a:spcPct val="0"/>
              </a:spcBef>
              <a:spcAft>
                <a:spcPct val="0"/>
              </a:spcAft>
              <a:defRPr/>
            </a:pPr>
            <a:endParaRPr lang="en-US" altLang="en-US" sz="1350">
              <a:solidFill>
                <a:srgbClr val="FFFFFF"/>
              </a:solidFill>
            </a:endParaRPr>
          </a:p>
          <a:p>
            <a:pPr eaLnBrk="0" fontAlgn="base" hangingPunct="0">
              <a:spcBef>
                <a:spcPct val="0"/>
              </a:spcBef>
              <a:spcAft>
                <a:spcPct val="0"/>
              </a:spcAft>
              <a:defRPr/>
            </a:pPr>
            <a:endParaRPr lang="en-US" altLang="en-US" sz="1350">
              <a:solidFill>
                <a:srgbClr val="FFFFFF"/>
              </a:solidFill>
            </a:endParaRPr>
          </a:p>
          <a:p>
            <a:pPr eaLnBrk="0" fontAlgn="base" hangingPunct="0">
              <a:spcBef>
                <a:spcPct val="0"/>
              </a:spcBef>
              <a:spcAft>
                <a:spcPct val="0"/>
              </a:spcAft>
              <a:defRPr/>
            </a:pPr>
            <a:endParaRPr lang="en-US" altLang="en-US" sz="1350">
              <a:solidFill>
                <a:srgbClr val="FFFFFF"/>
              </a:solidFill>
            </a:endParaRPr>
          </a:p>
        </p:txBody>
      </p:sp>
      <p:sp>
        <p:nvSpPr>
          <p:cNvPr id="104452" name="Content Placeholder 1">
            <a:extLst>
              <a:ext uri="{FF2B5EF4-FFF2-40B4-BE49-F238E27FC236}">
                <a16:creationId xmlns:a16="http://schemas.microsoft.com/office/drawing/2014/main" id="{A96C58A3-0905-68F4-01B0-AD4D00338682}"/>
              </a:ext>
            </a:extLst>
          </p:cNvPr>
          <p:cNvSpPr>
            <a:spLocks noGrp="1" noChangeArrowheads="1"/>
          </p:cNvSpPr>
          <p:nvPr>
            <p:ph idx="1"/>
          </p:nvPr>
        </p:nvSpPr>
        <p:spPr>
          <a:xfrm>
            <a:off x="545432" y="1371601"/>
            <a:ext cx="11101136" cy="5077325"/>
          </a:xfrm>
        </p:spPr>
        <p:txBody>
          <a:bodyPr/>
          <a:lstStyle/>
          <a:p>
            <a:pPr marL="0" indent="-228600">
              <a:spcBef>
                <a:spcPct val="0"/>
              </a:spcBef>
              <a:buNone/>
            </a:pPr>
            <a:r>
              <a:rPr lang="en-US" altLang="en-US" sz="3000" dirty="0">
                <a:solidFill>
                  <a:schemeClr val="bg1"/>
                </a:solidFill>
                <a:latin typeface="Footlight MT Light" panose="0204060206030A020304" pitchFamily="18" charset="77"/>
                <a:ea typeface="Calibri" panose="020F0502020204030204" pitchFamily="34" charset="0"/>
                <a:cs typeface="Arial" panose="020B0604020202020204" pitchFamily="34" charset="0"/>
              </a:rPr>
              <a:t>12:10-11—But the chief priests </a:t>
            </a:r>
            <a:r>
              <a:rPr lang="en-US" altLang="en-US" sz="3000" u="sng" dirty="0">
                <a:solidFill>
                  <a:schemeClr val="bg1"/>
                </a:solidFill>
                <a:latin typeface="Footlight MT Light" panose="0204060206030A020304" pitchFamily="18" charset="77"/>
                <a:ea typeface="Calibri" panose="020F0502020204030204" pitchFamily="34" charset="0"/>
                <a:cs typeface="Arial" panose="020B0604020202020204" pitchFamily="34" charset="0"/>
              </a:rPr>
              <a:t>planned to put Lazarus to death also</a:t>
            </a:r>
            <a:r>
              <a:rPr lang="en-US" altLang="en-US" sz="3000" dirty="0">
                <a:solidFill>
                  <a:schemeClr val="bg1"/>
                </a:solidFill>
                <a:latin typeface="Footlight MT Light" panose="0204060206030A020304" pitchFamily="18" charset="77"/>
                <a:ea typeface="Calibri" panose="020F0502020204030204" pitchFamily="34" charset="0"/>
                <a:cs typeface="Arial" panose="020B0604020202020204" pitchFamily="34" charset="0"/>
              </a:rPr>
              <a:t>; because on account of him many of the Jews were going away and were believing in Jesus.</a:t>
            </a:r>
          </a:p>
          <a:p>
            <a:pPr marL="0" indent="-228600">
              <a:spcBef>
                <a:spcPct val="0"/>
              </a:spcBef>
              <a:buNone/>
            </a:pPr>
            <a:endParaRPr lang="en-US" altLang="en-US" sz="3000" dirty="0">
              <a:solidFill>
                <a:schemeClr val="bg1"/>
              </a:solidFill>
              <a:latin typeface="Footlight MT Light" panose="0204060206030A020304" pitchFamily="18" charset="77"/>
              <a:ea typeface="Calibri" panose="020F0502020204030204" pitchFamily="34" charset="0"/>
              <a:cs typeface="Arial" panose="020B0604020202020204" pitchFamily="34" charset="0"/>
            </a:endParaRPr>
          </a:p>
          <a:p>
            <a:pPr marL="0" indent="-228600">
              <a:spcBef>
                <a:spcPct val="0"/>
              </a:spcBef>
              <a:buNone/>
            </a:pPr>
            <a:r>
              <a:rPr lang="en-US" altLang="en-US" sz="3000" dirty="0">
                <a:solidFill>
                  <a:schemeClr val="bg1"/>
                </a:solidFill>
                <a:latin typeface="Footlight MT Light" panose="0204060206030A020304" pitchFamily="18" charset="77"/>
                <a:ea typeface="Calibri" panose="020F0502020204030204" pitchFamily="34" charset="0"/>
                <a:cs typeface="Arial" panose="020B0604020202020204" pitchFamily="34" charset="0"/>
              </a:rPr>
              <a:t>15:18-20—If the </a:t>
            </a:r>
            <a:r>
              <a:rPr lang="en-US" altLang="en-US" sz="3000" u="sng" dirty="0">
                <a:solidFill>
                  <a:schemeClr val="bg1"/>
                </a:solidFill>
                <a:latin typeface="Footlight MT Light" panose="0204060206030A020304" pitchFamily="18" charset="77"/>
                <a:ea typeface="Calibri" panose="020F0502020204030204" pitchFamily="34" charset="0"/>
                <a:cs typeface="Arial" panose="020B0604020202020204" pitchFamily="34" charset="0"/>
              </a:rPr>
              <a:t>world hates you</a:t>
            </a:r>
            <a:r>
              <a:rPr lang="en-US" altLang="en-US" sz="3000" dirty="0">
                <a:solidFill>
                  <a:schemeClr val="bg1"/>
                </a:solidFill>
                <a:latin typeface="Footlight MT Light" panose="0204060206030A020304" pitchFamily="18" charset="77"/>
                <a:ea typeface="Calibri" panose="020F0502020204030204" pitchFamily="34" charset="0"/>
                <a:cs typeface="Arial" panose="020B0604020202020204" pitchFamily="34" charset="0"/>
              </a:rPr>
              <a:t>, you know that it has hated Me before it hated you…If they </a:t>
            </a:r>
            <a:r>
              <a:rPr lang="en-US" altLang="en-US" sz="3000" u="sng" dirty="0">
                <a:solidFill>
                  <a:schemeClr val="bg1"/>
                </a:solidFill>
                <a:latin typeface="Footlight MT Light" panose="0204060206030A020304" pitchFamily="18" charset="77"/>
                <a:ea typeface="Calibri" panose="020F0502020204030204" pitchFamily="34" charset="0"/>
                <a:cs typeface="Arial" panose="020B0604020202020204" pitchFamily="34" charset="0"/>
              </a:rPr>
              <a:t>persecuted</a:t>
            </a:r>
            <a:r>
              <a:rPr lang="en-US" altLang="en-US" sz="3000" dirty="0">
                <a:solidFill>
                  <a:schemeClr val="bg1"/>
                </a:solidFill>
                <a:latin typeface="Footlight MT Light" panose="0204060206030A020304" pitchFamily="18" charset="77"/>
                <a:ea typeface="Calibri" panose="020F0502020204030204" pitchFamily="34" charset="0"/>
                <a:cs typeface="Arial" panose="020B0604020202020204" pitchFamily="34" charset="0"/>
              </a:rPr>
              <a:t> Me, they will also </a:t>
            </a:r>
            <a:r>
              <a:rPr lang="en-US" altLang="en-US" sz="3000" u="sng" dirty="0">
                <a:solidFill>
                  <a:schemeClr val="bg1"/>
                </a:solidFill>
                <a:latin typeface="Footlight MT Light" panose="0204060206030A020304" pitchFamily="18" charset="77"/>
                <a:ea typeface="Calibri" panose="020F0502020204030204" pitchFamily="34" charset="0"/>
                <a:cs typeface="Arial" panose="020B0604020202020204" pitchFamily="34" charset="0"/>
              </a:rPr>
              <a:t>persecute you.</a:t>
            </a:r>
          </a:p>
          <a:p>
            <a:pPr marL="0" indent="-228600">
              <a:spcBef>
                <a:spcPct val="0"/>
              </a:spcBef>
              <a:buNone/>
            </a:pPr>
            <a:endParaRPr lang="en-US" altLang="en-US" sz="3000" u="sng" dirty="0">
              <a:solidFill>
                <a:schemeClr val="bg1"/>
              </a:solidFill>
              <a:latin typeface="Footlight MT Light" panose="0204060206030A020304" pitchFamily="18" charset="77"/>
              <a:ea typeface="Calibri" panose="020F0502020204030204" pitchFamily="34" charset="0"/>
              <a:cs typeface="Arial" panose="020B0604020202020204" pitchFamily="34" charset="0"/>
            </a:endParaRPr>
          </a:p>
          <a:p>
            <a:pPr marL="0" indent="-228600">
              <a:spcBef>
                <a:spcPct val="0"/>
              </a:spcBef>
              <a:buNone/>
            </a:pPr>
            <a:r>
              <a:rPr lang="en-US" altLang="en-US" sz="3000" dirty="0">
                <a:solidFill>
                  <a:schemeClr val="bg1"/>
                </a:solidFill>
                <a:latin typeface="Footlight MT Light" panose="0204060206030A020304" pitchFamily="18" charset="77"/>
                <a:ea typeface="Calibri" panose="020F0502020204030204" pitchFamily="34" charset="0"/>
                <a:cs typeface="Times New Roman" panose="02020603050405020304" pitchFamily="18" charset="0"/>
              </a:rPr>
              <a:t>16:2—They will make you </a:t>
            </a:r>
            <a:r>
              <a:rPr lang="en-US" altLang="en-US" sz="3000" u="sng" dirty="0">
                <a:solidFill>
                  <a:schemeClr val="bg1"/>
                </a:solidFill>
                <a:latin typeface="Footlight MT Light" panose="0204060206030A020304" pitchFamily="18" charset="77"/>
                <a:ea typeface="Calibri" panose="020F0502020204030204" pitchFamily="34" charset="0"/>
                <a:cs typeface="Times New Roman" panose="02020603050405020304" pitchFamily="18" charset="0"/>
              </a:rPr>
              <a:t>outcasts from the synagogue</a:t>
            </a:r>
            <a:r>
              <a:rPr lang="en-US" altLang="en-US" sz="3000" dirty="0">
                <a:solidFill>
                  <a:schemeClr val="bg1"/>
                </a:solidFill>
                <a:latin typeface="Footlight MT Light" panose="0204060206030A020304" pitchFamily="18" charset="77"/>
                <a:ea typeface="Calibri" panose="020F0502020204030204" pitchFamily="34" charset="0"/>
                <a:cs typeface="Times New Roman" panose="02020603050405020304" pitchFamily="18" charset="0"/>
              </a:rPr>
              <a:t>, but an hour is coming for everyone </a:t>
            </a:r>
            <a:r>
              <a:rPr lang="en-US" altLang="en-US" sz="3000" u="sng" dirty="0">
                <a:solidFill>
                  <a:schemeClr val="bg1"/>
                </a:solidFill>
                <a:latin typeface="Footlight MT Light" panose="0204060206030A020304" pitchFamily="18" charset="77"/>
                <a:ea typeface="Calibri" panose="020F0502020204030204" pitchFamily="34" charset="0"/>
                <a:cs typeface="Times New Roman" panose="02020603050405020304" pitchFamily="18" charset="0"/>
              </a:rPr>
              <a:t>who kills you </a:t>
            </a:r>
            <a:r>
              <a:rPr lang="en-US" altLang="en-US" sz="3000" dirty="0">
                <a:solidFill>
                  <a:schemeClr val="bg1"/>
                </a:solidFill>
                <a:latin typeface="Footlight MT Light" panose="0204060206030A020304" pitchFamily="18" charset="77"/>
                <a:ea typeface="Calibri" panose="020F0502020204030204" pitchFamily="34" charset="0"/>
                <a:cs typeface="Times New Roman" panose="02020603050405020304" pitchFamily="18" charset="0"/>
              </a:rPr>
              <a:t>to think that he is offering service to God.</a:t>
            </a:r>
          </a:p>
        </p:txBody>
      </p:sp>
      <p:sp>
        <p:nvSpPr>
          <p:cNvPr id="4" name="Title 3">
            <a:extLst>
              <a:ext uri="{FF2B5EF4-FFF2-40B4-BE49-F238E27FC236}">
                <a16:creationId xmlns:a16="http://schemas.microsoft.com/office/drawing/2014/main" id="{AB8DE239-A689-490B-DA77-7F78B4B47688}"/>
              </a:ext>
            </a:extLst>
          </p:cNvPr>
          <p:cNvSpPr>
            <a:spLocks noGrp="1"/>
          </p:cNvSpPr>
          <p:nvPr>
            <p:ph type="title"/>
          </p:nvPr>
        </p:nvSpPr>
        <p:spPr/>
        <p:txBody>
          <a:bodyPr/>
          <a:lstStyle/>
          <a:p>
            <a:r>
              <a:rPr lang="en-US" altLang="en-US" dirty="0">
                <a:solidFill>
                  <a:schemeClr val="bg1"/>
                </a:solidFill>
                <a:latin typeface="Footlight MT Light" panose="0204060206030A020304" pitchFamily="18" charset="77"/>
              </a:rPr>
              <a:t>Hostility in John </a:t>
            </a:r>
            <a:endParaRPr lang="en-US"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BB4F84-7ADC-FB0D-9AB8-8D8AB76423F1}"/>
              </a:ext>
            </a:extLst>
          </p:cNvPr>
          <p:cNvSpPr>
            <a:spLocks noGrp="1"/>
          </p:cNvSpPr>
          <p:nvPr>
            <p:ph type="title"/>
          </p:nvPr>
        </p:nvSpPr>
        <p:spPr/>
        <p:txBody>
          <a:bodyPr/>
          <a:lstStyle/>
          <a:p>
            <a:r>
              <a:rPr lang="en-US" dirty="0">
                <a:solidFill>
                  <a:schemeClr val="bg1"/>
                </a:solidFill>
                <a:latin typeface="Footlight MT Light" panose="0204060206030A020304" pitchFamily="18" charset="77"/>
              </a:rPr>
              <a:t>Dietrich Bonhoeffer</a:t>
            </a:r>
          </a:p>
        </p:txBody>
      </p:sp>
      <p:sp>
        <p:nvSpPr>
          <p:cNvPr id="3" name="Content Placeholder 2">
            <a:extLst>
              <a:ext uri="{FF2B5EF4-FFF2-40B4-BE49-F238E27FC236}">
                <a16:creationId xmlns:a16="http://schemas.microsoft.com/office/drawing/2014/main" id="{E7228708-9133-FCB0-A972-1617F52CEE9A}"/>
              </a:ext>
            </a:extLst>
          </p:cNvPr>
          <p:cNvSpPr>
            <a:spLocks noGrp="1"/>
          </p:cNvSpPr>
          <p:nvPr>
            <p:ph idx="1"/>
          </p:nvPr>
        </p:nvSpPr>
        <p:spPr/>
        <p:txBody>
          <a:bodyPr>
            <a:normAutofit/>
          </a:bodyPr>
          <a:lstStyle/>
          <a:p>
            <a:pPr marL="0" indent="0">
              <a:buNone/>
            </a:pPr>
            <a:r>
              <a:rPr lang="en-US" sz="3600" dirty="0">
                <a:solidFill>
                  <a:schemeClr val="bg1"/>
                </a:solidFill>
                <a:latin typeface="Footlight MT Light" panose="0204060206030A020304" pitchFamily="18" charset="77"/>
              </a:rPr>
              <a:t>“When Christ calls a man, he bids him come and die.”  </a:t>
            </a:r>
          </a:p>
          <a:p>
            <a:pPr marL="0" indent="0">
              <a:buNone/>
            </a:pPr>
            <a:endParaRPr lang="en-US" sz="3600" dirty="0">
              <a:solidFill>
                <a:schemeClr val="bg1"/>
              </a:solidFill>
              <a:latin typeface="Footlight MT Light" panose="0204060206030A020304" pitchFamily="18" charset="77"/>
            </a:endParaRPr>
          </a:p>
          <a:p>
            <a:pPr marL="0" indent="0">
              <a:buNone/>
            </a:pPr>
            <a:r>
              <a:rPr lang="en-US" sz="3600" dirty="0">
                <a:solidFill>
                  <a:schemeClr val="bg1"/>
                </a:solidFill>
                <a:latin typeface="Footlight MT Light" panose="0204060206030A020304" pitchFamily="18" charset="77"/>
              </a:rPr>
              <a:t>“Suffering…is the badge of true discipleship…Following Christ means suffering…. Discipleship means allegiance to the suffering Christ, and it is therefore not at all surprising that Christians should be called upon to suffer.” </a:t>
            </a:r>
          </a:p>
        </p:txBody>
      </p:sp>
    </p:spTree>
    <p:extLst>
      <p:ext uri="{BB962C8B-B14F-4D97-AF65-F5344CB8AC3E}">
        <p14:creationId xmlns:p14="http://schemas.microsoft.com/office/powerpoint/2010/main" val="350154540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B698100-2F45-39F5-9D10-B731AE1F438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DFE2861-9448-1CB8-33A9-2624C934F79D}"/>
              </a:ext>
            </a:extLst>
          </p:cNvPr>
          <p:cNvSpPr>
            <a:spLocks noGrp="1"/>
          </p:cNvSpPr>
          <p:nvPr>
            <p:ph type="title"/>
          </p:nvPr>
        </p:nvSpPr>
        <p:spPr>
          <a:xfrm>
            <a:off x="2209800" y="586194"/>
            <a:ext cx="3538402" cy="5669280"/>
          </a:xfrm>
        </p:spPr>
        <p:txBody>
          <a:bodyPr vert="horz" lIns="68580" tIns="34290" rIns="68580" bIns="34290" rtlCol="0" anchor="b">
            <a:normAutofit/>
          </a:bodyPr>
          <a:lstStyle/>
          <a:p>
            <a:pPr algn="r">
              <a:lnSpc>
                <a:spcPct val="90000"/>
              </a:lnSpc>
            </a:pPr>
            <a:r>
              <a:rPr lang="en-US" sz="7200" b="1" dirty="0">
                <a:solidFill>
                  <a:schemeClr val="bg1"/>
                </a:solidFill>
                <a:latin typeface="Footlight MT Light" panose="0204060206030A020304" pitchFamily="18" charset="77"/>
                <a:cs typeface="Didot" panose="02000503000000020003" pitchFamily="2" charset="-79"/>
              </a:rPr>
              <a:t>The </a:t>
            </a:r>
            <a:br>
              <a:rPr lang="en-US" sz="7200" b="1" dirty="0">
                <a:solidFill>
                  <a:schemeClr val="bg1"/>
                </a:solidFill>
                <a:latin typeface="Footlight MT Light" panose="0204060206030A020304" pitchFamily="18" charset="77"/>
                <a:cs typeface="Didot" panose="02000503000000020003" pitchFamily="2" charset="-79"/>
              </a:rPr>
            </a:br>
            <a:r>
              <a:rPr lang="en-US" sz="7200" b="1" dirty="0">
                <a:solidFill>
                  <a:schemeClr val="bg1"/>
                </a:solidFill>
                <a:latin typeface="Footlight MT Light" panose="0204060206030A020304" pitchFamily="18" charset="77"/>
                <a:cs typeface="Didot" panose="02000503000000020003" pitchFamily="2" charset="-79"/>
              </a:rPr>
              <a:t>Gospel </a:t>
            </a:r>
            <a:br>
              <a:rPr lang="en-US" sz="7200" b="1" dirty="0">
                <a:solidFill>
                  <a:schemeClr val="bg1"/>
                </a:solidFill>
                <a:latin typeface="Footlight MT Light" panose="0204060206030A020304" pitchFamily="18" charset="77"/>
                <a:cs typeface="Didot" panose="02000503000000020003" pitchFamily="2" charset="-79"/>
              </a:rPr>
            </a:br>
            <a:r>
              <a:rPr lang="en-US" sz="7200" b="1" dirty="0">
                <a:solidFill>
                  <a:schemeClr val="bg1"/>
                </a:solidFill>
                <a:latin typeface="Footlight MT Light" panose="0204060206030A020304" pitchFamily="18" charset="77"/>
                <a:cs typeface="Didot" panose="02000503000000020003" pitchFamily="2" charset="-79"/>
              </a:rPr>
              <a:t>of </a:t>
            </a:r>
            <a:br>
              <a:rPr lang="en-US" sz="7200" b="1" dirty="0">
                <a:solidFill>
                  <a:schemeClr val="bg1"/>
                </a:solidFill>
                <a:latin typeface="Footlight MT Light" panose="0204060206030A020304" pitchFamily="18" charset="77"/>
                <a:cs typeface="Didot" panose="02000503000000020003" pitchFamily="2" charset="-79"/>
              </a:rPr>
            </a:br>
            <a:r>
              <a:rPr lang="en-US" sz="7200" b="1" dirty="0">
                <a:solidFill>
                  <a:schemeClr val="bg1"/>
                </a:solidFill>
                <a:latin typeface="Footlight MT Light" panose="0204060206030A020304" pitchFamily="18" charset="77"/>
                <a:cs typeface="Didot" panose="02000503000000020003" pitchFamily="2" charset="-79"/>
              </a:rPr>
              <a:t>John</a:t>
            </a:r>
          </a:p>
        </p:txBody>
      </p:sp>
      <p:pic>
        <p:nvPicPr>
          <p:cNvPr id="1026" name="Picture 2">
            <a:extLst>
              <a:ext uri="{FF2B5EF4-FFF2-40B4-BE49-F238E27FC236}">
                <a16:creationId xmlns:a16="http://schemas.microsoft.com/office/drawing/2014/main" id="{8FD739C6-A7B8-D586-7405-EB69ADD0607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77642" y="586194"/>
            <a:ext cx="3779520" cy="5669280"/>
          </a:xfrm>
          <a:prstGeom prst="rect">
            <a:avLst/>
          </a:prstGeom>
          <a:noFill/>
          <a:ln w="57150">
            <a:solidFill>
              <a:schemeClr val="tx1"/>
            </a:solidFill>
            <a:miter lim="800000"/>
            <a:headEnd/>
            <a:tailEnd/>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33280597"/>
      </p:ext>
    </p:extLst>
  </p:cSld>
  <p:clrMapOvr>
    <a:masterClrMapping/>
  </p:clrMapOvr>
</p:sld>
</file>

<file path=ppt/theme/theme1.xml><?xml version="1.0" encoding="utf-8"?>
<a:theme xmlns:a="http://schemas.openxmlformats.org/drawingml/2006/main" name="1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2896</TotalTime>
  <Words>570</Words>
  <Application>Microsoft Office PowerPoint</Application>
  <PresentationFormat>Widescreen</PresentationFormat>
  <Paragraphs>48</Paragraphs>
  <Slides>10</Slides>
  <Notes>0</Notes>
  <HiddenSlides>0</HiddenSlides>
  <MMClips>0</MMClips>
  <ScaleCrop>false</ScaleCrop>
  <HeadingPairs>
    <vt:vector size="6" baseType="variant">
      <vt:variant>
        <vt:lpstr>Fonts Used</vt:lpstr>
      </vt:variant>
      <vt:variant>
        <vt:i4>3</vt:i4>
      </vt:variant>
      <vt:variant>
        <vt:lpstr>Theme</vt:lpstr>
      </vt:variant>
      <vt:variant>
        <vt:i4>2</vt:i4>
      </vt:variant>
      <vt:variant>
        <vt:lpstr>Slide Titles</vt:lpstr>
      </vt:variant>
      <vt:variant>
        <vt:i4>10</vt:i4>
      </vt:variant>
    </vt:vector>
  </HeadingPairs>
  <TitlesOfParts>
    <vt:vector size="15" baseType="lpstr">
      <vt:lpstr>Arial</vt:lpstr>
      <vt:lpstr>Calibri</vt:lpstr>
      <vt:lpstr>Footlight MT Light</vt:lpstr>
      <vt:lpstr>1_Office Theme</vt:lpstr>
      <vt:lpstr>Default Design</vt:lpstr>
      <vt:lpstr>SERMON 8/9/26</vt:lpstr>
      <vt:lpstr>The  Gospel  of  John</vt:lpstr>
      <vt:lpstr>The Christian Martyr’s Last Prayer</vt:lpstr>
      <vt:lpstr>The Martyrdom of Ignatius</vt:lpstr>
      <vt:lpstr>The Martyrdom of Ignatius</vt:lpstr>
      <vt:lpstr>Persecution in John</vt:lpstr>
      <vt:lpstr>Hostility in John </vt:lpstr>
      <vt:lpstr>Hostility in John </vt:lpstr>
      <vt:lpstr>Dietrich Bonhoeffer</vt:lpstr>
      <vt:lpstr>The  Gospel  of  John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Mark Zhakevich</dc:creator>
  <cp:lastModifiedBy>Mark Zhakevich</cp:lastModifiedBy>
  <cp:revision>47</cp:revision>
  <dcterms:created xsi:type="dcterms:W3CDTF">2022-09-06T03:11:41Z</dcterms:created>
  <dcterms:modified xsi:type="dcterms:W3CDTF">2026-08-09T05:44:26Z</dcterms:modified>
</cp:coreProperties>
</file>