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5" Type="http://schemas.microsoft.com/office/2020/02/relationships/classificationlabels" Target="docMetadata/LabelInfo.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12"/>
  </p:notesMasterIdLst>
  <p:sldIdLst>
    <p:sldId id="2767" r:id="rId5"/>
    <p:sldId id="259" r:id="rId6"/>
    <p:sldId id="260" r:id="rId7"/>
    <p:sldId id="270" r:id="rId8"/>
    <p:sldId id="268" r:id="rId9"/>
    <p:sldId id="257"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4695"/>
  </p:normalViewPr>
  <p:slideViewPr>
    <p:cSldViewPr snapToGrid="0">
      <p:cViewPr varScale="1">
        <p:scale>
          <a:sx n="90" d="100"/>
          <a:sy n="90" d="100"/>
        </p:scale>
        <p:origin x="87" y="8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presProps" Target="presProps.xml" /><Relationship Id="rId3" Type="http://schemas.openxmlformats.org/officeDocument/2006/relationships/customXml" Target="../customXml/item3.xml" /><Relationship Id="rId7" Type="http://schemas.openxmlformats.org/officeDocument/2006/relationships/slide" Target="slides/slide3.xml" /><Relationship Id="rId12" Type="http://schemas.openxmlformats.org/officeDocument/2006/relationships/notesMaster" Target="notesMasters/notesMaster1.xml" /><Relationship Id="rId2" Type="http://schemas.openxmlformats.org/officeDocument/2006/relationships/customXml" Target="../customXml/item2.xml" /><Relationship Id="rId16" Type="http://schemas.openxmlformats.org/officeDocument/2006/relationships/tableStyles" Target="tableStyles.xml"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5" Type="http://schemas.openxmlformats.org/officeDocument/2006/relationships/slide" Target="slides/slide1.xml" /><Relationship Id="rId15" Type="http://schemas.openxmlformats.org/officeDocument/2006/relationships/theme" Target="theme/theme1.xml" /><Relationship Id="rId10" Type="http://schemas.openxmlformats.org/officeDocument/2006/relationships/slide" Target="slides/slide6.xml"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viewProps" Target="view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2D05EE-1874-40CA-ACBB-AAFE8CEAEC56}" type="datetimeFigureOut">
              <a:t>5/17/2026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9B9498-FDEE-4498-AC3A-C83DFCC8A50A}" type="slidenum">
              <a:t>‹#›</a:t>
            </a:fld>
            <a:endParaRPr lang="en-US" dirty="0"/>
          </a:p>
        </p:txBody>
      </p:sp>
    </p:spTree>
    <p:extLst>
      <p:ext uri="{BB962C8B-B14F-4D97-AF65-F5344CB8AC3E}">
        <p14:creationId xmlns:p14="http://schemas.microsoft.com/office/powerpoint/2010/main" val="900776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65C32D-63EE-4133-9108-A2BD34E475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7162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Master" Target="../slideMasters/slideMaster1.xml" /></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Master" Target="../slideMasters/slideMaster1.xml" /></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Master" Target="../slideMasters/slideMaster1.xml" /></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Master" Target="../slideMasters/slideMaster1.xml" /></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Master" Target="../slideMasters/slideMaster1.xml" /></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Master" Target="../slideMasters/slideMaster1.xml" /></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Master" Target="../slideMasters/slideMaster1.xml" /></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Master" Target="../slideMasters/slideMaster1.xml" /></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Master" Target="../slideMasters/slideMaster1.xml" /></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Master" Target="../slideMasters/slideMaster1.xml" /></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Master" Target="../slideMasters/slideMaster1.xml" /></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Master" Target="../slideMasters/slideMaster1.xml" /></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Master" Target="../slideMasters/slideMaster1.xml" /></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Master" Target="../slideMasters/slideMaster1.xml" /></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Master" Target="../slideMasters/slideMaster1.xml" /></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31172" y="3425399"/>
            <a:ext cx="7685140" cy="2621154"/>
          </a:xfrm>
        </p:spPr>
        <p:txBody>
          <a:bodyPr anchor="b">
            <a:noAutofit/>
          </a:bodyPr>
          <a:lstStyle>
            <a:lvl1pPr algn="l">
              <a:defRPr sz="7200">
                <a:solidFill>
                  <a:schemeClr val="bg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31172" y="415057"/>
            <a:ext cx="7685139" cy="1414091"/>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bg1"/>
                </a:solidFill>
              </a:defRPr>
            </a:lvl1pPr>
          </a:lstStyle>
          <a:p>
            <a:fld id="{B04EF954-66B1-4168-AF40-97F3DAF43FC4}" type="datetime1">
              <a:rPr lang="en-US" smtClean="0"/>
              <a:t>5/17/2026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bg1"/>
                </a:solidFill>
              </a:defRPr>
            </a:lvl1p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bg1"/>
                </a:solidFill>
              </a:defRPr>
            </a:lvl1pPr>
          </a:lstStyle>
          <a:p>
            <a:fld id="{84C450F2-3BB4-4AE4-8A35-A9D7AEA4C850}" type="slidenum">
              <a:rPr lang="en-US" smtClean="0"/>
              <a:pPr/>
              <a:t>‹#›</a:t>
            </a:fld>
            <a:endParaRPr lang="en-US" dirty="0"/>
          </a:p>
        </p:txBody>
      </p:sp>
    </p:spTree>
    <p:extLst>
      <p:ext uri="{BB962C8B-B14F-4D97-AF65-F5344CB8AC3E}">
        <p14:creationId xmlns:p14="http://schemas.microsoft.com/office/powerpoint/2010/main" val="611351099"/>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91006" y="998230"/>
            <a:ext cx="3951469" cy="1947672"/>
          </a:xfrm>
        </p:spPr>
        <p:txBody>
          <a:bodyPr anchor="b">
            <a:noAutofit/>
          </a:bodyPr>
          <a:lstStyle>
            <a:lvl1pPr>
              <a:defRPr sz="4400"/>
            </a:lvl1pPr>
          </a:lstStyle>
          <a:p>
            <a:r>
              <a:rPr lang="en-US"/>
              <a:t>Click to edit Master title style</a:t>
            </a:r>
            <a:endParaRPr lang="en-US" dirty="0"/>
          </a:p>
        </p:txBody>
      </p:sp>
      <p:sp>
        <p:nvSpPr>
          <p:cNvPr id="9" name="Picture Placeholder 3">
            <a:extLst>
              <a:ext uri="{FF2B5EF4-FFF2-40B4-BE49-F238E27FC236}">
                <a16:creationId xmlns:a16="http://schemas.microsoft.com/office/drawing/2014/main" id="{DD60ACDC-1760-F721-E270-0D2FC4872DF2}"/>
              </a:ext>
            </a:extLst>
          </p:cNvPr>
          <p:cNvSpPr>
            <a:spLocks noGrp="1"/>
          </p:cNvSpPr>
          <p:nvPr>
            <p:ph type="pic" sz="quarter" idx="15"/>
          </p:nvPr>
        </p:nvSpPr>
        <p:spPr>
          <a:xfrm>
            <a:off x="0" y="0"/>
            <a:ext cx="7002464" cy="6399152"/>
          </a:xfrm>
          <a:custGeom>
            <a:avLst/>
            <a:gdLst>
              <a:gd name="connsiteX0" fmla="*/ 0 w 7002464"/>
              <a:gd name="connsiteY0" fmla="*/ 0 h 6399152"/>
              <a:gd name="connsiteX1" fmla="*/ 7002464 w 7002464"/>
              <a:gd name="connsiteY1" fmla="*/ 0 h 6399152"/>
              <a:gd name="connsiteX2" fmla="*/ 7002464 w 7002464"/>
              <a:gd name="connsiteY2" fmla="*/ 5797156 h 6399152"/>
              <a:gd name="connsiteX3" fmla="*/ 6400468 w 7002464"/>
              <a:gd name="connsiteY3" fmla="*/ 6399152 h 6399152"/>
              <a:gd name="connsiteX4" fmla="*/ 0 w 7002464"/>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2464" h="6399152">
                <a:moveTo>
                  <a:pt x="0" y="0"/>
                </a:moveTo>
                <a:lnTo>
                  <a:pt x="7002464" y="0"/>
                </a:lnTo>
                <a:lnTo>
                  <a:pt x="7002464" y="5797156"/>
                </a:lnTo>
                <a:cubicBezTo>
                  <a:pt x="7002464" y="6129629"/>
                  <a:pt x="6732941" y="6399152"/>
                  <a:pt x="6400468" y="6399152"/>
                </a:cubicBezTo>
                <a:lnTo>
                  <a:pt x="0" y="6399152"/>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p:spPr>
        <p:txBody>
          <a:bodyPr wrap="square">
            <a:noAutofit/>
          </a:bodyPr>
          <a:lstStyle>
            <a:lvl1pPr marL="0" indent="0">
              <a:buNone/>
              <a:defRPr/>
            </a:lvl1pPr>
          </a:lstStyle>
          <a:p>
            <a:r>
              <a:rPr lang="en-US"/>
              <a:t>Click icon to add picture</a:t>
            </a:r>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7691007" y="3099815"/>
            <a:ext cx="3951469" cy="3084599"/>
          </a:xfrm>
        </p:spPr>
        <p:txBody>
          <a:bodyPr>
            <a:normAutofit/>
          </a:bodyPr>
          <a:lstStyle>
            <a:lvl1pPr marL="342900" indent="-342900">
              <a:buFont typeface="+mj-lt"/>
              <a:buAutoNum type="arabicPeriod"/>
              <a:defRPr sz="1800"/>
            </a:lvl1pPr>
            <a:lvl2pPr marL="571500" indent="-342900">
              <a:buFont typeface="+mj-lt"/>
              <a:buAutoNum type="alphaLcPeriod"/>
              <a:defRPr sz="1600"/>
            </a:lvl2pPr>
            <a:lvl3pPr marL="800100" indent="-342900">
              <a:buFont typeface="+mj-lt"/>
              <a:buAutoNum type="romanLcPeriod"/>
              <a:defRPr sz="1400"/>
            </a:lvl3pPr>
            <a:lvl4pPr marL="914400" indent="-228600">
              <a:buFont typeface="+mj-lt"/>
              <a:buAutoNum type="arabicParenR"/>
              <a:defRPr sz="1200"/>
            </a:lvl4pPr>
            <a:lvl5pPr marL="1143000" indent="-228600">
              <a:buFont typeface="+mj-lt"/>
              <a:buAutoNum type="alphaLcParen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C747D10D-DAA6-49BD-BCDC-42DE71F72A89}" type="datetime1">
              <a:rPr lang="en-US" smtClean="0"/>
              <a:t>5/17/2026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18281630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14984" y="2478024"/>
            <a:ext cx="4325112" cy="2454796"/>
          </a:xfrm>
        </p:spPr>
        <p:txBody>
          <a:bodyPr anchor="t">
            <a:normAutofit/>
          </a:bodyPr>
          <a:lstStyle>
            <a:lvl1pPr>
              <a:defRPr sz="4400"/>
            </a:lvl1pPr>
          </a:lstStyle>
          <a:p>
            <a:r>
              <a:rPr lang="en-US"/>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2478024"/>
            <a:ext cx="4325112" cy="2454796"/>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131313"/>
                </a:solidFill>
                <a:effectLst/>
                <a:uLnTx/>
                <a:uFillTx/>
                <a:latin typeface="Neue Haas Grotesk Text Pro"/>
                <a:ea typeface="+mn-ea"/>
                <a:cs typeface="+mn-cs"/>
              </a:rPr>
              <a:t>Click to edit Master text styles</a:t>
            </a:r>
          </a:p>
          <a:p>
            <a:pPr marL="228600" marR="0" lvl="1"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131313"/>
                </a:solidFill>
                <a:effectLst/>
                <a:uLnTx/>
                <a:uFillTx/>
                <a:latin typeface="Neue Haas Grotesk Text Pro"/>
                <a:ea typeface="+mn-ea"/>
                <a:cs typeface="+mn-cs"/>
              </a:rPr>
              <a:t>Second level</a:t>
            </a:r>
          </a:p>
          <a:p>
            <a:pPr marL="228600" marR="0" lvl="2"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131313"/>
                </a:solidFill>
                <a:effectLst/>
                <a:uLnTx/>
                <a:uFillTx/>
                <a:latin typeface="Neue Haas Grotesk Text Pro"/>
                <a:ea typeface="+mn-ea"/>
                <a:cs typeface="+mn-cs"/>
              </a:rPr>
              <a:t>Third level</a:t>
            </a:r>
          </a:p>
          <a:p>
            <a:pPr marL="228600" marR="0" lvl="3"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131313"/>
                </a:solidFill>
                <a:effectLst/>
                <a:uLnTx/>
                <a:uFillTx/>
                <a:latin typeface="Neue Haas Grotesk Text Pro"/>
                <a:ea typeface="+mn-ea"/>
                <a:cs typeface="+mn-cs"/>
              </a:rPr>
              <a:t>Fourth level</a:t>
            </a:r>
          </a:p>
          <a:p>
            <a:pPr marL="228600" marR="0" lvl="4"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131313"/>
                </a:solidFill>
                <a:effectLst/>
                <a:uLnTx/>
                <a:uFillTx/>
                <a:latin typeface="Neue Haas Grotesk Text Pro"/>
                <a:ea typeface="+mn-ea"/>
                <a:cs typeface="+mn-cs"/>
              </a:rPr>
              <a:t>Fifth level</a:t>
            </a:r>
            <a:endParaRPr kumimoji="0" lang="en-US" sz="1100" b="0" i="0" u="none" strike="noStrike" kern="1200" cap="none" spc="0" normalizeH="0" baseline="0" noProof="0" dirty="0">
              <a:ln>
                <a:noFill/>
              </a:ln>
              <a:solidFill>
                <a:srgbClr val="131313"/>
              </a:solidFill>
              <a:effectLst/>
              <a:uLnTx/>
              <a:uFillTx/>
              <a:latin typeface="Neue Haas Grotesk Text Pro"/>
              <a:ea typeface="+mn-ea"/>
              <a:cs typeface="+mn-cs"/>
            </a:endParaRP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A99C55D-C47D-42B9-AD20-3E2CCE08596C}" type="datetime1">
              <a:rPr lang="en-US" smtClean="0"/>
              <a:t>5/17/2026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683164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14984" y="2039112"/>
            <a:ext cx="3813048" cy="353872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422392" y="2039112"/>
            <a:ext cx="5047488" cy="3538728"/>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01EA44AD-1FB0-4882-B380-D102D5E41B49}" type="datetime1">
              <a:rPr lang="en-US" smtClean="0"/>
              <a:t>5/17/2026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230317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1600200"/>
            <a:ext cx="4142232" cy="463600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422392" y="1600200"/>
            <a:ext cx="5788152" cy="463600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C21FD0E9-BB2A-40F4-9FCA-339953EA9BCB}" type="datetime1">
              <a:rPr lang="en-US" smtClean="0"/>
              <a:t>5/17/2026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764539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7" y="640079"/>
            <a:ext cx="4032505" cy="3621024"/>
          </a:xfrm>
        </p:spPr>
        <p:txBody>
          <a:bodyPr anchor="t">
            <a:normAutofit/>
          </a:bodyPr>
          <a:lstStyle>
            <a:lvl1pPr>
              <a:defRPr sz="3600"/>
            </a:lvl1pPr>
          </a:lstStyle>
          <a:p>
            <a:r>
              <a:rPr lang="en-US"/>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5422392" y="640715"/>
            <a:ext cx="5968098" cy="5719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B82DCE86-7B4C-43EC-801D-4B957536C306}" type="datetime1">
              <a:rPr lang="en-US" smtClean="0"/>
              <a:t>5/17/2026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772960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640080"/>
            <a:ext cx="3493008" cy="3621024"/>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425696" y="640080"/>
            <a:ext cx="7159752" cy="572414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FD3FCD9-BE24-4676-9D2E-63D9ED82EDA2}" type="datetime1">
              <a:rPr lang="en-US" smtClean="0"/>
              <a:t>5/17/2026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924222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Only (Ma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41248" y="-1325880"/>
            <a:ext cx="10515600" cy="1325880"/>
          </a:xfrm>
        </p:spPr>
        <p:txBody>
          <a:bodyPr anchor="b">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137159" y="329450"/>
            <a:ext cx="11924209" cy="6199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21CA290A-121B-47D5-B4CD-63E70D76A5D5}" type="datetime1">
              <a:rPr lang="en-US" smtClean="0"/>
              <a:t>5/17/2026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716629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Photo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4480560" cy="152704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29767" y="2276856"/>
            <a:ext cx="4480560" cy="4041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CE823DF8-AABE-3B17-254E-81CD7CA2B5BF}"/>
              </a:ext>
            </a:extLst>
          </p:cNvPr>
          <p:cNvSpPr>
            <a:spLocks noGrp="1"/>
          </p:cNvSpPr>
          <p:nvPr>
            <p:ph type="pic" sz="quarter" idx="15"/>
          </p:nvPr>
        </p:nvSpPr>
        <p:spPr>
          <a:xfrm>
            <a:off x="5737594" y="0"/>
            <a:ext cx="6454406" cy="6399152"/>
          </a:xfrm>
          <a:custGeom>
            <a:avLst/>
            <a:gdLst>
              <a:gd name="connsiteX0" fmla="*/ 0 w 6454406"/>
              <a:gd name="connsiteY0" fmla="*/ 0 h 6399152"/>
              <a:gd name="connsiteX1" fmla="*/ 6454406 w 6454406"/>
              <a:gd name="connsiteY1" fmla="*/ 0 h 6399152"/>
              <a:gd name="connsiteX2" fmla="*/ 6454406 w 6454406"/>
              <a:gd name="connsiteY2" fmla="*/ 6399152 h 6399152"/>
              <a:gd name="connsiteX3" fmla="*/ 601995 w 6454406"/>
              <a:gd name="connsiteY3" fmla="*/ 6399152 h 6399152"/>
              <a:gd name="connsiteX4" fmla="*/ 0 w 6454406"/>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4406" h="6399152">
                <a:moveTo>
                  <a:pt x="0" y="0"/>
                </a:moveTo>
                <a:lnTo>
                  <a:pt x="6454406" y="0"/>
                </a:lnTo>
                <a:lnTo>
                  <a:pt x="6454406" y="6399152"/>
                </a:lnTo>
                <a:lnTo>
                  <a:pt x="601995" y="6399152"/>
                </a:lnTo>
                <a:cubicBezTo>
                  <a:pt x="269522" y="6399152"/>
                  <a:pt x="0" y="6129629"/>
                  <a:pt x="0" y="5797156"/>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a:t>Click icon to add picture</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260A58D8-7EDF-40A6-A98C-8CBDF59A319E}" type="datetime1">
              <a:rPr lang="en-US" smtClean="0"/>
              <a:t>5/17/2026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9848124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ntent Photo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96328" y="601755"/>
            <a:ext cx="4389120" cy="1527048"/>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6F26914B-7405-10AB-A859-8165D7B1A93C}"/>
              </a:ext>
            </a:extLst>
          </p:cNvPr>
          <p:cNvSpPr>
            <a:spLocks noGrp="1"/>
          </p:cNvSpPr>
          <p:nvPr>
            <p:ph type="pic" sz="quarter" idx="15"/>
          </p:nvPr>
        </p:nvSpPr>
        <p:spPr>
          <a:xfrm>
            <a:off x="0" y="1"/>
            <a:ext cx="6591300" cy="6410303"/>
          </a:xfrm>
          <a:custGeom>
            <a:avLst/>
            <a:gdLst>
              <a:gd name="connsiteX0" fmla="*/ 0 w 6591300"/>
              <a:gd name="connsiteY0" fmla="*/ 0 h 6410303"/>
              <a:gd name="connsiteX1" fmla="*/ 6591300 w 6591300"/>
              <a:gd name="connsiteY1" fmla="*/ 0 h 6410303"/>
              <a:gd name="connsiteX2" fmla="*/ 6591300 w 6591300"/>
              <a:gd name="connsiteY2" fmla="*/ 5807073 h 6410303"/>
              <a:gd name="connsiteX3" fmla="*/ 5988070 w 6591300"/>
              <a:gd name="connsiteY3" fmla="*/ 6410303 h 6410303"/>
              <a:gd name="connsiteX4" fmla="*/ 0 w 6591300"/>
              <a:gd name="connsiteY4" fmla="*/ 6410303 h 6410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300" h="6410303">
                <a:moveTo>
                  <a:pt x="0" y="0"/>
                </a:moveTo>
                <a:lnTo>
                  <a:pt x="6591300" y="0"/>
                </a:lnTo>
                <a:lnTo>
                  <a:pt x="6591300" y="5807073"/>
                </a:lnTo>
                <a:cubicBezTo>
                  <a:pt x="6591300" y="6140228"/>
                  <a:pt x="6321225" y="6410303"/>
                  <a:pt x="5988070" y="6410303"/>
                </a:cubicBezTo>
                <a:lnTo>
                  <a:pt x="0" y="6410303"/>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a:t>Click icon to add picture</a:t>
            </a:r>
            <a:endParaRPr lang="en-US" dirty="0"/>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96328" y="2276856"/>
            <a:ext cx="4389120" cy="4041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16DF7C3E-B5DF-4043-B2F9-CD94B277B81B}" type="datetime1">
              <a:rPr lang="en-US" smtClean="0"/>
              <a:t>5/17/2026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370250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Content Photo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3401568" cy="152704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429768" y="2276856"/>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58FA1BA0-D099-705F-F85E-3FBC782F7651}"/>
              </a:ext>
            </a:extLst>
          </p:cNvPr>
          <p:cNvSpPr>
            <a:spLocks noGrp="1"/>
          </p:cNvSpPr>
          <p:nvPr>
            <p:ph type="pic" sz="quarter" idx="15"/>
          </p:nvPr>
        </p:nvSpPr>
        <p:spPr>
          <a:xfrm>
            <a:off x="4502843" y="2"/>
            <a:ext cx="7689157" cy="6399151"/>
          </a:xfrm>
          <a:custGeom>
            <a:avLst/>
            <a:gdLst>
              <a:gd name="connsiteX0" fmla="*/ 0 w 7689157"/>
              <a:gd name="connsiteY0" fmla="*/ 0 h 6399151"/>
              <a:gd name="connsiteX1" fmla="*/ 7689157 w 7689157"/>
              <a:gd name="connsiteY1" fmla="*/ 0 h 6399151"/>
              <a:gd name="connsiteX2" fmla="*/ 7689157 w 7689157"/>
              <a:gd name="connsiteY2" fmla="*/ 6399151 h 6399151"/>
              <a:gd name="connsiteX3" fmla="*/ 601997 w 7689157"/>
              <a:gd name="connsiteY3" fmla="*/ 6399151 h 6399151"/>
              <a:gd name="connsiteX4" fmla="*/ 0 w 7689157"/>
              <a:gd name="connsiteY4" fmla="*/ 5797155 h 639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9157" h="6399151">
                <a:moveTo>
                  <a:pt x="0" y="0"/>
                </a:moveTo>
                <a:lnTo>
                  <a:pt x="7689157" y="0"/>
                </a:lnTo>
                <a:lnTo>
                  <a:pt x="7689157" y="6399151"/>
                </a:lnTo>
                <a:lnTo>
                  <a:pt x="601997" y="6399151"/>
                </a:lnTo>
                <a:cubicBezTo>
                  <a:pt x="269523" y="6399151"/>
                  <a:pt x="0" y="6129628"/>
                  <a:pt x="0" y="5797155"/>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a:t>Click icon to add picture</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84F04B89-F088-43E2-8F95-5A2E5E9F612E}" type="datetime1">
              <a:rPr lang="en-US" smtClean="0"/>
              <a:t>5/17/2026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155760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431172" y="553616"/>
            <a:ext cx="7914087" cy="4008859"/>
          </a:xfrm>
        </p:spPr>
        <p:txBody>
          <a:bodyPr anchor="t">
            <a:normAutofit/>
          </a:bodyPr>
          <a:lstStyle>
            <a:lvl1pPr>
              <a:defRPr sz="6000" cap="all" baseline="0"/>
            </a:lvl1pPr>
          </a:lstStyle>
          <a:p>
            <a:r>
              <a:rPr lang="en-US"/>
              <a:t>Click to edit Master title style</a:t>
            </a:r>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431172" y="5088156"/>
            <a:ext cx="7914087" cy="1166648"/>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a:xfrm>
            <a:off x="431172" y="6490524"/>
            <a:ext cx="2841959" cy="336141"/>
          </a:xfrm>
        </p:spPr>
        <p:txBody>
          <a:bodyPr/>
          <a:lstStyle/>
          <a:p>
            <a:fld id="{26233410-150A-4A72-BF63-6D3ACBC30148}" type="datetime1">
              <a:rPr lang="en-US" smtClean="0"/>
              <a:t>5/17/2026</a:t>
            </a:fld>
            <a:endParaRPr lang="en-US" dirty="0"/>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a:xfrm>
            <a:off x="8893370" y="6490524"/>
            <a:ext cx="2662834" cy="336141"/>
          </a:xfrm>
        </p:spPr>
        <p:txBody>
          <a:bodyPr/>
          <a:lstStyle/>
          <a:p>
            <a:r>
              <a:rPr lang="en-US" dirty="0"/>
              <a:t>Sample Footer Text</a:t>
            </a:r>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84C450F2-3BB4-4AE4-8A35-A9D7AEA4C850}" type="slidenum">
              <a:rPr lang="en-US" smtClean="0"/>
              <a:t>‹#›</a:t>
            </a:fld>
            <a:endParaRPr lang="en-US" dirty="0"/>
          </a:p>
        </p:txBody>
      </p:sp>
    </p:spTree>
    <p:extLst>
      <p:ext uri="{BB962C8B-B14F-4D97-AF65-F5344CB8AC3E}">
        <p14:creationId xmlns:p14="http://schemas.microsoft.com/office/powerpoint/2010/main" val="28941002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 Photo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21040" y="603504"/>
            <a:ext cx="3401568" cy="1527048"/>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F44EE1A0-D83B-FE6C-4495-F55C5070D5D1}"/>
              </a:ext>
            </a:extLst>
          </p:cNvPr>
          <p:cNvSpPr>
            <a:spLocks noGrp="1"/>
          </p:cNvSpPr>
          <p:nvPr>
            <p:ph type="pic" sz="quarter" idx="15"/>
          </p:nvPr>
        </p:nvSpPr>
        <p:spPr>
          <a:xfrm>
            <a:off x="0" y="0"/>
            <a:ext cx="7734300" cy="6399152"/>
          </a:xfrm>
          <a:custGeom>
            <a:avLst/>
            <a:gdLst>
              <a:gd name="connsiteX0" fmla="*/ 0 w 7734300"/>
              <a:gd name="connsiteY0" fmla="*/ 0 h 6399152"/>
              <a:gd name="connsiteX1" fmla="*/ 7734300 w 7734300"/>
              <a:gd name="connsiteY1" fmla="*/ 0 h 6399152"/>
              <a:gd name="connsiteX2" fmla="*/ 7734300 w 7734300"/>
              <a:gd name="connsiteY2" fmla="*/ 5797156 h 6399152"/>
              <a:gd name="connsiteX3" fmla="*/ 7132304 w 7734300"/>
              <a:gd name="connsiteY3" fmla="*/ 6399152 h 6399152"/>
              <a:gd name="connsiteX4" fmla="*/ 0 w 7734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4300" h="6399152">
                <a:moveTo>
                  <a:pt x="0" y="0"/>
                </a:moveTo>
                <a:lnTo>
                  <a:pt x="7734300" y="0"/>
                </a:lnTo>
                <a:lnTo>
                  <a:pt x="7734300" y="5797156"/>
                </a:lnTo>
                <a:cubicBezTo>
                  <a:pt x="7734300" y="6129629"/>
                  <a:pt x="7464777" y="6399152"/>
                  <a:pt x="7132304"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a:t>Click icon to add picture</a:t>
            </a:r>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21040" y="2276856"/>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A0FCFF8D-E3E3-4D6C-85D1-1D24204FD961}" type="datetime1">
              <a:rPr lang="en-US" smtClean="0"/>
              <a:t>5/17/2026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0657172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Content Photo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4162318"/>
            <a:ext cx="2953618" cy="189280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4162318"/>
            <a:ext cx="7772400" cy="2240280"/>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0696DEB7-ADC8-3E90-7A63-F11D6535D0E4}"/>
              </a:ext>
            </a:extLst>
          </p:cNvPr>
          <p:cNvSpPr>
            <a:spLocks noGrp="1"/>
          </p:cNvSpPr>
          <p:nvPr>
            <p:ph type="pic" sz="quarter" idx="15"/>
          </p:nvPr>
        </p:nvSpPr>
        <p:spPr>
          <a:xfrm>
            <a:off x="0" y="0"/>
            <a:ext cx="11750040" cy="3806246"/>
          </a:xfrm>
          <a:custGeom>
            <a:avLst/>
            <a:gdLst>
              <a:gd name="connsiteX0" fmla="*/ 0 w 11733150"/>
              <a:gd name="connsiteY0" fmla="*/ 0 h 3806246"/>
              <a:gd name="connsiteX1" fmla="*/ 11733150 w 11733150"/>
              <a:gd name="connsiteY1" fmla="*/ 0 h 3806246"/>
              <a:gd name="connsiteX2" fmla="*/ 11733150 w 11733150"/>
              <a:gd name="connsiteY2" fmla="*/ 3204250 h 3806246"/>
              <a:gd name="connsiteX3" fmla="*/ 11131154 w 11733150"/>
              <a:gd name="connsiteY3" fmla="*/ 3806246 h 3806246"/>
              <a:gd name="connsiteX4" fmla="*/ 0 w 11733150"/>
              <a:gd name="connsiteY4" fmla="*/ 3806246 h 380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3150" h="3806246">
                <a:moveTo>
                  <a:pt x="0" y="0"/>
                </a:moveTo>
                <a:lnTo>
                  <a:pt x="11733150" y="0"/>
                </a:lnTo>
                <a:lnTo>
                  <a:pt x="11733150" y="3204250"/>
                </a:lnTo>
                <a:cubicBezTo>
                  <a:pt x="11733150" y="3536723"/>
                  <a:pt x="11463627" y="3806246"/>
                  <a:pt x="11131154" y="3806246"/>
                </a:cubicBezTo>
                <a:lnTo>
                  <a:pt x="0" y="3806246"/>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a:t>Click icon to add picture</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1479AD81-0F74-4052-9D15-1FCBE10FF531}" type="datetime1">
              <a:rPr lang="en-US" smtClean="0"/>
              <a:t>5/17/2026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4404395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Content Photo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61425"/>
            <a:ext cx="2953618" cy="189280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561425"/>
            <a:ext cx="7772400" cy="2240280"/>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a:extLst>
              <a:ext uri="{FF2B5EF4-FFF2-40B4-BE49-F238E27FC236}">
                <a16:creationId xmlns:a16="http://schemas.microsoft.com/office/drawing/2014/main" id="{20558516-7088-BB33-D6DC-15ED4C60CBAF}"/>
              </a:ext>
            </a:extLst>
          </p:cNvPr>
          <p:cNvSpPr>
            <a:spLocks noGrp="1"/>
          </p:cNvSpPr>
          <p:nvPr>
            <p:ph type="pic" sz="quarter" idx="15"/>
          </p:nvPr>
        </p:nvSpPr>
        <p:spPr>
          <a:xfrm>
            <a:off x="441960" y="3067414"/>
            <a:ext cx="11750040" cy="3790586"/>
          </a:xfrm>
          <a:custGeom>
            <a:avLst/>
            <a:gdLst>
              <a:gd name="connsiteX0" fmla="*/ 603695 w 11750040"/>
              <a:gd name="connsiteY0" fmla="*/ 0 h 3790586"/>
              <a:gd name="connsiteX1" fmla="*/ 11750040 w 11750040"/>
              <a:gd name="connsiteY1" fmla="*/ 0 h 3790586"/>
              <a:gd name="connsiteX2" fmla="*/ 11750040 w 11750040"/>
              <a:gd name="connsiteY2" fmla="*/ 3790586 h 3790586"/>
              <a:gd name="connsiteX3" fmla="*/ 0 w 11750040"/>
              <a:gd name="connsiteY3" fmla="*/ 3790586 h 3790586"/>
              <a:gd name="connsiteX4" fmla="*/ 0 w 11750040"/>
              <a:gd name="connsiteY4" fmla="*/ 603695 h 3790586"/>
              <a:gd name="connsiteX5" fmla="*/ 603695 w 11750040"/>
              <a:gd name="connsiteY5" fmla="*/ 0 h 379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50040" h="3790586">
                <a:moveTo>
                  <a:pt x="603695" y="0"/>
                </a:moveTo>
                <a:lnTo>
                  <a:pt x="11750040" y="0"/>
                </a:lnTo>
                <a:lnTo>
                  <a:pt x="11750040" y="3790586"/>
                </a:lnTo>
                <a:lnTo>
                  <a:pt x="0" y="3790586"/>
                </a:lnTo>
                <a:lnTo>
                  <a:pt x="0" y="603695"/>
                </a:lnTo>
                <a:cubicBezTo>
                  <a:pt x="0" y="270283"/>
                  <a:pt x="270283" y="0"/>
                  <a:pt x="603695" y="0"/>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a:t>Click icon to add picture</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40460"/>
            <a:ext cx="3494314" cy="338328"/>
          </a:xfrm>
        </p:spPr>
        <p:txBody>
          <a:bodyPr/>
          <a:lstStyle/>
          <a:p>
            <a:fld id="{58567813-D47B-4BA9-A366-45E7794B6608}" type="datetime1">
              <a:rPr lang="en-US" smtClean="0"/>
              <a:t>5/17/2026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76521" y="40460"/>
            <a:ext cx="2805405" cy="338328"/>
          </a:xfrm>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632162" y="40460"/>
            <a:ext cx="429207" cy="338328"/>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2260155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Content Photo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11896" y="1078992"/>
            <a:ext cx="3273552" cy="1947672"/>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8073E866-A871-62F7-1E54-F2A44278F834}"/>
              </a:ext>
            </a:extLst>
          </p:cNvPr>
          <p:cNvSpPr>
            <a:spLocks noGrp="1"/>
          </p:cNvSpPr>
          <p:nvPr>
            <p:ph type="pic" sz="quarter" idx="15"/>
          </p:nvPr>
        </p:nvSpPr>
        <p:spPr>
          <a:xfrm>
            <a:off x="0" y="0"/>
            <a:ext cx="7734300" cy="6399152"/>
          </a:xfrm>
          <a:custGeom>
            <a:avLst/>
            <a:gdLst>
              <a:gd name="connsiteX0" fmla="*/ 0 w 7734300"/>
              <a:gd name="connsiteY0" fmla="*/ 0 h 6399152"/>
              <a:gd name="connsiteX1" fmla="*/ 7734300 w 7734300"/>
              <a:gd name="connsiteY1" fmla="*/ 0 h 6399152"/>
              <a:gd name="connsiteX2" fmla="*/ 7734300 w 7734300"/>
              <a:gd name="connsiteY2" fmla="*/ 5797156 h 6399152"/>
              <a:gd name="connsiteX3" fmla="*/ 7132304 w 7734300"/>
              <a:gd name="connsiteY3" fmla="*/ 6399152 h 6399152"/>
              <a:gd name="connsiteX4" fmla="*/ 0 w 7734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4300" h="6399152">
                <a:moveTo>
                  <a:pt x="0" y="0"/>
                </a:moveTo>
                <a:lnTo>
                  <a:pt x="7734300" y="0"/>
                </a:lnTo>
                <a:lnTo>
                  <a:pt x="7734300" y="5797156"/>
                </a:lnTo>
                <a:cubicBezTo>
                  <a:pt x="7734300" y="6129629"/>
                  <a:pt x="7464777" y="6399152"/>
                  <a:pt x="7132304"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a:t>Click icon to add picture</a:t>
            </a:r>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11896" y="3099816"/>
            <a:ext cx="3273552" cy="2953512"/>
          </a:xfrm>
        </p:spPr>
        <p:txBody>
          <a:bodyPr>
            <a:normAutofit/>
          </a:bodyPr>
          <a:lstStyle>
            <a:lvl1pPr marL="285750" indent="-285750">
              <a:buFont typeface="Arial" panose="020B0604020202020204" pitchFamily="34" charset="0"/>
              <a:buChar char="•"/>
              <a:defRPr sz="1600"/>
            </a:lvl1pPr>
            <a:lvl2pPr marL="514350" indent="-285750">
              <a:buFont typeface="Arial" panose="020B0604020202020204" pitchFamily="34" charset="0"/>
              <a:buChar char="•"/>
              <a:defRPr sz="1400"/>
            </a:lvl2pPr>
            <a:lvl3pPr marL="628650" indent="-171450">
              <a:buFont typeface="Arial" panose="020B0604020202020204" pitchFamily="34" charset="0"/>
              <a:buChar char="•"/>
              <a:defRPr sz="1200"/>
            </a:lvl3pPr>
            <a:lvl4pPr marL="857250" indent="-171450">
              <a:buFont typeface="Arial" panose="020B0604020202020204" pitchFamily="34" charset="0"/>
              <a:buChar char="•"/>
              <a:defRPr sz="1100"/>
            </a:lvl4pPr>
            <a:lvl5pPr marL="1085850" indent="-171450">
              <a:buFont typeface="Arial" panose="020B0604020202020204" pitchFamily="34" charset="0"/>
              <a:buChar cha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D3C75A4F-7395-44C0-9A76-83F0F6EA512A}" type="datetime1">
              <a:rPr lang="en-US" smtClean="0"/>
              <a:t>5/17/2026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2782712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Content Photo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111854"/>
            <a:ext cx="3945468" cy="138988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584372" y="5111854"/>
            <a:ext cx="6168356" cy="1389888"/>
          </a:xfrm>
        </p:spPr>
        <p:txBody>
          <a:bodyPr>
            <a:noAutofit/>
          </a:bodyPr>
          <a:lstStyle>
            <a:lvl1pPr marL="0" indent="0">
              <a:buFont typeface="Arial" panose="020B0604020202020204" pitchFamily="34" charset="0"/>
              <a:buNone/>
              <a:defRPr sz="1400"/>
            </a:lvl1pPr>
            <a:lvl2pPr marL="228600" indent="0">
              <a:buFont typeface="Arial" panose="020B0604020202020204" pitchFamily="34" charset="0"/>
              <a:buNone/>
              <a:defRPr sz="1200"/>
            </a:lvl2pPr>
            <a:lvl3pPr marL="457200" indent="0">
              <a:buFont typeface="Arial" panose="020B0604020202020204" pitchFamily="34" charset="0"/>
              <a:buNone/>
              <a:defRPr sz="1100"/>
            </a:lvl3pPr>
            <a:lvl4pPr marL="685800" indent="0">
              <a:buFont typeface="Arial" panose="020B0604020202020204" pitchFamily="34" charset="0"/>
              <a:buNone/>
              <a:defRPr sz="1050"/>
            </a:lvl4pPr>
            <a:lvl5pPr marL="914400" indent="0">
              <a:buFont typeface="Arial" panose="020B0604020202020204" pitchFamily="34" charset="0"/>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a:extLst>
              <a:ext uri="{FF2B5EF4-FFF2-40B4-BE49-F238E27FC236}">
                <a16:creationId xmlns:a16="http://schemas.microsoft.com/office/drawing/2014/main" id="{815B30A2-D0D1-DED2-1133-A673CEA16AE9}"/>
              </a:ext>
            </a:extLst>
          </p:cNvPr>
          <p:cNvSpPr>
            <a:spLocks noGrp="1"/>
          </p:cNvSpPr>
          <p:nvPr>
            <p:ph type="pic" sz="quarter" idx="15"/>
          </p:nvPr>
        </p:nvSpPr>
        <p:spPr>
          <a:xfrm>
            <a:off x="0" y="0"/>
            <a:ext cx="11750040" cy="4724868"/>
          </a:xfrm>
          <a:custGeom>
            <a:avLst/>
            <a:gdLst>
              <a:gd name="connsiteX0" fmla="*/ 0 w 11750040"/>
              <a:gd name="connsiteY0" fmla="*/ 0 h 4724868"/>
              <a:gd name="connsiteX1" fmla="*/ 11750040 w 11750040"/>
              <a:gd name="connsiteY1" fmla="*/ 0 h 4724868"/>
              <a:gd name="connsiteX2" fmla="*/ 11750040 w 11750040"/>
              <a:gd name="connsiteY2" fmla="*/ 4122872 h 4724868"/>
              <a:gd name="connsiteX3" fmla="*/ 11148044 w 11750040"/>
              <a:gd name="connsiteY3" fmla="*/ 4724868 h 4724868"/>
              <a:gd name="connsiteX4" fmla="*/ 0 w 11750040"/>
              <a:gd name="connsiteY4" fmla="*/ 4724868 h 4724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040" h="4724868">
                <a:moveTo>
                  <a:pt x="0" y="0"/>
                </a:moveTo>
                <a:lnTo>
                  <a:pt x="11750040" y="0"/>
                </a:lnTo>
                <a:lnTo>
                  <a:pt x="11750040" y="4122872"/>
                </a:lnTo>
                <a:cubicBezTo>
                  <a:pt x="11750040" y="4455345"/>
                  <a:pt x="11480517" y="4724868"/>
                  <a:pt x="11148044" y="4724868"/>
                </a:cubicBezTo>
                <a:lnTo>
                  <a:pt x="0" y="4724868"/>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a:t>Click icon to add picture</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1B2EEDCC-520A-464B-900A-5F7E0E1FFC43}" type="datetime1">
              <a:rPr lang="en-US" smtClean="0"/>
              <a:t>5/17/2026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1236097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Content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550408" y="548640"/>
            <a:ext cx="6035040" cy="1143000"/>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C1AB8ED2-AD91-CB22-5624-BD41AB32529E}"/>
              </a:ext>
            </a:extLst>
          </p:cNvPr>
          <p:cNvSpPr>
            <a:spLocks noGrp="1"/>
          </p:cNvSpPr>
          <p:nvPr>
            <p:ph type="pic" sz="quarter" idx="15"/>
          </p:nvPr>
        </p:nvSpPr>
        <p:spPr>
          <a:xfrm>
            <a:off x="0" y="0"/>
            <a:ext cx="4844052" cy="6399152"/>
          </a:xfrm>
          <a:custGeom>
            <a:avLst/>
            <a:gdLst>
              <a:gd name="connsiteX0" fmla="*/ 0 w 4844052"/>
              <a:gd name="connsiteY0" fmla="*/ 0 h 6399152"/>
              <a:gd name="connsiteX1" fmla="*/ 4844052 w 4844052"/>
              <a:gd name="connsiteY1" fmla="*/ 0 h 6399152"/>
              <a:gd name="connsiteX2" fmla="*/ 4844052 w 4844052"/>
              <a:gd name="connsiteY2" fmla="*/ 5795922 h 6399152"/>
              <a:gd name="connsiteX3" fmla="*/ 4240822 w 4844052"/>
              <a:gd name="connsiteY3" fmla="*/ 6399152 h 6399152"/>
              <a:gd name="connsiteX4" fmla="*/ 0 w 4844052"/>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4052" h="6399152">
                <a:moveTo>
                  <a:pt x="0" y="0"/>
                </a:moveTo>
                <a:lnTo>
                  <a:pt x="4844052" y="0"/>
                </a:lnTo>
                <a:lnTo>
                  <a:pt x="4844052" y="5795922"/>
                </a:lnTo>
                <a:cubicBezTo>
                  <a:pt x="4844052" y="6129077"/>
                  <a:pt x="4573977" y="6399152"/>
                  <a:pt x="4240822"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a:t>Click icon to add picture</a:t>
            </a:r>
            <a:endParaRPr lang="en-US" dirty="0"/>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550408" y="1828800"/>
            <a:ext cx="6035040" cy="4489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B36C1D43-E95A-44CE-BF39-AC264176BC74}" type="datetime1">
              <a:rPr lang="en-US" smtClean="0"/>
              <a:t>5/17/2026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321362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Content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48640"/>
            <a:ext cx="6135624" cy="1143000"/>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29768" y="1828800"/>
            <a:ext cx="6135624" cy="4489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D436AA50-FCF9-9A32-68F8-A124C794908D}"/>
              </a:ext>
            </a:extLst>
          </p:cNvPr>
          <p:cNvSpPr>
            <a:spLocks noGrp="1"/>
          </p:cNvSpPr>
          <p:nvPr>
            <p:ph type="pic" sz="quarter" idx="15"/>
          </p:nvPr>
        </p:nvSpPr>
        <p:spPr>
          <a:xfrm>
            <a:off x="7353304" y="0"/>
            <a:ext cx="4838696" cy="6399152"/>
          </a:xfrm>
          <a:custGeom>
            <a:avLst/>
            <a:gdLst>
              <a:gd name="connsiteX0" fmla="*/ 0 w 4838696"/>
              <a:gd name="connsiteY0" fmla="*/ 0 h 6399152"/>
              <a:gd name="connsiteX1" fmla="*/ 4838696 w 4838696"/>
              <a:gd name="connsiteY1" fmla="*/ 0 h 6399152"/>
              <a:gd name="connsiteX2" fmla="*/ 4838696 w 4838696"/>
              <a:gd name="connsiteY2" fmla="*/ 6399152 h 6399152"/>
              <a:gd name="connsiteX3" fmla="*/ 603230 w 4838696"/>
              <a:gd name="connsiteY3" fmla="*/ 6399152 h 6399152"/>
              <a:gd name="connsiteX4" fmla="*/ 0 w 4838696"/>
              <a:gd name="connsiteY4" fmla="*/ 579592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8696" h="6399152">
                <a:moveTo>
                  <a:pt x="0" y="0"/>
                </a:moveTo>
                <a:lnTo>
                  <a:pt x="4838696" y="0"/>
                </a:lnTo>
                <a:lnTo>
                  <a:pt x="4838696" y="6399152"/>
                </a:lnTo>
                <a:lnTo>
                  <a:pt x="603230" y="6399152"/>
                </a:lnTo>
                <a:cubicBezTo>
                  <a:pt x="270075" y="6399152"/>
                  <a:pt x="0" y="6129077"/>
                  <a:pt x="0" y="5795922"/>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a:t>Click icon to add picture</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6F84395D-714C-468A-B505-16E3BDC41D6C}" type="datetime1">
              <a:rPr lang="en-US" smtClean="0"/>
              <a:t>5/17/2026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40559440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Content Photo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96328" y="320040"/>
            <a:ext cx="4389120" cy="932688"/>
          </a:xfrm>
        </p:spPr>
        <p:txBody>
          <a:bodyPr anchor="b"/>
          <a:lstStyle/>
          <a:p>
            <a:r>
              <a:rPr lang="en-US"/>
              <a:t>Click to edit Master title style</a:t>
            </a:r>
          </a:p>
        </p:txBody>
      </p:sp>
      <p:sp>
        <p:nvSpPr>
          <p:cNvPr id="11" name="Picture Placeholder 9">
            <a:extLst>
              <a:ext uri="{FF2B5EF4-FFF2-40B4-BE49-F238E27FC236}">
                <a16:creationId xmlns:a16="http://schemas.microsoft.com/office/drawing/2014/main" id="{6B8A8E1B-B99E-8C69-154E-2FAADB07D510}"/>
              </a:ext>
            </a:extLst>
          </p:cNvPr>
          <p:cNvSpPr>
            <a:spLocks noGrp="1"/>
          </p:cNvSpPr>
          <p:nvPr>
            <p:ph type="pic" sz="quarter" idx="15"/>
          </p:nvPr>
        </p:nvSpPr>
        <p:spPr>
          <a:xfrm>
            <a:off x="0" y="0"/>
            <a:ext cx="6591300" cy="6399152"/>
          </a:xfrm>
          <a:custGeom>
            <a:avLst/>
            <a:gdLst>
              <a:gd name="connsiteX0" fmla="*/ 0 w 6591300"/>
              <a:gd name="connsiteY0" fmla="*/ 0 h 6399152"/>
              <a:gd name="connsiteX1" fmla="*/ 6591300 w 6591300"/>
              <a:gd name="connsiteY1" fmla="*/ 0 h 6399152"/>
              <a:gd name="connsiteX2" fmla="*/ 6591300 w 6591300"/>
              <a:gd name="connsiteY2" fmla="*/ 5797156 h 6399152"/>
              <a:gd name="connsiteX3" fmla="*/ 5989304 w 6591300"/>
              <a:gd name="connsiteY3" fmla="*/ 6399152 h 6399152"/>
              <a:gd name="connsiteX4" fmla="*/ 0 w 6591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300" h="6399152">
                <a:moveTo>
                  <a:pt x="0" y="0"/>
                </a:moveTo>
                <a:lnTo>
                  <a:pt x="6591300" y="0"/>
                </a:lnTo>
                <a:lnTo>
                  <a:pt x="6591300" y="5797156"/>
                </a:lnTo>
                <a:cubicBezTo>
                  <a:pt x="6591300" y="6129629"/>
                  <a:pt x="6321777" y="6399152"/>
                  <a:pt x="5989304"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a:t>Click icon to add picture</a:t>
            </a:r>
            <a:endParaRPr lang="en-US" dirty="0"/>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96328" y="1380744"/>
            <a:ext cx="438912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4009D615-5030-44BE-B1E7-FCAF557FFC34}" type="datetime1">
              <a:rPr lang="en-US" smtClean="0"/>
              <a:t>5/17/2026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6958866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Content Photo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7" y="320040"/>
            <a:ext cx="4573413" cy="93268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29766" y="1380744"/>
            <a:ext cx="4573413"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2BD82EEA-7278-1A73-C95C-473F75B54048}"/>
              </a:ext>
            </a:extLst>
          </p:cNvPr>
          <p:cNvSpPr>
            <a:spLocks noGrp="1"/>
          </p:cNvSpPr>
          <p:nvPr>
            <p:ph type="pic" sz="quarter" idx="15"/>
          </p:nvPr>
        </p:nvSpPr>
        <p:spPr>
          <a:xfrm>
            <a:off x="5737593" y="0"/>
            <a:ext cx="6454407" cy="6399152"/>
          </a:xfrm>
          <a:custGeom>
            <a:avLst/>
            <a:gdLst>
              <a:gd name="connsiteX0" fmla="*/ 0 w 6454407"/>
              <a:gd name="connsiteY0" fmla="*/ 0 h 6399152"/>
              <a:gd name="connsiteX1" fmla="*/ 6454407 w 6454407"/>
              <a:gd name="connsiteY1" fmla="*/ 0 h 6399152"/>
              <a:gd name="connsiteX2" fmla="*/ 6454407 w 6454407"/>
              <a:gd name="connsiteY2" fmla="*/ 6399152 h 6399152"/>
              <a:gd name="connsiteX3" fmla="*/ 601996 w 6454407"/>
              <a:gd name="connsiteY3" fmla="*/ 6399152 h 6399152"/>
              <a:gd name="connsiteX4" fmla="*/ 0 w 6454407"/>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4407" h="6399152">
                <a:moveTo>
                  <a:pt x="0" y="0"/>
                </a:moveTo>
                <a:lnTo>
                  <a:pt x="6454407" y="0"/>
                </a:lnTo>
                <a:lnTo>
                  <a:pt x="6454407" y="6399152"/>
                </a:lnTo>
                <a:lnTo>
                  <a:pt x="601996" y="6399152"/>
                </a:lnTo>
                <a:cubicBezTo>
                  <a:pt x="269523" y="6399152"/>
                  <a:pt x="0" y="6129629"/>
                  <a:pt x="0" y="5797156"/>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a:t>Click icon to add picture</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A65D8DDD-BB5E-4F5B-81F2-5E5F98B403C0}" type="datetime1">
              <a:rPr lang="en-US" smtClean="0"/>
              <a:t>5/17/2026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1897144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Content Photo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11155680" cy="970463"/>
          </a:xfrm>
        </p:spPr>
        <p:txBody>
          <a:bodyPr anchor="ctr"/>
          <a:lstStyle/>
          <a:p>
            <a:r>
              <a:rPr lang="en-US"/>
              <a:t>Click to edit Master title style</a:t>
            </a:r>
          </a:p>
        </p:txBody>
      </p:sp>
      <p:sp>
        <p:nvSpPr>
          <p:cNvPr id="9" name="Picture Placeholder 8">
            <a:extLst>
              <a:ext uri="{FF2B5EF4-FFF2-40B4-BE49-F238E27FC236}">
                <a16:creationId xmlns:a16="http://schemas.microsoft.com/office/drawing/2014/main" id="{19C22D85-D675-737B-9F54-B9D7FC819199}"/>
              </a:ext>
            </a:extLst>
          </p:cNvPr>
          <p:cNvSpPr>
            <a:spLocks noGrp="1"/>
          </p:cNvSpPr>
          <p:nvPr>
            <p:ph type="pic" sz="quarter" idx="15"/>
          </p:nvPr>
        </p:nvSpPr>
        <p:spPr>
          <a:xfrm>
            <a:off x="0" y="1828800"/>
            <a:ext cx="6707699" cy="5029200"/>
          </a:xfrm>
          <a:custGeom>
            <a:avLst/>
            <a:gdLst>
              <a:gd name="connsiteX0" fmla="*/ 0 w 6707699"/>
              <a:gd name="connsiteY0" fmla="*/ 0 h 5029200"/>
              <a:gd name="connsiteX1" fmla="*/ 6129259 w 6707699"/>
              <a:gd name="connsiteY1" fmla="*/ 0 h 5029200"/>
              <a:gd name="connsiteX2" fmla="*/ 6707699 w 6707699"/>
              <a:gd name="connsiteY2" fmla="*/ 578440 h 5029200"/>
              <a:gd name="connsiteX3" fmla="*/ 6707699 w 6707699"/>
              <a:gd name="connsiteY3" fmla="*/ 5029200 h 5029200"/>
              <a:gd name="connsiteX4" fmla="*/ 0 w 6707699"/>
              <a:gd name="connsiteY4" fmla="*/ 5029200 h 502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7699" h="5029200">
                <a:moveTo>
                  <a:pt x="0" y="0"/>
                </a:moveTo>
                <a:lnTo>
                  <a:pt x="6129259" y="0"/>
                </a:lnTo>
                <a:cubicBezTo>
                  <a:pt x="6448723" y="0"/>
                  <a:pt x="6707699" y="258976"/>
                  <a:pt x="6707699" y="578440"/>
                </a:cubicBezTo>
                <a:lnTo>
                  <a:pt x="6707699" y="5029200"/>
                </a:lnTo>
                <a:lnTo>
                  <a:pt x="0" y="5029200"/>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a:t>Click icon to add picture</a:t>
            </a:r>
            <a:endParaRPr lang="en-US" dirty="0"/>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389302" y="1828800"/>
            <a:ext cx="4196146" cy="4503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389302" y="6492240"/>
            <a:ext cx="1280160" cy="338328"/>
          </a:xfrm>
        </p:spPr>
        <p:txBody>
          <a:bodyPr/>
          <a:lstStyle/>
          <a:p>
            <a:fld id="{083588C5-4E32-4E6E-80AB-32A6125C957F}" type="datetime1">
              <a:rPr lang="en-US" smtClean="0"/>
              <a:t>5/17/2026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669462" y="6492240"/>
            <a:ext cx="2888554" cy="338328"/>
          </a:xfrm>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69786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431172" y="553616"/>
            <a:ext cx="7914087" cy="4008859"/>
          </a:xfrm>
        </p:spPr>
        <p:txBody>
          <a:bodyPr anchor="t">
            <a:normAutofit/>
          </a:bodyPr>
          <a:lstStyle>
            <a:lvl1pPr>
              <a:defRPr sz="6000" cap="all" baseline="0"/>
            </a:lvl1pPr>
          </a:lstStyle>
          <a:p>
            <a:r>
              <a:rPr lang="en-US"/>
              <a:t>Click to edit Master title style</a:t>
            </a:r>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431172" y="5088156"/>
            <a:ext cx="7914087" cy="1166648"/>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a:xfrm>
            <a:off x="431172" y="6490524"/>
            <a:ext cx="2841959" cy="336141"/>
          </a:xfrm>
        </p:spPr>
        <p:txBody>
          <a:bodyPr/>
          <a:lstStyle/>
          <a:p>
            <a:fld id="{91AF1D09-6B76-4716-AD3D-9F53166D3BF5}" type="datetime1">
              <a:rPr lang="en-US" smtClean="0"/>
              <a:t>5/17/2026</a:t>
            </a:fld>
            <a:endParaRPr lang="en-US" dirty="0"/>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a:xfrm>
            <a:off x="8893370" y="6490524"/>
            <a:ext cx="2662834" cy="336141"/>
          </a:xfrm>
        </p:spPr>
        <p:txBody>
          <a:bodyPr/>
          <a:lstStyle/>
          <a:p>
            <a:r>
              <a:rPr lang="en-US" dirty="0"/>
              <a:t>Sample Footer Text</a:t>
            </a:r>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84C450F2-3BB4-4AE4-8A35-A9D7AEA4C850}" type="slidenum">
              <a:rPr lang="en-US" smtClean="0"/>
              <a:t>‹#›</a:t>
            </a:fld>
            <a:endParaRPr lang="en-US" dirty="0"/>
          </a:p>
        </p:txBody>
      </p:sp>
    </p:spTree>
    <p:extLst>
      <p:ext uri="{BB962C8B-B14F-4D97-AF65-F5344CB8AC3E}">
        <p14:creationId xmlns:p14="http://schemas.microsoft.com/office/powerpoint/2010/main" val="34772050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Content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820076" y="320040"/>
            <a:ext cx="6766560" cy="932688"/>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1B32E518-8213-A79A-7E36-BA4D782F8ED4}"/>
              </a:ext>
            </a:extLst>
          </p:cNvPr>
          <p:cNvSpPr>
            <a:spLocks noGrp="1"/>
          </p:cNvSpPr>
          <p:nvPr>
            <p:ph type="pic" sz="quarter" idx="15"/>
          </p:nvPr>
        </p:nvSpPr>
        <p:spPr>
          <a:xfrm>
            <a:off x="0" y="0"/>
            <a:ext cx="4147926" cy="6399152"/>
          </a:xfrm>
          <a:custGeom>
            <a:avLst/>
            <a:gdLst>
              <a:gd name="connsiteX0" fmla="*/ 0 w 4147926"/>
              <a:gd name="connsiteY0" fmla="*/ 0 h 6399152"/>
              <a:gd name="connsiteX1" fmla="*/ 4147926 w 4147926"/>
              <a:gd name="connsiteY1" fmla="*/ 0 h 6399152"/>
              <a:gd name="connsiteX2" fmla="*/ 4147926 w 4147926"/>
              <a:gd name="connsiteY2" fmla="*/ 5795922 h 6399152"/>
              <a:gd name="connsiteX3" fmla="*/ 3544696 w 4147926"/>
              <a:gd name="connsiteY3" fmla="*/ 6399152 h 6399152"/>
              <a:gd name="connsiteX4" fmla="*/ 0 w 4147926"/>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7926" h="6399152">
                <a:moveTo>
                  <a:pt x="0" y="0"/>
                </a:moveTo>
                <a:lnTo>
                  <a:pt x="4147926" y="0"/>
                </a:lnTo>
                <a:lnTo>
                  <a:pt x="4147926" y="5795922"/>
                </a:lnTo>
                <a:cubicBezTo>
                  <a:pt x="4147926" y="6129077"/>
                  <a:pt x="3877851" y="6399152"/>
                  <a:pt x="3544696"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a:t>Click icon to add picture</a:t>
            </a:r>
            <a:endParaRPr lang="en-US" dirty="0"/>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820076" y="1380744"/>
            <a:ext cx="676656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B337EAFE-6A88-4B1F-9ABC-CA3CFB830DD6}" type="datetime1">
              <a:rPr lang="en-US" smtClean="0"/>
              <a:t>5/17/2026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21811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Content Photo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320040"/>
            <a:ext cx="6858000" cy="93268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29768" y="1380744"/>
            <a:ext cx="685800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22444857-0BC3-ACAE-DBB1-5D530AA35ED8}"/>
              </a:ext>
            </a:extLst>
          </p:cNvPr>
          <p:cNvSpPr>
            <a:spLocks noGrp="1"/>
          </p:cNvSpPr>
          <p:nvPr>
            <p:ph type="pic" sz="quarter" idx="15"/>
          </p:nvPr>
        </p:nvSpPr>
        <p:spPr>
          <a:xfrm>
            <a:off x="8046768" y="0"/>
            <a:ext cx="4145232" cy="6399152"/>
          </a:xfrm>
          <a:custGeom>
            <a:avLst/>
            <a:gdLst>
              <a:gd name="connsiteX0" fmla="*/ 0 w 4145232"/>
              <a:gd name="connsiteY0" fmla="*/ 0 h 6399152"/>
              <a:gd name="connsiteX1" fmla="*/ 4145232 w 4145232"/>
              <a:gd name="connsiteY1" fmla="*/ 0 h 6399152"/>
              <a:gd name="connsiteX2" fmla="*/ 4145232 w 4145232"/>
              <a:gd name="connsiteY2" fmla="*/ 6399152 h 6399152"/>
              <a:gd name="connsiteX3" fmla="*/ 603230 w 4145232"/>
              <a:gd name="connsiteY3" fmla="*/ 6399152 h 6399152"/>
              <a:gd name="connsiteX4" fmla="*/ 0 w 4145232"/>
              <a:gd name="connsiteY4" fmla="*/ 579592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5232" h="6399152">
                <a:moveTo>
                  <a:pt x="0" y="0"/>
                </a:moveTo>
                <a:lnTo>
                  <a:pt x="4145232" y="0"/>
                </a:lnTo>
                <a:lnTo>
                  <a:pt x="4145232" y="6399152"/>
                </a:lnTo>
                <a:lnTo>
                  <a:pt x="603230" y="6399152"/>
                </a:lnTo>
                <a:cubicBezTo>
                  <a:pt x="270075" y="6399152"/>
                  <a:pt x="0" y="6129077"/>
                  <a:pt x="0" y="5795922"/>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a:t>Click icon to add picture</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9EF70683-5F2F-44F3-8B59-45258C4FD45A}" type="datetime1">
              <a:rPr lang="en-US" smtClean="0"/>
              <a:t>5/17/2026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4670654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Content Photo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48639"/>
            <a:ext cx="4855464" cy="1453896"/>
          </a:xfrm>
        </p:spPr>
        <p:txBody>
          <a:bodyPr anchor="t"/>
          <a:lstStyle/>
          <a:p>
            <a:r>
              <a:rPr lang="en-US"/>
              <a:t>Click to edit Master title style</a:t>
            </a:r>
          </a:p>
        </p:txBody>
      </p:sp>
      <p:sp>
        <p:nvSpPr>
          <p:cNvPr id="11" name="Picture Placeholder 8">
            <a:extLst>
              <a:ext uri="{FF2B5EF4-FFF2-40B4-BE49-F238E27FC236}">
                <a16:creationId xmlns:a16="http://schemas.microsoft.com/office/drawing/2014/main" id="{C202BC3A-8633-9F03-1586-99447DA1CFF3}"/>
              </a:ext>
            </a:extLst>
          </p:cNvPr>
          <p:cNvSpPr>
            <a:spLocks noGrp="1"/>
          </p:cNvSpPr>
          <p:nvPr>
            <p:ph type="pic" sz="quarter" idx="15"/>
          </p:nvPr>
        </p:nvSpPr>
        <p:spPr>
          <a:xfrm>
            <a:off x="0" y="2293496"/>
            <a:ext cx="5285232" cy="4564504"/>
          </a:xfrm>
          <a:custGeom>
            <a:avLst/>
            <a:gdLst>
              <a:gd name="connsiteX0" fmla="*/ 0 w 5285232"/>
              <a:gd name="connsiteY0" fmla="*/ 0 h 4564504"/>
              <a:gd name="connsiteX1" fmla="*/ 4706792 w 5285232"/>
              <a:gd name="connsiteY1" fmla="*/ 0 h 4564504"/>
              <a:gd name="connsiteX2" fmla="*/ 5285232 w 5285232"/>
              <a:gd name="connsiteY2" fmla="*/ 578440 h 4564504"/>
              <a:gd name="connsiteX3" fmla="*/ 5285232 w 5285232"/>
              <a:gd name="connsiteY3" fmla="*/ 4564504 h 4564504"/>
              <a:gd name="connsiteX4" fmla="*/ 0 w 5285232"/>
              <a:gd name="connsiteY4" fmla="*/ 4564504 h 4564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5232" h="4564504">
                <a:moveTo>
                  <a:pt x="0" y="0"/>
                </a:moveTo>
                <a:lnTo>
                  <a:pt x="4706792" y="0"/>
                </a:lnTo>
                <a:cubicBezTo>
                  <a:pt x="5026256" y="0"/>
                  <a:pt x="5285232" y="258976"/>
                  <a:pt x="5285232" y="578440"/>
                </a:cubicBezTo>
                <a:lnTo>
                  <a:pt x="5285232" y="4564504"/>
                </a:lnTo>
                <a:lnTo>
                  <a:pt x="0" y="4564504"/>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a:t>Click icon to add picture</a:t>
            </a:r>
            <a:endParaRPr lang="en-US" dirty="0"/>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096000" y="549275"/>
            <a:ext cx="5585925" cy="5783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6096000" y="6492240"/>
            <a:ext cx="2651760" cy="338328"/>
          </a:xfrm>
        </p:spPr>
        <p:txBody>
          <a:bodyPr/>
          <a:lstStyle/>
          <a:p>
            <a:fld id="{813EDC87-0EBE-4D2E-8804-E5F0EDA0B797}" type="datetime1">
              <a:rPr lang="en-US" smtClean="0"/>
              <a:t>5/17/2026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9882095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Content Photo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50218"/>
            <a:ext cx="3827439" cy="1453896"/>
          </a:xfrm>
        </p:spPr>
        <p:txBody>
          <a:bodyPr anchor="t">
            <a:normAutofit/>
          </a:bodyPr>
          <a:lstStyle>
            <a:lvl1pPr>
              <a:defRPr sz="3200"/>
            </a:lvl1pPr>
          </a:lstStyle>
          <a:p>
            <a:r>
              <a:rPr lang="en-US"/>
              <a:t>Click to edit Master title style</a:t>
            </a:r>
          </a:p>
        </p:txBody>
      </p:sp>
      <p:sp>
        <p:nvSpPr>
          <p:cNvPr id="10" name="Picture Placeholder 8">
            <a:extLst>
              <a:ext uri="{FF2B5EF4-FFF2-40B4-BE49-F238E27FC236}">
                <a16:creationId xmlns:a16="http://schemas.microsoft.com/office/drawing/2014/main" id="{E211327B-3880-6494-1C8F-EEE1BF913B81}"/>
              </a:ext>
            </a:extLst>
          </p:cNvPr>
          <p:cNvSpPr>
            <a:spLocks noGrp="1"/>
          </p:cNvSpPr>
          <p:nvPr>
            <p:ph type="pic" sz="quarter" idx="15"/>
          </p:nvPr>
        </p:nvSpPr>
        <p:spPr>
          <a:xfrm>
            <a:off x="0" y="2293494"/>
            <a:ext cx="4176819" cy="4564506"/>
          </a:xfrm>
          <a:custGeom>
            <a:avLst/>
            <a:gdLst>
              <a:gd name="connsiteX0" fmla="*/ 0 w 4176819"/>
              <a:gd name="connsiteY0" fmla="*/ 0 h 4564506"/>
              <a:gd name="connsiteX1" fmla="*/ 3598379 w 4176819"/>
              <a:gd name="connsiteY1" fmla="*/ 0 h 4564506"/>
              <a:gd name="connsiteX2" fmla="*/ 4176819 w 4176819"/>
              <a:gd name="connsiteY2" fmla="*/ 578440 h 4564506"/>
              <a:gd name="connsiteX3" fmla="*/ 4176819 w 4176819"/>
              <a:gd name="connsiteY3" fmla="*/ 4564506 h 4564506"/>
              <a:gd name="connsiteX4" fmla="*/ 0 w 4176819"/>
              <a:gd name="connsiteY4" fmla="*/ 4564506 h 4564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6819" h="4564506">
                <a:moveTo>
                  <a:pt x="0" y="0"/>
                </a:moveTo>
                <a:lnTo>
                  <a:pt x="3598379" y="0"/>
                </a:lnTo>
                <a:cubicBezTo>
                  <a:pt x="3917843" y="0"/>
                  <a:pt x="4176819" y="258976"/>
                  <a:pt x="4176819" y="578440"/>
                </a:cubicBezTo>
                <a:lnTo>
                  <a:pt x="4176819" y="4564506"/>
                </a:lnTo>
                <a:lnTo>
                  <a:pt x="0" y="4564506"/>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a:t>Click icon to add picture</a:t>
            </a:r>
            <a:endParaRPr lang="en-US" dirty="0"/>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120787" y="549275"/>
            <a:ext cx="6561138" cy="57881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5115073" y="6492240"/>
            <a:ext cx="2843784" cy="338328"/>
          </a:xfrm>
        </p:spPr>
        <p:txBody>
          <a:bodyPr/>
          <a:lstStyle/>
          <a:p>
            <a:fld id="{51CF56A9-FD41-47F4-80A0-DA74EEEC2541}" type="datetime1">
              <a:rPr lang="en-US" smtClean="0"/>
              <a:t>5/17/2026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9683262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ig Number">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493776" y="603504"/>
            <a:ext cx="11201400" cy="4206240"/>
          </a:xfrm>
        </p:spPr>
        <p:txBody>
          <a:bodyPr>
            <a:normAutofit/>
          </a:bodyPr>
          <a:lstStyle>
            <a:lvl1pPr algn="ctr">
              <a:defRPr sz="27800"/>
            </a:lvl1pPr>
          </a:lstStyle>
          <a:p>
            <a:r>
              <a:rPr lang="en-US"/>
              <a:t>##%</a:t>
            </a:r>
          </a:p>
        </p:txBody>
      </p:sp>
      <p:sp>
        <p:nvSpPr>
          <p:cNvPr id="3" name="Date Placeholder 2">
            <a:extLst>
              <a:ext uri="{FF2B5EF4-FFF2-40B4-BE49-F238E27FC236}">
                <a16:creationId xmlns:a16="http://schemas.microsoft.com/office/drawing/2014/main" id="{615DF3EE-4BB8-4215-E053-BF3ED1BB9F97}"/>
              </a:ext>
            </a:extLst>
          </p:cNvPr>
          <p:cNvSpPr>
            <a:spLocks noGrp="1"/>
          </p:cNvSpPr>
          <p:nvPr>
            <p:ph type="dt" sz="half" idx="10"/>
          </p:nvPr>
        </p:nvSpPr>
        <p:spPr/>
        <p:txBody>
          <a:bodyPr/>
          <a:lstStyle/>
          <a:p>
            <a:fld id="{A4CBD270-9BF1-4C68-A7FA-BA016D8BB959}" type="datetime1">
              <a:rPr lang="en-US" smtClean="0"/>
              <a:t>5/17/2026</a:t>
            </a:fld>
            <a:endParaRPr lang="en-US" dirty="0"/>
          </a:p>
        </p:txBody>
      </p:sp>
      <p:sp>
        <p:nvSpPr>
          <p:cNvPr id="4" name="Footer Placeholder 3">
            <a:extLst>
              <a:ext uri="{FF2B5EF4-FFF2-40B4-BE49-F238E27FC236}">
                <a16:creationId xmlns:a16="http://schemas.microsoft.com/office/drawing/2014/main" id="{943AE6E7-0083-439C-3FBC-ADE4BE86C1A4}"/>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2AF27A3B-009A-1790-7D93-9A1F6351D8BE}"/>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p:nvPr>
        </p:nvSpPr>
        <p:spPr>
          <a:xfrm>
            <a:off x="1389888" y="4809744"/>
            <a:ext cx="9345168" cy="1225296"/>
          </a:xfrm>
        </p:spPr>
        <p:txBody>
          <a:bodyPr>
            <a:normAutofit/>
          </a:bodyPr>
          <a:lstStyle>
            <a:lvl1pPr marL="0" indent="0" algn="ctr">
              <a:buNone/>
              <a:defRPr sz="2800" cap="all" baseline="0"/>
            </a:lvl1pPr>
            <a:lvl2pPr marL="228600" indent="0" algn="ctr">
              <a:buNone/>
              <a:defRPr sz="2400" cap="all" baseline="0"/>
            </a:lvl2pPr>
            <a:lvl3pPr marL="457200" indent="0" algn="ctr">
              <a:buNone/>
              <a:defRPr sz="2000" cap="all" baseline="0"/>
            </a:lvl3pPr>
            <a:lvl4pPr marL="685800" indent="0" algn="ctr">
              <a:buNone/>
              <a:defRPr sz="1800" cap="all" baseline="0"/>
            </a:lvl4pPr>
            <a:lvl5pPr marL="914400" indent="0" algn="ctr">
              <a:buNone/>
              <a:defRPr sz="1600" cap="all"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21740340"/>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ig Number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539496" y="420624"/>
            <a:ext cx="11100816" cy="4334256"/>
          </a:xfrm>
        </p:spPr>
        <p:txBody>
          <a:bodyPr>
            <a:normAutofit/>
          </a:bodyPr>
          <a:lstStyle>
            <a:lvl1pPr algn="l">
              <a:defRPr sz="27800">
                <a:solidFill>
                  <a:schemeClr val="tx1"/>
                </a:solidFill>
              </a:defRPr>
            </a:lvl1pPr>
          </a:lstStyle>
          <a:p>
            <a:r>
              <a:rPr lang="en-US"/>
              <a:t>##%</a:t>
            </a:r>
          </a:p>
        </p:txBody>
      </p:sp>
      <p:sp>
        <p:nvSpPr>
          <p:cNvPr id="3" name="Date Placeholder 2">
            <a:extLst>
              <a:ext uri="{FF2B5EF4-FFF2-40B4-BE49-F238E27FC236}">
                <a16:creationId xmlns:a16="http://schemas.microsoft.com/office/drawing/2014/main" id="{615DF3EE-4BB8-4215-E053-BF3ED1BB9F97}"/>
              </a:ext>
            </a:extLst>
          </p:cNvPr>
          <p:cNvSpPr>
            <a:spLocks noGrp="1"/>
          </p:cNvSpPr>
          <p:nvPr>
            <p:ph type="dt" sz="half" idx="10"/>
          </p:nvPr>
        </p:nvSpPr>
        <p:spPr/>
        <p:txBody>
          <a:bodyPr/>
          <a:lstStyle>
            <a:lvl1pPr>
              <a:defRPr>
                <a:solidFill>
                  <a:schemeClr val="tx1"/>
                </a:solidFill>
              </a:defRPr>
            </a:lvl1pPr>
          </a:lstStyle>
          <a:p>
            <a:fld id="{E023AFB7-90A6-428C-A019-BBE6272496B8}" type="datetime1">
              <a:rPr lang="en-US" smtClean="0"/>
              <a:t>5/17/2026</a:t>
            </a:fld>
            <a:endParaRPr lang="en-US" dirty="0"/>
          </a:p>
        </p:txBody>
      </p:sp>
      <p:sp>
        <p:nvSpPr>
          <p:cNvPr id="4" name="Footer Placeholder 3">
            <a:extLst>
              <a:ext uri="{FF2B5EF4-FFF2-40B4-BE49-F238E27FC236}">
                <a16:creationId xmlns:a16="http://schemas.microsoft.com/office/drawing/2014/main" id="{943AE6E7-0083-439C-3FBC-ADE4BE86C1A4}"/>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5" name="Slide Number Placeholder 4">
            <a:extLst>
              <a:ext uri="{FF2B5EF4-FFF2-40B4-BE49-F238E27FC236}">
                <a16:creationId xmlns:a16="http://schemas.microsoft.com/office/drawing/2014/main" id="{2AF27A3B-009A-1790-7D93-9A1F6351D8BE}"/>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hasCustomPrompt="1"/>
          </p:nvPr>
        </p:nvSpPr>
        <p:spPr>
          <a:xfrm>
            <a:off x="621792" y="4873752"/>
            <a:ext cx="8439912" cy="1490472"/>
          </a:xfrm>
        </p:spPr>
        <p:txBody>
          <a:bodyPr>
            <a:normAutofit/>
          </a:bodyPr>
          <a:lstStyle>
            <a:lvl1pPr marL="0" indent="0" algn="l">
              <a:buNone/>
              <a:defRPr sz="2800" cap="all" baseline="0">
                <a:solidFill>
                  <a:schemeClr val="tx1"/>
                </a:solidFill>
              </a:defRPr>
            </a:lvl1pPr>
            <a:lvl2pPr marL="228600" indent="0" algn="l">
              <a:buNone/>
              <a:defRPr sz="2400" cap="all" baseline="0">
                <a:solidFill>
                  <a:schemeClr val="tx1"/>
                </a:solidFill>
              </a:defRPr>
            </a:lvl2pPr>
            <a:lvl3pPr marL="457200" indent="0" algn="l">
              <a:buNone/>
              <a:defRPr sz="2000" cap="all" baseline="0">
                <a:solidFill>
                  <a:schemeClr val="tx1"/>
                </a:solidFill>
              </a:defRPr>
            </a:lvl3pPr>
            <a:lvl4pPr marL="685800" indent="0" algn="l">
              <a:buNone/>
              <a:defRPr sz="1800" cap="all" baseline="0">
                <a:solidFill>
                  <a:schemeClr val="tx1"/>
                </a:solidFill>
              </a:defRPr>
            </a:lvl4pPr>
            <a:lvl5pPr marL="914400" indent="0" algn="l">
              <a:buNone/>
              <a:defRPr sz="1600" cap="all"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0170125"/>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ig Number 3">
    <p:bg>
      <p:bgRef idx="1001">
        <a:schemeClr val="bg1"/>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3193DB7D-955F-21DF-15DA-4285375617FC}"/>
              </a:ext>
            </a:extLst>
          </p:cNvPr>
          <p:cNvSpPr/>
          <p:nvPr userDrawn="1"/>
        </p:nvSpPr>
        <p:spPr>
          <a:xfrm>
            <a:off x="1" y="4783948"/>
            <a:ext cx="11762231" cy="2074052"/>
          </a:xfrm>
          <a:custGeom>
            <a:avLst/>
            <a:gdLst>
              <a:gd name="connsiteX0" fmla="*/ 0 w 11762231"/>
              <a:gd name="connsiteY0" fmla="*/ 0 h 2074052"/>
              <a:gd name="connsiteX1" fmla="*/ 112775 w 11762231"/>
              <a:gd name="connsiteY1" fmla="*/ 0 h 2074052"/>
              <a:gd name="connsiteX2" fmla="*/ 11102489 w 11762231"/>
              <a:gd name="connsiteY2" fmla="*/ 0 h 2074052"/>
              <a:gd name="connsiteX3" fmla="*/ 11437005 w 11762231"/>
              <a:gd name="connsiteY3" fmla="*/ 0 h 2074052"/>
              <a:gd name="connsiteX4" fmla="*/ 11762231 w 11762231"/>
              <a:gd name="connsiteY4" fmla="*/ 325226 h 2074052"/>
              <a:gd name="connsiteX5" fmla="*/ 11762231 w 11762231"/>
              <a:gd name="connsiteY5" fmla="*/ 2074052 h 2074052"/>
              <a:gd name="connsiteX6" fmla="*/ 11427715 w 11762231"/>
              <a:gd name="connsiteY6" fmla="*/ 2074052 h 2074052"/>
              <a:gd name="connsiteX7" fmla="*/ 112775 w 11762231"/>
              <a:gd name="connsiteY7" fmla="*/ 2074052 h 2074052"/>
              <a:gd name="connsiteX8" fmla="*/ 0 w 11762231"/>
              <a:gd name="connsiteY8" fmla="*/ 2074052 h 207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62231" h="2074052">
                <a:moveTo>
                  <a:pt x="0" y="0"/>
                </a:moveTo>
                <a:lnTo>
                  <a:pt x="112775" y="0"/>
                </a:lnTo>
                <a:lnTo>
                  <a:pt x="11102489" y="0"/>
                </a:lnTo>
                <a:lnTo>
                  <a:pt x="11437005" y="0"/>
                </a:lnTo>
                <a:cubicBezTo>
                  <a:pt x="11616622" y="0"/>
                  <a:pt x="11762231" y="145609"/>
                  <a:pt x="11762231" y="325226"/>
                </a:cubicBezTo>
                <a:lnTo>
                  <a:pt x="11762231" y="2074052"/>
                </a:lnTo>
                <a:lnTo>
                  <a:pt x="11427715" y="2074052"/>
                </a:lnTo>
                <a:lnTo>
                  <a:pt x="112775" y="2074052"/>
                </a:lnTo>
                <a:lnTo>
                  <a:pt x="0" y="2074052"/>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539496" y="420624"/>
            <a:ext cx="11100816" cy="4334256"/>
          </a:xfrm>
        </p:spPr>
        <p:txBody>
          <a:bodyPr>
            <a:normAutofit/>
          </a:bodyPr>
          <a:lstStyle>
            <a:lvl1pPr algn="l">
              <a:defRPr sz="27800">
                <a:solidFill>
                  <a:schemeClr val="tx1"/>
                </a:solidFill>
              </a:defRPr>
            </a:lvl1pPr>
          </a:lstStyle>
          <a:p>
            <a:r>
              <a:rPr lang="en-US"/>
              <a:t>##%</a:t>
            </a:r>
          </a:p>
        </p:txBody>
      </p:sp>
      <p:sp>
        <p:nvSpPr>
          <p:cNvPr id="3" name="Date Placeholder 2">
            <a:extLst>
              <a:ext uri="{FF2B5EF4-FFF2-40B4-BE49-F238E27FC236}">
                <a16:creationId xmlns:a16="http://schemas.microsoft.com/office/drawing/2014/main" id="{615DF3EE-4BB8-4215-E053-BF3ED1BB9F97}"/>
              </a:ext>
            </a:extLst>
          </p:cNvPr>
          <p:cNvSpPr>
            <a:spLocks noGrp="1"/>
          </p:cNvSpPr>
          <p:nvPr>
            <p:ph type="dt" sz="half" idx="10"/>
          </p:nvPr>
        </p:nvSpPr>
        <p:spPr/>
        <p:txBody>
          <a:bodyPr/>
          <a:lstStyle>
            <a:lvl1pPr>
              <a:defRPr>
                <a:solidFill>
                  <a:schemeClr val="tx1"/>
                </a:solidFill>
              </a:defRPr>
            </a:lvl1pPr>
          </a:lstStyle>
          <a:p>
            <a:fld id="{09E47A9E-7C3C-4663-841E-C89520FA85A3}" type="datetime1">
              <a:rPr lang="en-US" smtClean="0"/>
              <a:t>5/17/2026</a:t>
            </a:fld>
            <a:endParaRPr lang="en-US" dirty="0"/>
          </a:p>
        </p:txBody>
      </p:sp>
      <p:sp>
        <p:nvSpPr>
          <p:cNvPr id="4" name="Footer Placeholder 3">
            <a:extLst>
              <a:ext uri="{FF2B5EF4-FFF2-40B4-BE49-F238E27FC236}">
                <a16:creationId xmlns:a16="http://schemas.microsoft.com/office/drawing/2014/main" id="{943AE6E7-0083-439C-3FBC-ADE4BE86C1A4}"/>
              </a:ext>
            </a:extLst>
          </p:cNvPr>
          <p:cNvSpPr>
            <a:spLocks noGrp="1"/>
          </p:cNvSpPr>
          <p:nvPr>
            <p:ph type="ftr" sz="quarter" idx="11"/>
          </p:nvPr>
        </p:nvSpPr>
        <p:spPr>
          <a:xfrm>
            <a:off x="8430768" y="6492240"/>
            <a:ext cx="2660904" cy="338328"/>
          </a:xfrm>
        </p:spPr>
        <p:txBody>
          <a:bodyPr/>
          <a:lstStyle>
            <a:lvl1pPr>
              <a:defRPr>
                <a:solidFill>
                  <a:schemeClr val="tx1"/>
                </a:solidFill>
              </a:defRPr>
            </a:lvl1pPr>
          </a:lstStyle>
          <a:p>
            <a:r>
              <a:rPr lang="en-US" dirty="0"/>
              <a:t>Sample Footer Text</a:t>
            </a:r>
          </a:p>
        </p:txBody>
      </p:sp>
      <p:sp>
        <p:nvSpPr>
          <p:cNvPr id="5" name="Slide Number Placeholder 4">
            <a:extLst>
              <a:ext uri="{FF2B5EF4-FFF2-40B4-BE49-F238E27FC236}">
                <a16:creationId xmlns:a16="http://schemas.microsoft.com/office/drawing/2014/main" id="{2AF27A3B-009A-1790-7D93-9A1F6351D8BE}"/>
              </a:ext>
            </a:extLst>
          </p:cNvPr>
          <p:cNvSpPr>
            <a:spLocks noGrp="1"/>
          </p:cNvSpPr>
          <p:nvPr>
            <p:ph type="sldNum" sz="quarter" idx="12"/>
          </p:nvPr>
        </p:nvSpPr>
        <p:spPr>
          <a:xfrm>
            <a:off x="11183112" y="6492240"/>
            <a:ext cx="457200" cy="338328"/>
          </a:xfrm>
        </p:spPr>
        <p:txBody>
          <a:bodyPr/>
          <a:lstStyle>
            <a:lvl1pPr>
              <a:defRPr>
                <a:solidFill>
                  <a:schemeClr val="tx1"/>
                </a:solidFill>
              </a:defRPr>
            </a:lvl1p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hasCustomPrompt="1"/>
          </p:nvPr>
        </p:nvSpPr>
        <p:spPr>
          <a:xfrm>
            <a:off x="621792" y="4873752"/>
            <a:ext cx="8439912" cy="1589420"/>
          </a:xfrm>
        </p:spPr>
        <p:txBody>
          <a:bodyPr anchor="ctr">
            <a:normAutofit/>
          </a:bodyPr>
          <a:lstStyle>
            <a:lvl1pPr marL="0" indent="0" algn="l">
              <a:buNone/>
              <a:defRPr sz="2800" cap="all" baseline="0">
                <a:solidFill>
                  <a:schemeClr val="tx1"/>
                </a:solidFill>
              </a:defRPr>
            </a:lvl1pPr>
            <a:lvl2pPr marL="228600" indent="0" algn="l">
              <a:buNone/>
              <a:defRPr sz="2400" cap="all" baseline="0">
                <a:solidFill>
                  <a:schemeClr val="tx1"/>
                </a:solidFill>
              </a:defRPr>
            </a:lvl2pPr>
            <a:lvl3pPr marL="457200" indent="0" algn="l">
              <a:buNone/>
              <a:defRPr sz="2000" cap="all" baseline="0">
                <a:solidFill>
                  <a:schemeClr val="tx1"/>
                </a:solidFill>
              </a:defRPr>
            </a:lvl3pPr>
            <a:lvl4pPr marL="685800" indent="0" algn="l">
              <a:buNone/>
              <a:defRPr sz="1800" cap="all" baseline="0">
                <a:solidFill>
                  <a:schemeClr val="tx1"/>
                </a:solidFill>
              </a:defRPr>
            </a:lvl4pPr>
            <a:lvl5pPr marL="914400" indent="0" algn="l">
              <a:buNone/>
              <a:defRPr sz="1600" cap="all"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7767934"/>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tatem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42FED8FD-3F8D-425F-9991-7FB6FCCEC5A2}" type="datetime1">
              <a:rPr lang="en-US" smtClean="0"/>
              <a:t>5/17/2026</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630936"/>
            <a:ext cx="8266176" cy="5605272"/>
          </a:xfrm>
        </p:spPr>
        <p:txBody>
          <a:bodyPr anchor="ctr">
            <a:normAutofit/>
          </a:bodyPr>
          <a:lstStyle>
            <a:lvl1pPr marL="0" indent="0">
              <a:lnSpc>
                <a:spcPct val="100000"/>
              </a:lnSpc>
              <a:buNone/>
              <a:defRPr sz="5400" b="1"/>
            </a:lvl1pPr>
            <a:lvl2pPr marL="228600" indent="0">
              <a:lnSpc>
                <a:spcPct val="100000"/>
              </a:lnSpc>
              <a:buNone/>
              <a:defRPr sz="4800" b="1"/>
            </a:lvl2pPr>
            <a:lvl3pPr marL="457200" indent="0">
              <a:lnSpc>
                <a:spcPct val="100000"/>
              </a:lnSpc>
              <a:buNone/>
              <a:defRPr sz="4400" b="1"/>
            </a:lvl3pPr>
            <a:lvl4pPr marL="685800" indent="0">
              <a:lnSpc>
                <a:spcPct val="100000"/>
              </a:lnSpc>
              <a:buNone/>
              <a:defRPr sz="4000" b="1"/>
            </a:lvl4pPr>
            <a:lvl5pPr marL="914400" indent="0">
              <a:lnSpc>
                <a:spcPct val="100000"/>
              </a:lnSpc>
              <a:buNone/>
              <a:defRPr sz="36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5361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tatement 2">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60B29AE-EBEF-71CC-AE38-3B2CD14FCA19}"/>
              </a:ext>
            </a:extLst>
          </p:cNvPr>
          <p:cNvSpPr/>
          <p:nvPr userDrawn="1"/>
        </p:nvSpPr>
        <p:spPr>
          <a:xfrm rot="5400000" flipV="1">
            <a:off x="-2566724" y="2566724"/>
            <a:ext cx="6399213" cy="1265765"/>
          </a:xfrm>
          <a:custGeom>
            <a:avLst/>
            <a:gdLst>
              <a:gd name="connsiteX0" fmla="*/ 0 w 6399213"/>
              <a:gd name="connsiteY0" fmla="*/ 0 h 1265765"/>
              <a:gd name="connsiteX1" fmla="*/ 0 w 6399213"/>
              <a:gd name="connsiteY1" fmla="*/ 1265765 h 1265765"/>
              <a:gd name="connsiteX2" fmla="*/ 5982881 w 6399213"/>
              <a:gd name="connsiteY2" fmla="*/ 1265765 h 1265765"/>
              <a:gd name="connsiteX3" fmla="*/ 6399213 w 6399213"/>
              <a:gd name="connsiteY3" fmla="*/ 849433 h 1265765"/>
              <a:gd name="connsiteX4" fmla="*/ 6399213 w 6399213"/>
              <a:gd name="connsiteY4" fmla="*/ 0 h 1265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9213" h="1265765">
                <a:moveTo>
                  <a:pt x="0" y="0"/>
                </a:moveTo>
                <a:lnTo>
                  <a:pt x="0" y="1265765"/>
                </a:lnTo>
                <a:lnTo>
                  <a:pt x="5982881" y="1265765"/>
                </a:lnTo>
                <a:cubicBezTo>
                  <a:pt x="6212815" y="1265765"/>
                  <a:pt x="6399213" y="1079367"/>
                  <a:pt x="6399213" y="849433"/>
                </a:cubicBezTo>
                <a:lnTo>
                  <a:pt x="6399213"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5BD6B3E3-A05B-4311-9C9A-DA8A512CAB97}" type="datetime1">
              <a:rPr lang="en-US" smtClean="0"/>
              <a:t>5/17/2026</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798217" y="630935"/>
            <a:ext cx="8266176" cy="5605272"/>
          </a:xfrm>
        </p:spPr>
        <p:txBody>
          <a:bodyPr anchor="ctr">
            <a:normAutofit/>
          </a:bodyPr>
          <a:lstStyle>
            <a:lvl1pPr marL="0" indent="0">
              <a:lnSpc>
                <a:spcPct val="100000"/>
              </a:lnSpc>
              <a:buNone/>
              <a:defRPr sz="5400" b="1"/>
            </a:lvl1pPr>
            <a:lvl2pPr marL="228600" indent="0">
              <a:lnSpc>
                <a:spcPct val="100000"/>
              </a:lnSpc>
              <a:buNone/>
              <a:defRPr sz="4800" b="1"/>
            </a:lvl2pPr>
            <a:lvl3pPr marL="457200" indent="0">
              <a:lnSpc>
                <a:spcPct val="100000"/>
              </a:lnSpc>
              <a:buNone/>
              <a:defRPr sz="4400" b="1"/>
            </a:lvl3pPr>
            <a:lvl4pPr marL="685800" indent="0">
              <a:lnSpc>
                <a:spcPct val="100000"/>
              </a:lnSpc>
              <a:buNone/>
              <a:defRPr sz="4000" b="1"/>
            </a:lvl4pPr>
            <a:lvl5pPr marL="914400" indent="0">
              <a:lnSpc>
                <a:spcPct val="100000"/>
              </a:lnSpc>
              <a:buNone/>
              <a:defRPr sz="36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91453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tement 3">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1CEC059F-651D-D540-DF60-D6361D9C716B}"/>
              </a:ext>
            </a:extLst>
          </p:cNvPr>
          <p:cNvSpPr/>
          <p:nvPr userDrawn="1"/>
        </p:nvSpPr>
        <p:spPr>
          <a:xfrm flipV="1">
            <a:off x="1" y="6099048"/>
            <a:ext cx="10487111" cy="758952"/>
          </a:xfrm>
          <a:custGeom>
            <a:avLst/>
            <a:gdLst>
              <a:gd name="connsiteX0" fmla="*/ 0 w 10487111"/>
              <a:gd name="connsiteY0" fmla="*/ 758952 h 758952"/>
              <a:gd name="connsiteX1" fmla="*/ 10070779 w 10487111"/>
              <a:gd name="connsiteY1" fmla="*/ 758952 h 758952"/>
              <a:gd name="connsiteX2" fmla="*/ 10487111 w 10487111"/>
              <a:gd name="connsiteY2" fmla="*/ 342620 h 758952"/>
              <a:gd name="connsiteX3" fmla="*/ 10487111 w 10487111"/>
              <a:gd name="connsiteY3" fmla="*/ 0 h 758952"/>
              <a:gd name="connsiteX4" fmla="*/ 0 w 10487111"/>
              <a:gd name="connsiteY4" fmla="*/ 0 h 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87111" h="758952">
                <a:moveTo>
                  <a:pt x="0" y="758952"/>
                </a:moveTo>
                <a:lnTo>
                  <a:pt x="10070779" y="758952"/>
                </a:lnTo>
                <a:cubicBezTo>
                  <a:pt x="10300713" y="758952"/>
                  <a:pt x="10487111" y="572554"/>
                  <a:pt x="10487111" y="342620"/>
                </a:cubicBezTo>
                <a:lnTo>
                  <a:pt x="10487111" y="0"/>
                </a:lnTo>
                <a:lnTo>
                  <a:pt x="0"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FAEFBAE2-1C27-41D0-8DBA-D202F753417F}" type="datetime1">
              <a:rPr lang="en-US" smtClean="0"/>
              <a:t>5/17/2026</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7068312" y="6492240"/>
            <a:ext cx="2660904" cy="338328"/>
          </a:xfrm>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a:xfrm>
            <a:off x="9820656" y="6492240"/>
            <a:ext cx="457200" cy="338328"/>
          </a:xfrm>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283464" y="1596767"/>
            <a:ext cx="9537192" cy="4142232"/>
          </a:xfrm>
        </p:spPr>
        <p:txBody>
          <a:bodyPr anchor="b">
            <a:normAutofit/>
          </a:bodyPr>
          <a:lstStyle>
            <a:lvl1pPr marL="0" indent="0">
              <a:lnSpc>
                <a:spcPct val="100000"/>
              </a:lnSpc>
              <a:buNone/>
              <a:defRPr sz="6000" b="1"/>
            </a:lvl1pPr>
            <a:lvl2pPr marL="228600" indent="0">
              <a:lnSpc>
                <a:spcPct val="100000"/>
              </a:lnSpc>
              <a:buNone/>
              <a:defRPr sz="5400" b="1"/>
            </a:lvl2pPr>
            <a:lvl3pPr marL="457200" indent="0">
              <a:lnSpc>
                <a:spcPct val="100000"/>
              </a:lnSpc>
              <a:buNone/>
              <a:defRPr sz="4800" b="1"/>
            </a:lvl3pPr>
            <a:lvl4pPr marL="685800" indent="0">
              <a:lnSpc>
                <a:spcPct val="100000"/>
              </a:lnSpc>
              <a:buNone/>
              <a:defRPr sz="4400" b="1"/>
            </a:lvl4pPr>
            <a:lvl5pPr marL="914400" indent="0">
              <a:lnSpc>
                <a:spcPct val="100000"/>
              </a:lnSpc>
              <a:buNone/>
              <a:defRPr sz="40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8859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31172" y="293302"/>
            <a:ext cx="11125032" cy="965101"/>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431172" y="1384847"/>
            <a:ext cx="11125032" cy="4905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FE21D4C7-8630-4B98-978C-30388BBD4EE8}" type="datetime1">
              <a:rPr lang="en-US" smtClean="0"/>
              <a:t>5/17/2026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84C450F2-3BB4-4AE4-8A35-A9D7AEA4C850}" type="slidenum">
              <a:rPr lang="en-US" smtClean="0"/>
              <a:t>‹#›</a:t>
            </a:fld>
            <a:endParaRPr lang="en-US" dirty="0"/>
          </a:p>
        </p:txBody>
      </p:sp>
    </p:spTree>
    <p:extLst>
      <p:ext uri="{BB962C8B-B14F-4D97-AF65-F5344CB8AC3E}">
        <p14:creationId xmlns:p14="http://schemas.microsoft.com/office/powerpoint/2010/main" val="38344432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F0761-EA67-F7D1-62E4-095EADA262F0}"/>
              </a:ext>
            </a:extLst>
          </p:cNvPr>
          <p:cNvSpPr>
            <a:spLocks noGrp="1"/>
          </p:cNvSpPr>
          <p:nvPr>
            <p:ph type="title" hasCustomPrompt="1"/>
          </p:nvPr>
        </p:nvSpPr>
        <p:spPr>
          <a:xfrm>
            <a:off x="1499616" y="1524002"/>
            <a:ext cx="9198864" cy="2871216"/>
          </a:xfrm>
        </p:spPr>
        <p:txBody>
          <a:bodyPr anchor="ctr">
            <a:normAutofit/>
          </a:bodyPr>
          <a:lstStyle>
            <a:lvl1pPr>
              <a:lnSpc>
                <a:spcPct val="110000"/>
              </a:lnSpc>
              <a:defRPr sz="4000" cap="none" baseline="0"/>
            </a:lvl1pPr>
          </a:lstStyle>
          <a:p>
            <a:r>
              <a:rPr lang="en-US"/>
              <a:t>Click to edit Quote</a:t>
            </a:r>
          </a:p>
        </p:txBody>
      </p:sp>
      <p:sp>
        <p:nvSpPr>
          <p:cNvPr id="3" name="Date Placeholder 2">
            <a:extLst>
              <a:ext uri="{FF2B5EF4-FFF2-40B4-BE49-F238E27FC236}">
                <a16:creationId xmlns:a16="http://schemas.microsoft.com/office/drawing/2014/main" id="{49A78CD0-57A9-DB86-E3A3-40628E6D68B7}"/>
              </a:ext>
            </a:extLst>
          </p:cNvPr>
          <p:cNvSpPr>
            <a:spLocks noGrp="1"/>
          </p:cNvSpPr>
          <p:nvPr>
            <p:ph type="dt" sz="half" idx="10"/>
          </p:nvPr>
        </p:nvSpPr>
        <p:spPr/>
        <p:txBody>
          <a:bodyPr/>
          <a:lstStyle/>
          <a:p>
            <a:fld id="{6A453612-8941-41EA-ABBA-F717A06C8346}" type="datetime1">
              <a:rPr lang="en-US" smtClean="0"/>
              <a:t>5/17/2026</a:t>
            </a:fld>
            <a:endParaRPr lang="en-US" dirty="0"/>
          </a:p>
        </p:txBody>
      </p:sp>
      <p:sp>
        <p:nvSpPr>
          <p:cNvPr id="4" name="Footer Placeholder 3">
            <a:extLst>
              <a:ext uri="{FF2B5EF4-FFF2-40B4-BE49-F238E27FC236}">
                <a16:creationId xmlns:a16="http://schemas.microsoft.com/office/drawing/2014/main" id="{B54C2DF4-76B6-1299-74E1-66F403C01A3C}"/>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2535CA15-3DFE-125B-C658-77179EDEA2F0}"/>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E5FAB025-061F-4B04-451A-37E42755863E}"/>
              </a:ext>
            </a:extLst>
          </p:cNvPr>
          <p:cNvSpPr>
            <a:spLocks noGrp="1"/>
          </p:cNvSpPr>
          <p:nvPr>
            <p:ph sz="quarter" idx="13" hasCustomPrompt="1"/>
          </p:nvPr>
        </p:nvSpPr>
        <p:spPr>
          <a:xfrm>
            <a:off x="1499616" y="5376672"/>
            <a:ext cx="9198864" cy="466344"/>
          </a:xfrm>
        </p:spPr>
        <p:txBody>
          <a:bodyPr>
            <a:normAutofit/>
          </a:bodyPr>
          <a:lstStyle>
            <a:lvl1pPr marL="0" indent="0">
              <a:buNone/>
              <a:defRPr sz="2200" b="1" cap="all" baseline="0">
                <a:solidFill>
                  <a:schemeClr val="accent1"/>
                </a:solidFill>
              </a:defRPr>
            </a:lvl1pPr>
            <a:lvl2pPr marL="228600" indent="0">
              <a:buNone/>
              <a:defRPr sz="2000" b="1" cap="all" baseline="0">
                <a:solidFill>
                  <a:schemeClr val="accent1"/>
                </a:solidFill>
              </a:defRPr>
            </a:lvl2pPr>
            <a:lvl3pPr marL="457200" indent="0">
              <a:buNone/>
              <a:defRPr sz="1800" b="1" cap="all" baseline="0">
                <a:solidFill>
                  <a:schemeClr val="accent1"/>
                </a:solidFill>
              </a:defRPr>
            </a:lvl3pPr>
            <a:lvl4pPr marL="685800" indent="0">
              <a:buNone/>
              <a:defRPr sz="1600" b="1" cap="all" baseline="0">
                <a:solidFill>
                  <a:schemeClr val="accent1"/>
                </a:solidFill>
              </a:defRPr>
            </a:lvl4pPr>
            <a:lvl5pPr marL="914400" indent="0">
              <a:buNone/>
              <a:defRPr sz="1400" b="1" cap="all" baseline="0">
                <a:solidFill>
                  <a:schemeClr val="accent1"/>
                </a:solidFill>
              </a:defRPr>
            </a:lvl5pPr>
          </a:lstStyle>
          <a:p>
            <a:pPr lvl="0"/>
            <a:r>
              <a:rPr lang="en-US"/>
              <a:t>Quote Author</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6902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19D41517-889E-CBB7-FD17-C5FECA783B2A}"/>
              </a:ext>
            </a:extLst>
          </p:cNvPr>
          <p:cNvSpPr/>
          <p:nvPr userDrawn="1"/>
        </p:nvSpPr>
        <p:spPr>
          <a:xfrm flipV="1">
            <a:off x="0" y="823828"/>
            <a:ext cx="11385608" cy="6034172"/>
          </a:xfrm>
          <a:custGeom>
            <a:avLst/>
            <a:gdLst>
              <a:gd name="connsiteX0" fmla="*/ 0 w 11385608"/>
              <a:gd name="connsiteY0" fmla="*/ 6034172 h 6034172"/>
              <a:gd name="connsiteX1" fmla="*/ 10969276 w 11385608"/>
              <a:gd name="connsiteY1" fmla="*/ 6034172 h 6034172"/>
              <a:gd name="connsiteX2" fmla="*/ 11385608 w 11385608"/>
              <a:gd name="connsiteY2" fmla="*/ 5617840 h 6034172"/>
              <a:gd name="connsiteX3" fmla="*/ 11385608 w 11385608"/>
              <a:gd name="connsiteY3" fmla="*/ 0 h 6034172"/>
              <a:gd name="connsiteX4" fmla="*/ 0 w 11385608"/>
              <a:gd name="connsiteY4" fmla="*/ 0 h 6034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5608" h="6034172">
                <a:moveTo>
                  <a:pt x="0" y="6034172"/>
                </a:moveTo>
                <a:lnTo>
                  <a:pt x="10969276" y="6034172"/>
                </a:lnTo>
                <a:cubicBezTo>
                  <a:pt x="11199210" y="6034172"/>
                  <a:pt x="11385608" y="5847774"/>
                  <a:pt x="11385608" y="5617840"/>
                </a:cubicBezTo>
                <a:lnTo>
                  <a:pt x="11385608" y="0"/>
                </a:lnTo>
                <a:lnTo>
                  <a:pt x="0"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823F0761-EA67-F7D1-62E4-095EADA262F0}"/>
              </a:ext>
            </a:extLst>
          </p:cNvPr>
          <p:cNvSpPr>
            <a:spLocks noGrp="1"/>
          </p:cNvSpPr>
          <p:nvPr>
            <p:ph type="title" hasCustomPrompt="1"/>
          </p:nvPr>
        </p:nvSpPr>
        <p:spPr>
          <a:xfrm>
            <a:off x="429768" y="1783080"/>
            <a:ext cx="8499079" cy="2249424"/>
          </a:xfrm>
        </p:spPr>
        <p:txBody>
          <a:bodyPr anchor="t">
            <a:normAutofit/>
          </a:bodyPr>
          <a:lstStyle>
            <a:lvl1pPr>
              <a:lnSpc>
                <a:spcPct val="100000"/>
              </a:lnSpc>
              <a:defRPr sz="3600" cap="none" baseline="0"/>
            </a:lvl1pPr>
          </a:lstStyle>
          <a:p>
            <a:r>
              <a:rPr lang="en-US"/>
              <a:t>Click to edit Quote</a:t>
            </a:r>
          </a:p>
        </p:txBody>
      </p:sp>
      <p:sp>
        <p:nvSpPr>
          <p:cNvPr id="3" name="Date Placeholder 2">
            <a:extLst>
              <a:ext uri="{FF2B5EF4-FFF2-40B4-BE49-F238E27FC236}">
                <a16:creationId xmlns:a16="http://schemas.microsoft.com/office/drawing/2014/main" id="{49A78CD0-57A9-DB86-E3A3-40628E6D68B7}"/>
              </a:ext>
            </a:extLst>
          </p:cNvPr>
          <p:cNvSpPr>
            <a:spLocks noGrp="1"/>
          </p:cNvSpPr>
          <p:nvPr>
            <p:ph type="dt" sz="half" idx="10"/>
          </p:nvPr>
        </p:nvSpPr>
        <p:spPr/>
        <p:txBody>
          <a:bodyPr/>
          <a:lstStyle/>
          <a:p>
            <a:fld id="{73D6CD22-E4B3-48A1-94CA-B89DB574ED80}" type="datetime1">
              <a:rPr lang="en-US" smtClean="0"/>
              <a:t>5/17/2026</a:t>
            </a:fld>
            <a:endParaRPr lang="en-US" dirty="0"/>
          </a:p>
        </p:txBody>
      </p:sp>
      <p:sp>
        <p:nvSpPr>
          <p:cNvPr id="4" name="Footer Placeholder 3">
            <a:extLst>
              <a:ext uri="{FF2B5EF4-FFF2-40B4-BE49-F238E27FC236}">
                <a16:creationId xmlns:a16="http://schemas.microsoft.com/office/drawing/2014/main" id="{B54C2DF4-76B6-1299-74E1-66F403C01A3C}"/>
              </a:ext>
            </a:extLst>
          </p:cNvPr>
          <p:cNvSpPr>
            <a:spLocks noGrp="1"/>
          </p:cNvSpPr>
          <p:nvPr>
            <p:ph type="ftr" sz="quarter" idx="11"/>
          </p:nvPr>
        </p:nvSpPr>
        <p:spPr>
          <a:xfrm>
            <a:off x="8669124" y="6492240"/>
            <a:ext cx="2660904" cy="338328"/>
          </a:xfrm>
        </p:spPr>
        <p:txBody>
          <a:bodyPr/>
          <a:lstStyle/>
          <a:p>
            <a:r>
              <a:rPr lang="en-US" dirty="0"/>
              <a:t>Sample Footer Text</a:t>
            </a:r>
          </a:p>
        </p:txBody>
      </p:sp>
      <p:sp>
        <p:nvSpPr>
          <p:cNvPr id="5" name="Slide Number Placeholder 4">
            <a:extLst>
              <a:ext uri="{FF2B5EF4-FFF2-40B4-BE49-F238E27FC236}">
                <a16:creationId xmlns:a16="http://schemas.microsoft.com/office/drawing/2014/main" id="{2535CA15-3DFE-125B-C658-77179EDEA2F0}"/>
              </a:ext>
            </a:extLst>
          </p:cNvPr>
          <p:cNvSpPr>
            <a:spLocks noGrp="1"/>
          </p:cNvSpPr>
          <p:nvPr>
            <p:ph type="sldNum" sz="quarter" idx="12"/>
          </p:nvPr>
        </p:nvSpPr>
        <p:spPr>
          <a:xfrm>
            <a:off x="11421468" y="6492240"/>
            <a:ext cx="457200" cy="338328"/>
          </a:xfrm>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E5FAB025-061F-4B04-451A-37E42755863E}"/>
              </a:ext>
            </a:extLst>
          </p:cNvPr>
          <p:cNvSpPr>
            <a:spLocks noGrp="1"/>
          </p:cNvSpPr>
          <p:nvPr>
            <p:ph sz="quarter" idx="13" hasCustomPrompt="1"/>
          </p:nvPr>
        </p:nvSpPr>
        <p:spPr>
          <a:xfrm>
            <a:off x="429768" y="5120640"/>
            <a:ext cx="5431536" cy="1289304"/>
          </a:xfrm>
        </p:spPr>
        <p:txBody>
          <a:bodyPr vert="horz" lIns="91440" tIns="45720" rIns="91440" bIns="45720" rtlCol="0" anchor="ctr">
            <a:normAutofit/>
          </a:bodyPr>
          <a:lstStyle>
            <a:lvl1pPr marL="0" indent="0">
              <a:buNone/>
              <a:defRPr lang="en-US" b="1" cap="all" baseline="0" dirty="0"/>
            </a:lvl1pPr>
            <a:lvl2pPr marL="228600" indent="0">
              <a:buNone/>
              <a:defRPr lang="en-US" b="1" cap="all" baseline="0" dirty="0"/>
            </a:lvl2pPr>
            <a:lvl3pPr marL="457200" indent="0">
              <a:buNone/>
              <a:defRPr lang="en-US" b="1" cap="all" baseline="0" dirty="0"/>
            </a:lvl3pPr>
            <a:lvl4pPr marL="685800" indent="0">
              <a:buNone/>
              <a:defRPr lang="en-US" b="1" cap="all" baseline="0" dirty="0"/>
            </a:lvl4pPr>
            <a:lvl5pPr marL="914400" indent="0">
              <a:buNone/>
              <a:defRPr lang="en-US" b="1" cap="all" baseline="0" dirty="0"/>
            </a:lvl5pPr>
          </a:lstStyle>
          <a:p>
            <a:pPr lvl="0"/>
            <a:r>
              <a:rPr lang="en-US"/>
              <a:t>Quote Author</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46691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clusio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429768"/>
            <a:ext cx="10890374" cy="1627632"/>
          </a:xfrm>
        </p:spPr>
        <p:txBody>
          <a:bodyPr anchor="t">
            <a:normAutofit/>
          </a:bodyPr>
          <a:lstStyle>
            <a:lvl1pPr>
              <a:defRPr sz="5400"/>
            </a:lvl1pPr>
          </a:lstStyle>
          <a:p>
            <a:r>
              <a:rPr lang="en-US"/>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429768" y="3264408"/>
            <a:ext cx="10890374" cy="283464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7C38B47-093E-417D-A1C3-81EEF797AC69}" type="datetime1">
              <a:rPr lang="en-US" smtClean="0"/>
              <a:t>5/17/2026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692609295"/>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clusion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1627318"/>
            <a:ext cx="8430768" cy="1842020"/>
          </a:xfrm>
        </p:spPr>
        <p:txBody>
          <a:bodyPr anchor="b">
            <a:normAutofit/>
          </a:bodyPr>
          <a:lstStyle>
            <a:lvl1pPr>
              <a:defRPr sz="6000"/>
            </a:lvl1pPr>
          </a:lstStyle>
          <a:p>
            <a:r>
              <a:rPr lang="en-US"/>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429768" y="3622673"/>
            <a:ext cx="8430768" cy="182880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A250925D-4314-49E4-A383-289640FEB5E3}" type="datetime1">
              <a:rPr lang="en-US" smtClean="0"/>
              <a:t>5/17/2026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393871806"/>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7" y="294248"/>
            <a:ext cx="11164825" cy="958480"/>
          </a:xfrm>
        </p:spPr>
        <p:txBody>
          <a:bodyPr/>
          <a:lstStyle/>
          <a:p>
            <a:r>
              <a:rPr lang="en-US"/>
              <a:t>Click to edit Master title style</a:t>
            </a:r>
          </a:p>
        </p:txBody>
      </p:sp>
      <p:sp>
        <p:nvSpPr>
          <p:cNvPr id="9" name="Text Placeholder 8">
            <a:extLst>
              <a:ext uri="{FF2B5EF4-FFF2-40B4-BE49-F238E27FC236}">
                <a16:creationId xmlns:a16="http://schemas.microsoft.com/office/drawing/2014/main" id="{778C515B-8D5A-0268-9044-7B2013C87E02}"/>
              </a:ext>
            </a:extLst>
          </p:cNvPr>
          <p:cNvSpPr>
            <a:spLocks noGrp="1"/>
          </p:cNvSpPr>
          <p:nvPr>
            <p:ph type="body" sz="quarter" idx="13"/>
          </p:nvPr>
        </p:nvSpPr>
        <p:spPr>
          <a:xfrm>
            <a:off x="429767" y="2020825"/>
            <a:ext cx="5212208" cy="42847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13C7061A-8ED7-8B72-BD2B-2DF67F8C7A75}"/>
              </a:ext>
            </a:extLst>
          </p:cNvPr>
          <p:cNvSpPr>
            <a:spLocks noGrp="1"/>
          </p:cNvSpPr>
          <p:nvPr>
            <p:ph type="body" sz="quarter" idx="14"/>
          </p:nvPr>
        </p:nvSpPr>
        <p:spPr>
          <a:xfrm>
            <a:off x="6381622" y="2020822"/>
            <a:ext cx="5212208" cy="4284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EE2C59E0-667A-459A-BBD1-70DA72C3C576}" type="datetime1">
              <a:rPr lang="en-US" smtClean="0"/>
              <a:t>5/17/2026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0066400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429768" y="276166"/>
            <a:ext cx="11164824" cy="976562"/>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429767" y="1380744"/>
            <a:ext cx="521208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10">
            <a:extLst>
              <a:ext uri="{FF2B5EF4-FFF2-40B4-BE49-F238E27FC236}">
                <a16:creationId xmlns:a16="http://schemas.microsoft.com/office/drawing/2014/main" id="{A211279F-0D05-3637-19CD-29468F4DD2F3}"/>
              </a:ext>
            </a:extLst>
          </p:cNvPr>
          <p:cNvSpPr>
            <a:spLocks noGrp="1"/>
          </p:cNvSpPr>
          <p:nvPr>
            <p:ph type="body" sz="quarter" idx="13"/>
          </p:nvPr>
        </p:nvSpPr>
        <p:spPr>
          <a:xfrm>
            <a:off x="430213" y="2021134"/>
            <a:ext cx="5211762" cy="43431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382512" y="1380744"/>
            <a:ext cx="521208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12">
            <a:extLst>
              <a:ext uri="{FF2B5EF4-FFF2-40B4-BE49-F238E27FC236}">
                <a16:creationId xmlns:a16="http://schemas.microsoft.com/office/drawing/2014/main" id="{F1B170DE-636A-B1A9-2EAB-C426DBFB3E51}"/>
              </a:ext>
            </a:extLst>
          </p:cNvPr>
          <p:cNvSpPr>
            <a:spLocks noGrp="1"/>
          </p:cNvSpPr>
          <p:nvPr>
            <p:ph type="body" sz="quarter" idx="14"/>
          </p:nvPr>
        </p:nvSpPr>
        <p:spPr>
          <a:xfrm>
            <a:off x="6381750" y="2020888"/>
            <a:ext cx="521335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706CC00B-2F01-4379-B0FD-8DA094C16FA4}" type="datetime1">
              <a:rPr lang="en-US" smtClean="0"/>
              <a:t>5/17/2026</a:t>
            </a:fld>
            <a:endParaRPr lang="en-US" dirty="0"/>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6183467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429768" y="557784"/>
            <a:ext cx="3713996" cy="2212313"/>
          </a:xfrm>
        </p:spPr>
        <p:txBody>
          <a:bodyPr anchor="t">
            <a:normAutofit/>
          </a:bodyPr>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429767" y="2826137"/>
            <a:ext cx="3310128"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Picture Placeholder 8">
            <a:extLst>
              <a:ext uri="{FF2B5EF4-FFF2-40B4-BE49-F238E27FC236}">
                <a16:creationId xmlns:a16="http://schemas.microsoft.com/office/drawing/2014/main" id="{FA23F0E6-EDAF-3A7F-5EC8-F911E9AE48EF}"/>
              </a:ext>
            </a:extLst>
          </p:cNvPr>
          <p:cNvSpPr>
            <a:spLocks noGrp="1"/>
          </p:cNvSpPr>
          <p:nvPr>
            <p:ph type="pic" sz="quarter" idx="13"/>
          </p:nvPr>
        </p:nvSpPr>
        <p:spPr>
          <a:xfrm>
            <a:off x="4502843" y="0"/>
            <a:ext cx="7689157" cy="6399152"/>
          </a:xfrm>
          <a:custGeom>
            <a:avLst/>
            <a:gdLst>
              <a:gd name="connsiteX0" fmla="*/ 0 w 7689157"/>
              <a:gd name="connsiteY0" fmla="*/ 0 h 6399152"/>
              <a:gd name="connsiteX1" fmla="*/ 7689157 w 7689157"/>
              <a:gd name="connsiteY1" fmla="*/ 0 h 6399152"/>
              <a:gd name="connsiteX2" fmla="*/ 7689157 w 7689157"/>
              <a:gd name="connsiteY2" fmla="*/ 6399152 h 6399152"/>
              <a:gd name="connsiteX3" fmla="*/ 578440 w 7689157"/>
              <a:gd name="connsiteY3" fmla="*/ 6399152 h 6399152"/>
              <a:gd name="connsiteX4" fmla="*/ 0 w 7689157"/>
              <a:gd name="connsiteY4" fmla="*/ 582071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9157" h="6399152">
                <a:moveTo>
                  <a:pt x="0" y="0"/>
                </a:moveTo>
                <a:lnTo>
                  <a:pt x="7689157" y="0"/>
                </a:lnTo>
                <a:lnTo>
                  <a:pt x="7689157" y="6399152"/>
                </a:lnTo>
                <a:lnTo>
                  <a:pt x="578440" y="6399152"/>
                </a:lnTo>
                <a:cubicBezTo>
                  <a:pt x="258976" y="6399152"/>
                  <a:pt x="0" y="6140176"/>
                  <a:pt x="0" y="5820712"/>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a:t>Click icon to add picture</a:t>
            </a:r>
            <a:endParaRPr lang="en-US" dirty="0"/>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5019F103-9E7C-4D5A-827C-0D2D66EE1CD2}" type="datetime1">
              <a:rPr lang="en-US" smtClean="0"/>
              <a:t>5/17/2026</a:t>
            </a:fld>
            <a:endParaRPr lang="en-US" dirty="0"/>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821463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hoto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5276088"/>
            <a:ext cx="11347704" cy="786384"/>
          </a:xfrm>
        </p:spPr>
        <p:txBody>
          <a:bodyPr anchor="b">
            <a:normAutofit/>
          </a:bodyPr>
          <a:lstStyle>
            <a:lvl1pPr algn="l">
              <a:defRPr sz="44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5980176"/>
            <a:ext cx="11347704" cy="530352"/>
          </a:xfrm>
        </p:spPr>
        <p:txBody>
          <a:bodyPr anchor="ct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Picture Placeholder 8">
            <a:extLst>
              <a:ext uri="{FF2B5EF4-FFF2-40B4-BE49-F238E27FC236}">
                <a16:creationId xmlns:a16="http://schemas.microsoft.com/office/drawing/2014/main" id="{A9E06FED-92D3-C4D6-28D7-600D842F7AC3}"/>
              </a:ext>
            </a:extLst>
          </p:cNvPr>
          <p:cNvSpPr>
            <a:spLocks noGrp="1"/>
          </p:cNvSpPr>
          <p:nvPr>
            <p:ph type="pic" sz="quarter" idx="13"/>
          </p:nvPr>
        </p:nvSpPr>
        <p:spPr>
          <a:xfrm>
            <a:off x="0" y="0"/>
            <a:ext cx="11733150" cy="5135804"/>
          </a:xfrm>
          <a:custGeom>
            <a:avLst/>
            <a:gdLst>
              <a:gd name="connsiteX0" fmla="*/ 0 w 11733150"/>
              <a:gd name="connsiteY0" fmla="*/ 0 h 5135804"/>
              <a:gd name="connsiteX1" fmla="*/ 11733150 w 11733150"/>
              <a:gd name="connsiteY1" fmla="*/ 0 h 5135804"/>
              <a:gd name="connsiteX2" fmla="*/ 11733150 w 11733150"/>
              <a:gd name="connsiteY2" fmla="*/ 4533808 h 5135804"/>
              <a:gd name="connsiteX3" fmla="*/ 11131154 w 11733150"/>
              <a:gd name="connsiteY3" fmla="*/ 5135804 h 5135804"/>
              <a:gd name="connsiteX4" fmla="*/ 0 w 11733150"/>
              <a:gd name="connsiteY4" fmla="*/ 5135804 h 5135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3150" h="5135804">
                <a:moveTo>
                  <a:pt x="0" y="0"/>
                </a:moveTo>
                <a:lnTo>
                  <a:pt x="11733150" y="0"/>
                </a:lnTo>
                <a:lnTo>
                  <a:pt x="11733150" y="4533808"/>
                </a:lnTo>
                <a:cubicBezTo>
                  <a:pt x="11733150" y="4866281"/>
                  <a:pt x="11463627" y="5135804"/>
                  <a:pt x="11131154" y="5135804"/>
                </a:cubicBezTo>
                <a:lnTo>
                  <a:pt x="0" y="5135804"/>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a:t>Click icon to add picture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137160" y="6519672"/>
            <a:ext cx="3494314" cy="365125"/>
          </a:xfrm>
        </p:spPr>
        <p:txBody>
          <a:bodyPr/>
          <a:lstStyle>
            <a:lvl1pPr>
              <a:defRPr>
                <a:solidFill>
                  <a:schemeClr val="bg1"/>
                </a:solidFill>
                <a:effectLst/>
              </a:defRPr>
            </a:lvl1pPr>
          </a:lstStyle>
          <a:p>
            <a:fld id="{8C13480A-5F85-4A30-80F2-F92581C6474C}" type="datetime1">
              <a:rPr lang="en-US" smtClean="0"/>
              <a:t>5/17/2026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8876521" y="6519672"/>
            <a:ext cx="2805405" cy="365125"/>
          </a:xfrm>
        </p:spPr>
        <p:txBody>
          <a:bodyPr/>
          <a:lstStyle>
            <a:lvl1pPr>
              <a:defRPr>
                <a:solidFill>
                  <a:schemeClr val="bg1"/>
                </a:solidFill>
                <a:effectLst/>
              </a:defRPr>
            </a:lvl1p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632162" y="6519672"/>
            <a:ext cx="429207" cy="365125"/>
          </a:xfrm>
        </p:spPr>
        <p:txBody>
          <a:bodyPr vert="horz" lIns="91440" tIns="45720" rIns="91440" bIns="45720" rtlCol="0" anchor="ctr"/>
          <a:lstStyle>
            <a:lvl1pPr>
              <a:defRPr lang="en-US" smtClean="0">
                <a:solidFill>
                  <a:schemeClr val="bg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36618478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11480"/>
            <a:ext cx="4590288" cy="3739896"/>
          </a:xfrm>
        </p:spPr>
        <p:txBody>
          <a:bodyPr anchor="t">
            <a:normAutofit/>
          </a:bodyPr>
          <a:lstStyle>
            <a:lvl1pPr algn="l">
              <a:defRPr sz="5200">
                <a:solidFill>
                  <a:schemeClr val="tx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4873752"/>
            <a:ext cx="4206240" cy="1380744"/>
          </a:xfrm>
        </p:spPr>
        <p:txBody>
          <a:bodyPr anchor="b">
            <a:norm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Picture Placeholder 6">
            <a:extLst>
              <a:ext uri="{FF2B5EF4-FFF2-40B4-BE49-F238E27FC236}">
                <a16:creationId xmlns:a16="http://schemas.microsoft.com/office/drawing/2014/main" id="{3D161DAC-42AF-C3D9-37A1-04B90F30DEED}"/>
              </a:ext>
            </a:extLst>
          </p:cNvPr>
          <p:cNvSpPr>
            <a:spLocks noGrp="1"/>
          </p:cNvSpPr>
          <p:nvPr>
            <p:ph type="pic" sz="quarter" idx="13"/>
          </p:nvPr>
        </p:nvSpPr>
        <p:spPr>
          <a:xfrm>
            <a:off x="5586160" y="0"/>
            <a:ext cx="6605841" cy="6399152"/>
          </a:xfrm>
          <a:custGeom>
            <a:avLst/>
            <a:gdLst>
              <a:gd name="connsiteX0" fmla="*/ 0 w 6605841"/>
              <a:gd name="connsiteY0" fmla="*/ 0 h 6399152"/>
              <a:gd name="connsiteX1" fmla="*/ 6605841 w 6605841"/>
              <a:gd name="connsiteY1" fmla="*/ 0 h 6399152"/>
              <a:gd name="connsiteX2" fmla="*/ 6605841 w 6605841"/>
              <a:gd name="connsiteY2" fmla="*/ 6399152 h 6399152"/>
              <a:gd name="connsiteX3" fmla="*/ 601995 w 6605841"/>
              <a:gd name="connsiteY3" fmla="*/ 6399152 h 6399152"/>
              <a:gd name="connsiteX4" fmla="*/ 0 w 6605841"/>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5841" h="6399152">
                <a:moveTo>
                  <a:pt x="0" y="0"/>
                </a:moveTo>
                <a:lnTo>
                  <a:pt x="6605841" y="0"/>
                </a:lnTo>
                <a:lnTo>
                  <a:pt x="6605841" y="6399152"/>
                </a:lnTo>
                <a:lnTo>
                  <a:pt x="601995" y="6399152"/>
                </a:lnTo>
                <a:cubicBezTo>
                  <a:pt x="269522" y="6399152"/>
                  <a:pt x="0" y="6129629"/>
                  <a:pt x="0" y="5797156"/>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a:t>Click icon to add picture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B2BF18D3-87BE-4A2D-AD2C-B21E415FD900}" type="datetime1">
              <a:rPr lang="en-US" smtClean="0"/>
              <a:t>5/17/2026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2477403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hoto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11480"/>
            <a:ext cx="5330952" cy="3739896"/>
          </a:xfrm>
        </p:spPr>
        <p:txBody>
          <a:bodyPr anchor="t">
            <a:normAutofit/>
          </a:bodyPr>
          <a:lstStyle>
            <a:lvl1pPr algn="l">
              <a:defRPr sz="660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4873752"/>
            <a:ext cx="4517136" cy="1380744"/>
          </a:xfrm>
        </p:spPr>
        <p:txBody>
          <a:bodyPr anchor="b">
            <a:norm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Picture Placeholder 6">
            <a:extLst>
              <a:ext uri="{FF2B5EF4-FFF2-40B4-BE49-F238E27FC236}">
                <a16:creationId xmlns:a16="http://schemas.microsoft.com/office/drawing/2014/main" id="{DEE3B02A-3B83-3083-3F07-26E25C6C135D}"/>
              </a:ext>
            </a:extLst>
          </p:cNvPr>
          <p:cNvSpPr>
            <a:spLocks noGrp="1"/>
          </p:cNvSpPr>
          <p:nvPr>
            <p:ph type="pic" sz="quarter" idx="13"/>
          </p:nvPr>
        </p:nvSpPr>
        <p:spPr>
          <a:xfrm>
            <a:off x="6517248" y="0"/>
            <a:ext cx="5674753" cy="6399152"/>
          </a:xfrm>
          <a:custGeom>
            <a:avLst/>
            <a:gdLst>
              <a:gd name="connsiteX0" fmla="*/ 0 w 5674753"/>
              <a:gd name="connsiteY0" fmla="*/ 0 h 6399152"/>
              <a:gd name="connsiteX1" fmla="*/ 5674753 w 5674753"/>
              <a:gd name="connsiteY1" fmla="*/ 0 h 6399152"/>
              <a:gd name="connsiteX2" fmla="*/ 5674753 w 5674753"/>
              <a:gd name="connsiteY2" fmla="*/ 6399152 h 6399152"/>
              <a:gd name="connsiteX3" fmla="*/ 601996 w 5674753"/>
              <a:gd name="connsiteY3" fmla="*/ 6399152 h 6399152"/>
              <a:gd name="connsiteX4" fmla="*/ 0 w 5674753"/>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4753" h="6399152">
                <a:moveTo>
                  <a:pt x="0" y="0"/>
                </a:moveTo>
                <a:lnTo>
                  <a:pt x="5674753" y="0"/>
                </a:lnTo>
                <a:lnTo>
                  <a:pt x="5674753" y="6399152"/>
                </a:lnTo>
                <a:lnTo>
                  <a:pt x="601996" y="6399152"/>
                </a:lnTo>
                <a:cubicBezTo>
                  <a:pt x="269523" y="6399152"/>
                  <a:pt x="0" y="6129629"/>
                  <a:pt x="0" y="5797156"/>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a:t>Click icon to add picture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73F0B94E-0195-4FC9-AEFD-CCBB878ACEDF}" type="datetime1">
              <a:rPr lang="en-US" smtClean="0"/>
              <a:t>5/17/2026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72932866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hoto 4">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269480" y="411480"/>
            <a:ext cx="4361688" cy="3968496"/>
          </a:xfrm>
        </p:spPr>
        <p:txBody>
          <a:bodyPr anchor="t">
            <a:normAutofit/>
          </a:bodyPr>
          <a:lstStyle>
            <a:lvl1pPr algn="l">
              <a:defRPr sz="540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269480" y="4873752"/>
            <a:ext cx="4206240" cy="1380744"/>
          </a:xfrm>
        </p:spPr>
        <p:txBody>
          <a:bodyPr anchor="b">
            <a:norm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Picture Placeholder 6">
            <a:extLst>
              <a:ext uri="{FF2B5EF4-FFF2-40B4-BE49-F238E27FC236}">
                <a16:creationId xmlns:a16="http://schemas.microsoft.com/office/drawing/2014/main" id="{1D6AB98B-BD95-F9FC-BB22-1A89B6EE3246}"/>
              </a:ext>
            </a:extLst>
          </p:cNvPr>
          <p:cNvSpPr>
            <a:spLocks noGrp="1"/>
          </p:cNvSpPr>
          <p:nvPr>
            <p:ph type="pic" sz="quarter" idx="13"/>
          </p:nvPr>
        </p:nvSpPr>
        <p:spPr>
          <a:xfrm>
            <a:off x="0" y="0"/>
            <a:ext cx="6604503" cy="6399152"/>
          </a:xfrm>
          <a:custGeom>
            <a:avLst/>
            <a:gdLst>
              <a:gd name="connsiteX0" fmla="*/ 0 w 6604503"/>
              <a:gd name="connsiteY0" fmla="*/ 0 h 6399152"/>
              <a:gd name="connsiteX1" fmla="*/ 6604503 w 6604503"/>
              <a:gd name="connsiteY1" fmla="*/ 0 h 6399152"/>
              <a:gd name="connsiteX2" fmla="*/ 6604503 w 6604503"/>
              <a:gd name="connsiteY2" fmla="*/ 5797156 h 6399152"/>
              <a:gd name="connsiteX3" fmla="*/ 6002507 w 6604503"/>
              <a:gd name="connsiteY3" fmla="*/ 6399152 h 6399152"/>
              <a:gd name="connsiteX4" fmla="*/ 0 w 6604503"/>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4503" h="6399152">
                <a:moveTo>
                  <a:pt x="0" y="0"/>
                </a:moveTo>
                <a:lnTo>
                  <a:pt x="6604503" y="0"/>
                </a:lnTo>
                <a:lnTo>
                  <a:pt x="6604503" y="5797156"/>
                </a:lnTo>
                <a:cubicBezTo>
                  <a:pt x="6604503" y="6129629"/>
                  <a:pt x="6334980" y="6399152"/>
                  <a:pt x="6002507"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a:t>Click icon to add picture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9B0F68CC-6BDD-49E7-8971-97164A4B1FA2}" type="datetime1">
              <a:rPr lang="en-US" smtClean="0"/>
              <a:t>5/17/2026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5091141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429768" y="411480"/>
            <a:ext cx="11045952" cy="1828800"/>
          </a:xfrm>
        </p:spPr>
        <p:txBody>
          <a:bodyPr anchor="t">
            <a:normAutofit/>
          </a:bodyPr>
          <a:lstStyle>
            <a:lvl1pPr>
              <a:defRPr sz="8000"/>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272784" y="2423160"/>
            <a:ext cx="5202936" cy="3858768"/>
          </a:xfrm>
        </p:spPr>
        <p:txBody>
          <a:bodyPr vert="horz" lIns="91440" tIns="45720" rIns="91440" bIns="45720" rtlCol="0">
            <a:normAutofit/>
          </a:bodyPr>
          <a:lstStyle>
            <a:lvl1pPr marL="457200" indent="-457200">
              <a:buFont typeface="+mj-lt"/>
              <a:buAutoNum type="arabicPeriod"/>
              <a:defRPr lang="en-US" dirty="0"/>
            </a:lvl1pPr>
            <a:lvl2pPr marL="571500" indent="-342900">
              <a:buFont typeface="+mj-lt"/>
              <a:buAutoNum type="alphaLcPeriod"/>
              <a:defRPr lang="en-US" dirty="0"/>
            </a:lvl2pPr>
            <a:lvl3pPr marL="800100" indent="-342900">
              <a:buFont typeface="+mj-lt"/>
              <a:buAutoNum type="romanLcPeriod"/>
              <a:defRPr lang="en-US" dirty="0"/>
            </a:lvl3pPr>
            <a:lvl4pPr marL="914400" indent="-228600">
              <a:buFont typeface="+mj-lt"/>
              <a:buAutoNum type="arabicParenR"/>
              <a:defRPr lang="en-US" dirty="0"/>
            </a:lvl4pPr>
            <a:lvl5pPr marL="1143000" indent="-228600">
              <a:buFont typeface="+mj-lt"/>
              <a:buAutoNum type="alphaLcParen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E244D5D5-F2FF-4BCB-BACC-FA9A736697CB}" type="datetime1">
              <a:rPr lang="en-US" smtClean="0"/>
              <a:t>5/17/2026</a:t>
            </a:fld>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5296642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slideLayout" Target="../slideLayouts/slideLayout18.xml" /><Relationship Id="rId26" Type="http://schemas.openxmlformats.org/officeDocument/2006/relationships/slideLayout" Target="../slideLayouts/slideLayout26.xml" /><Relationship Id="rId39" Type="http://schemas.openxmlformats.org/officeDocument/2006/relationships/slideLayout" Target="../slideLayouts/slideLayout39.xml" /><Relationship Id="rId3" Type="http://schemas.openxmlformats.org/officeDocument/2006/relationships/slideLayout" Target="../slideLayouts/slideLayout3.xml" /><Relationship Id="rId21" Type="http://schemas.openxmlformats.org/officeDocument/2006/relationships/slideLayout" Target="../slideLayouts/slideLayout21.xml" /><Relationship Id="rId34" Type="http://schemas.openxmlformats.org/officeDocument/2006/relationships/slideLayout" Target="../slideLayouts/slideLayout34.xml" /><Relationship Id="rId42" Type="http://schemas.openxmlformats.org/officeDocument/2006/relationships/slideLayout" Target="../slideLayouts/slideLayout42.xml" /><Relationship Id="rId47" Type="http://schemas.openxmlformats.org/officeDocument/2006/relationships/theme" Target="../theme/theme1.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5" Type="http://schemas.openxmlformats.org/officeDocument/2006/relationships/slideLayout" Target="../slideLayouts/slideLayout25.xml" /><Relationship Id="rId33" Type="http://schemas.openxmlformats.org/officeDocument/2006/relationships/slideLayout" Target="../slideLayouts/slideLayout33.xml" /><Relationship Id="rId38" Type="http://schemas.openxmlformats.org/officeDocument/2006/relationships/slideLayout" Target="../slideLayouts/slideLayout38.xml" /><Relationship Id="rId46" Type="http://schemas.openxmlformats.org/officeDocument/2006/relationships/slideLayout" Target="../slideLayouts/slideLayout46.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slideLayout" Target="../slideLayouts/slideLayout20.xml" /><Relationship Id="rId29" Type="http://schemas.openxmlformats.org/officeDocument/2006/relationships/slideLayout" Target="../slideLayouts/slideLayout29.xml" /><Relationship Id="rId41" Type="http://schemas.openxmlformats.org/officeDocument/2006/relationships/slideLayout" Target="../slideLayouts/slideLayout41.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24" Type="http://schemas.openxmlformats.org/officeDocument/2006/relationships/slideLayout" Target="../slideLayouts/slideLayout24.xml" /><Relationship Id="rId32" Type="http://schemas.openxmlformats.org/officeDocument/2006/relationships/slideLayout" Target="../slideLayouts/slideLayout32.xml" /><Relationship Id="rId37" Type="http://schemas.openxmlformats.org/officeDocument/2006/relationships/slideLayout" Target="../slideLayouts/slideLayout37.xml" /><Relationship Id="rId40" Type="http://schemas.openxmlformats.org/officeDocument/2006/relationships/slideLayout" Target="../slideLayouts/slideLayout40.xml" /><Relationship Id="rId45" Type="http://schemas.openxmlformats.org/officeDocument/2006/relationships/slideLayout" Target="../slideLayouts/slideLayout45.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23" Type="http://schemas.openxmlformats.org/officeDocument/2006/relationships/slideLayout" Target="../slideLayouts/slideLayout23.xml" /><Relationship Id="rId28" Type="http://schemas.openxmlformats.org/officeDocument/2006/relationships/slideLayout" Target="../slideLayouts/slideLayout28.xml" /><Relationship Id="rId36" Type="http://schemas.openxmlformats.org/officeDocument/2006/relationships/slideLayout" Target="../slideLayouts/slideLayout36.xml" /><Relationship Id="rId10" Type="http://schemas.openxmlformats.org/officeDocument/2006/relationships/slideLayout" Target="../slideLayouts/slideLayout10.xml" /><Relationship Id="rId19" Type="http://schemas.openxmlformats.org/officeDocument/2006/relationships/slideLayout" Target="../slideLayouts/slideLayout19.xml" /><Relationship Id="rId31" Type="http://schemas.openxmlformats.org/officeDocument/2006/relationships/slideLayout" Target="../slideLayouts/slideLayout31.xml" /><Relationship Id="rId44" Type="http://schemas.openxmlformats.org/officeDocument/2006/relationships/slideLayout" Target="../slideLayouts/slideLayout44.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 Id="rId22" Type="http://schemas.openxmlformats.org/officeDocument/2006/relationships/slideLayout" Target="../slideLayouts/slideLayout22.xml" /><Relationship Id="rId27" Type="http://schemas.openxmlformats.org/officeDocument/2006/relationships/slideLayout" Target="../slideLayouts/slideLayout27.xml" /><Relationship Id="rId30" Type="http://schemas.openxmlformats.org/officeDocument/2006/relationships/slideLayout" Target="../slideLayouts/slideLayout30.xml" /><Relationship Id="rId35" Type="http://schemas.openxmlformats.org/officeDocument/2006/relationships/slideLayout" Target="../slideLayouts/slideLayout35.xml" /><Relationship Id="rId43" Type="http://schemas.openxmlformats.org/officeDocument/2006/relationships/slideLayout" Target="../slideLayouts/slideLayout43.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431173" y="285210"/>
            <a:ext cx="10653578" cy="965101"/>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431172" y="1384847"/>
            <a:ext cx="10653579" cy="49051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431172" y="6490524"/>
            <a:ext cx="2841959" cy="336141"/>
          </a:xfrm>
          <a:prstGeom prst="rect">
            <a:avLst/>
          </a:prstGeom>
        </p:spPr>
        <p:txBody>
          <a:bodyPr vert="horz" lIns="91440" tIns="45720" rIns="91440" bIns="45720" rtlCol="0" anchor="ctr"/>
          <a:lstStyle>
            <a:lvl1pPr algn="l">
              <a:defRPr sz="800">
                <a:solidFill>
                  <a:schemeClr val="tx1"/>
                </a:solidFill>
              </a:defRPr>
            </a:lvl1pPr>
          </a:lstStyle>
          <a:p>
            <a:fld id="{072E1B28-DB45-4001-B295-7D7933E04419}" type="datetime1">
              <a:rPr lang="en-US" smtClean="0"/>
              <a:t>5/17/2026</a:t>
            </a:fld>
            <a:endParaRPr lang="en-US" dirty="0"/>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93370" y="6490524"/>
            <a:ext cx="2662834" cy="336141"/>
          </a:xfrm>
          <a:prstGeom prst="rect">
            <a:avLst/>
          </a:prstGeom>
        </p:spPr>
        <p:txBody>
          <a:bodyPr vert="horz" lIns="91440" tIns="45720" rIns="91440" bIns="45720" rtlCol="0" anchor="ctr"/>
          <a:lstStyle>
            <a:lvl1pPr algn="r">
              <a:defRPr sz="800">
                <a:solidFill>
                  <a:schemeClr val="tx1"/>
                </a:solidFill>
              </a:defRPr>
            </a:lvl1pPr>
          </a:lstStyle>
          <a:p>
            <a:r>
              <a:rPr lang="en-US" dirty="0"/>
              <a:t>Sample Footer Text</a:t>
            </a:r>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48431" y="6490524"/>
            <a:ext cx="457200" cy="336141"/>
          </a:xfrm>
          <a:prstGeom prst="rect">
            <a:avLst/>
          </a:prstGeom>
        </p:spPr>
        <p:txBody>
          <a:bodyPr vert="horz" lIns="91440" tIns="45720" rIns="91440" bIns="45720" rtlCol="0" anchor="ctr"/>
          <a:lstStyle>
            <a:lvl1pPr algn="r">
              <a:defRPr sz="800">
                <a:solidFill>
                  <a:schemeClr val="tx1"/>
                </a:solidFill>
              </a:defRPr>
            </a:lvl1pPr>
          </a:lstStyle>
          <a:p>
            <a:fld id="{84C450F2-3BB4-4AE4-8A35-A9D7AEA4C850}" type="slidenum">
              <a:rPr lang="en-US" smtClean="0"/>
              <a:pPr/>
              <a:t>‹#›</a:t>
            </a:fld>
            <a:endParaRPr lang="en-US" dirty="0"/>
          </a:p>
        </p:txBody>
      </p:sp>
    </p:spTree>
    <p:extLst>
      <p:ext uri="{BB962C8B-B14F-4D97-AF65-F5344CB8AC3E}">
        <p14:creationId xmlns:p14="http://schemas.microsoft.com/office/powerpoint/2010/main" val="1317099004"/>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740" r:id="rId3"/>
    <p:sldLayoutId id="2147483686"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 id="2147483720" r:id="rId29"/>
    <p:sldLayoutId id="2147483721" r:id="rId30"/>
    <p:sldLayoutId id="2147483722" r:id="rId31"/>
    <p:sldLayoutId id="2147483723" r:id="rId32"/>
    <p:sldLayoutId id="2147483724" r:id="rId33"/>
    <p:sldLayoutId id="2147483725" r:id="rId34"/>
    <p:sldLayoutId id="2147483726" r:id="rId35"/>
    <p:sldLayoutId id="2147483727" r:id="rId36"/>
    <p:sldLayoutId id="2147483728" r:id="rId37"/>
    <p:sldLayoutId id="2147483729" r:id="rId38"/>
    <p:sldLayoutId id="2147483730" r:id="rId39"/>
    <p:sldLayoutId id="2147483731" r:id="rId40"/>
    <p:sldLayoutId id="2147483732" r:id="rId41"/>
    <p:sldLayoutId id="2147483733" r:id="rId42"/>
    <p:sldLayoutId id="2147483734" r:id="rId43"/>
    <p:sldLayoutId id="2147483735" r:id="rId44"/>
    <p:sldLayoutId id="2147483736" r:id="rId45"/>
    <p:sldLayoutId id="2147483737" r:id="rId46"/>
  </p:sldLayoutIdLst>
  <p:hf hdr="0"/>
  <p:txStyles>
    <p:titleStyle>
      <a:lvl1pPr algn="l" defTabSz="914400" rtl="0" eaLnBrk="1" latinLnBrk="0" hangingPunct="1">
        <a:lnSpc>
          <a:spcPct val="90000"/>
        </a:lnSpc>
        <a:spcBef>
          <a:spcPct val="0"/>
        </a:spcBef>
        <a:buNone/>
        <a:defRPr sz="3200" b="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0.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3.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38E9-D21E-DE68-38AC-F56AEA15B379}"/>
              </a:ext>
            </a:extLst>
          </p:cNvPr>
          <p:cNvSpPr>
            <a:spLocks noGrp="1"/>
          </p:cNvSpPr>
          <p:nvPr>
            <p:ph type="ctrTitle"/>
          </p:nvPr>
        </p:nvSpPr>
        <p:spPr>
          <a:xfrm>
            <a:off x="431172" y="3425399"/>
            <a:ext cx="7685140" cy="2621154"/>
          </a:xfrm>
        </p:spPr>
        <p:txBody>
          <a:bodyPr anchor="b">
            <a:normAutofit fontScale="90000"/>
          </a:bodyPr>
          <a:lstStyle/>
          <a:p>
            <a:r>
              <a:rPr lang="en-US" dirty="0"/>
              <a:t>The Nature of Genuine Repentance</a:t>
            </a:r>
          </a:p>
        </p:txBody>
      </p:sp>
      <p:sp>
        <p:nvSpPr>
          <p:cNvPr id="3" name="Subtitle 2">
            <a:extLst>
              <a:ext uri="{FF2B5EF4-FFF2-40B4-BE49-F238E27FC236}">
                <a16:creationId xmlns:a16="http://schemas.microsoft.com/office/drawing/2014/main" id="{7604D864-A6BD-C75F-9B88-BAB58775ABDD}"/>
              </a:ext>
            </a:extLst>
          </p:cNvPr>
          <p:cNvSpPr>
            <a:spLocks noGrp="1"/>
          </p:cNvSpPr>
          <p:nvPr>
            <p:ph type="subTitle" idx="1"/>
          </p:nvPr>
        </p:nvSpPr>
        <p:spPr>
          <a:xfrm>
            <a:off x="431172" y="415057"/>
            <a:ext cx="7685139" cy="1414091"/>
          </a:xfrm>
        </p:spPr>
        <p:txBody>
          <a:bodyPr anchor="t">
            <a:normAutofit/>
          </a:bodyPr>
          <a:lstStyle/>
          <a:p>
            <a:r>
              <a:rPr lang="en-US" dirty="0"/>
              <a:t>Spiritual Bootcamp: Lesson #1</a:t>
            </a:r>
          </a:p>
        </p:txBody>
      </p:sp>
      <p:sp>
        <p:nvSpPr>
          <p:cNvPr id="11" name="Date Placeholder 10">
            <a:extLst>
              <a:ext uri="{FF2B5EF4-FFF2-40B4-BE49-F238E27FC236}">
                <a16:creationId xmlns:a16="http://schemas.microsoft.com/office/drawing/2014/main" id="{3B60C5C2-A596-7FEB-7260-D4D75F7F7904}"/>
              </a:ext>
            </a:extLst>
          </p:cNvPr>
          <p:cNvSpPr>
            <a:spLocks noGrp="1"/>
          </p:cNvSpPr>
          <p:nvPr>
            <p:ph type="dt" sz="half" idx="10"/>
          </p:nvPr>
        </p:nvSpPr>
        <p:spPr>
          <a:xfrm>
            <a:off x="431172" y="6490524"/>
            <a:ext cx="2841959" cy="336141"/>
          </a:xfrm>
        </p:spPr>
        <p:txBody>
          <a:bodyPr/>
          <a:lstStyle/>
          <a:p>
            <a:pPr lvl="0"/>
            <a:fld id="{A2C196D7-201A-4A3A-B9FA-EDBCED2083FF}" type="datetime1">
              <a:rPr lang="en-US" noProof="0" smtClean="0"/>
              <a:t>5/17/2026</a:t>
            </a:fld>
            <a:endParaRPr lang="en-US" noProof="0" dirty="0"/>
          </a:p>
        </p:txBody>
      </p:sp>
      <p:sp>
        <p:nvSpPr>
          <p:cNvPr id="13" name="Slide Number Placeholder 12">
            <a:extLst>
              <a:ext uri="{FF2B5EF4-FFF2-40B4-BE49-F238E27FC236}">
                <a16:creationId xmlns:a16="http://schemas.microsoft.com/office/drawing/2014/main" id="{6247F861-42CF-FE05-F8FD-7EBB0D76F029}"/>
              </a:ext>
            </a:extLst>
          </p:cNvPr>
          <p:cNvSpPr>
            <a:spLocks noGrp="1"/>
          </p:cNvSpPr>
          <p:nvPr>
            <p:ph type="sldNum" sz="quarter" idx="12"/>
          </p:nvPr>
        </p:nvSpPr>
        <p:spPr>
          <a:xfrm>
            <a:off x="11648431" y="6490524"/>
            <a:ext cx="457200" cy="336141"/>
          </a:xfrm>
        </p:spPr>
        <p:txBody>
          <a:bodyPr/>
          <a:lstStyle/>
          <a:p>
            <a:pPr lvl="0"/>
            <a:fld id="{84C450F2-3BB4-4AE4-8A35-A9D7AEA4C850}" type="slidenum">
              <a:rPr lang="en-US" noProof="0" smtClean="0"/>
              <a:pPr lvl="0"/>
              <a:t>1</a:t>
            </a:fld>
            <a:endParaRPr lang="en-US" noProof="0" dirty="0"/>
          </a:p>
        </p:txBody>
      </p:sp>
    </p:spTree>
    <p:extLst>
      <p:ext uri="{BB962C8B-B14F-4D97-AF65-F5344CB8AC3E}">
        <p14:creationId xmlns:p14="http://schemas.microsoft.com/office/powerpoint/2010/main" val="4182614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133A0-1764-3DC0-A9D7-7733B04AFC75}"/>
              </a:ext>
            </a:extLst>
          </p:cNvPr>
          <p:cNvSpPr>
            <a:spLocks noGrp="1"/>
          </p:cNvSpPr>
          <p:nvPr>
            <p:ph type="title"/>
          </p:nvPr>
        </p:nvSpPr>
        <p:spPr>
          <a:xfrm>
            <a:off x="877186" y="1524002"/>
            <a:ext cx="10679018" cy="3728482"/>
          </a:xfrm>
        </p:spPr>
        <p:txBody>
          <a:bodyPr>
            <a:normAutofit fontScale="90000"/>
          </a:bodyPr>
          <a:lstStyle/>
          <a:p>
            <a:r>
              <a:rPr lang="en-US" sz="2700" b="1" dirty="0"/>
              <a:t>The meaning of repentance: </a:t>
            </a:r>
            <a:br>
              <a:rPr lang="en-US" sz="2700" b="1" i="1" dirty="0"/>
            </a:br>
            <a:br>
              <a:rPr lang="en-US" sz="2700" b="1" i="1" dirty="0"/>
            </a:br>
            <a:r>
              <a:rPr lang="en-US" sz="2700" dirty="0"/>
              <a:t>In the Old Testament the Hebrew word commonly translated "to repent" means primarily to sigh, groan, lament, or grieve over one's doings.  Genuine repentance, according to the Old Testament, not only involves sorrow but always leads to a changed life.  In the New Testament the word used for "repent" means primarily to change one's mind about something.  According to the New Testament, a change of action is one proof that there has been a change of mind.</a:t>
            </a:r>
            <a:br>
              <a:rPr lang="en-US" dirty="0"/>
            </a:br>
            <a:endParaRPr lang="en-US" dirty="0"/>
          </a:p>
        </p:txBody>
      </p:sp>
      <p:sp>
        <p:nvSpPr>
          <p:cNvPr id="4" name="Date Placeholder 3">
            <a:extLst>
              <a:ext uri="{FF2B5EF4-FFF2-40B4-BE49-F238E27FC236}">
                <a16:creationId xmlns:a16="http://schemas.microsoft.com/office/drawing/2014/main" id="{D8F20E4A-2DA7-367F-889E-11AF801A382F}"/>
              </a:ext>
            </a:extLst>
          </p:cNvPr>
          <p:cNvSpPr>
            <a:spLocks noGrp="1"/>
          </p:cNvSpPr>
          <p:nvPr>
            <p:ph type="dt" sz="half" idx="10"/>
          </p:nvPr>
        </p:nvSpPr>
        <p:spPr/>
        <p:txBody>
          <a:bodyPr/>
          <a:lstStyle/>
          <a:p>
            <a:fld id="{F3C46E4F-8270-497D-A4DE-9B37A9C4BC18}" type="datetime1">
              <a:rPr lang="en-US" smtClean="0"/>
              <a:t>5/17/2026</a:t>
            </a:fld>
            <a:endParaRPr lang="en-US" dirty="0"/>
          </a:p>
        </p:txBody>
      </p:sp>
      <p:sp>
        <p:nvSpPr>
          <p:cNvPr id="6" name="Slide Number Placeholder 5">
            <a:extLst>
              <a:ext uri="{FF2B5EF4-FFF2-40B4-BE49-F238E27FC236}">
                <a16:creationId xmlns:a16="http://schemas.microsoft.com/office/drawing/2014/main" id="{1EA7C8A9-3ADD-70A8-B9C7-245046BFADA7}"/>
              </a:ext>
            </a:extLst>
          </p:cNvPr>
          <p:cNvSpPr>
            <a:spLocks noGrp="1"/>
          </p:cNvSpPr>
          <p:nvPr>
            <p:ph type="sldNum" sz="quarter" idx="12"/>
          </p:nvPr>
        </p:nvSpPr>
        <p:spPr/>
        <p:txBody>
          <a:bodyPr/>
          <a:lstStyle/>
          <a:p>
            <a:fld id="{CC057153-B650-4DEB-B370-79DDCFDCE934}" type="slidenum">
              <a:rPr lang="en-US" smtClean="0"/>
              <a:pPr/>
              <a:t>2</a:t>
            </a:fld>
            <a:endParaRPr lang="en-US" dirty="0"/>
          </a:p>
        </p:txBody>
      </p:sp>
    </p:spTree>
    <p:extLst>
      <p:ext uri="{BB962C8B-B14F-4D97-AF65-F5344CB8AC3E}">
        <p14:creationId xmlns:p14="http://schemas.microsoft.com/office/powerpoint/2010/main" val="1471035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2F81C-2BD8-A4FA-1C47-752CDA28131D}"/>
              </a:ext>
            </a:extLst>
          </p:cNvPr>
          <p:cNvSpPr>
            <a:spLocks noGrp="1"/>
          </p:cNvSpPr>
          <p:nvPr>
            <p:ph type="title"/>
          </p:nvPr>
        </p:nvSpPr>
        <p:spPr>
          <a:xfrm>
            <a:off x="659772" y="2281919"/>
            <a:ext cx="11217259" cy="4008859"/>
          </a:xfrm>
        </p:spPr>
        <p:txBody>
          <a:bodyPr>
            <a:normAutofit/>
          </a:bodyPr>
          <a:lstStyle/>
          <a:p>
            <a:r>
              <a:rPr lang="en-US" sz="4000" b="1" dirty="0"/>
              <a:t>“Repentance is a grace of God’s Spirit whereby a sinner is inwardly humbled and visibly reformed.” </a:t>
            </a:r>
            <a:br>
              <a:rPr lang="en-US" dirty="0"/>
            </a:br>
            <a:endParaRPr lang="en-US" dirty="0"/>
          </a:p>
        </p:txBody>
      </p:sp>
      <p:sp>
        <p:nvSpPr>
          <p:cNvPr id="3" name="Subtitle 2">
            <a:extLst>
              <a:ext uri="{FF2B5EF4-FFF2-40B4-BE49-F238E27FC236}">
                <a16:creationId xmlns:a16="http://schemas.microsoft.com/office/drawing/2014/main" id="{52D53411-4585-040B-5834-42C4EFE7629C}"/>
              </a:ext>
            </a:extLst>
          </p:cNvPr>
          <p:cNvSpPr>
            <a:spLocks noGrp="1"/>
          </p:cNvSpPr>
          <p:nvPr>
            <p:ph type="body" idx="1"/>
          </p:nvPr>
        </p:nvSpPr>
        <p:spPr>
          <a:xfrm>
            <a:off x="8623559" y="4024422"/>
            <a:ext cx="2694800" cy="523855"/>
          </a:xfrm>
        </p:spPr>
        <p:txBody>
          <a:bodyPr>
            <a:normAutofit/>
          </a:bodyPr>
          <a:lstStyle/>
          <a:p>
            <a:r>
              <a:rPr lang="en-US" dirty="0"/>
              <a:t>- Thomas Watson</a:t>
            </a:r>
          </a:p>
        </p:txBody>
      </p:sp>
      <p:sp>
        <p:nvSpPr>
          <p:cNvPr id="4" name="Date Placeholder 3">
            <a:extLst>
              <a:ext uri="{FF2B5EF4-FFF2-40B4-BE49-F238E27FC236}">
                <a16:creationId xmlns:a16="http://schemas.microsoft.com/office/drawing/2014/main" id="{BD7E3DB6-9604-119A-147D-87313E70E61D}"/>
              </a:ext>
            </a:extLst>
          </p:cNvPr>
          <p:cNvSpPr>
            <a:spLocks noGrp="1"/>
          </p:cNvSpPr>
          <p:nvPr>
            <p:ph type="dt" sz="half" idx="10"/>
          </p:nvPr>
        </p:nvSpPr>
        <p:spPr/>
        <p:txBody>
          <a:bodyPr/>
          <a:lstStyle/>
          <a:p>
            <a:fld id="{44E2E664-B024-4B15-A27C-3009EED3249B}" type="datetime1">
              <a:rPr lang="en-US" smtClean="0"/>
              <a:t>5/17/2026</a:t>
            </a:fld>
            <a:endParaRPr lang="en-US" dirty="0"/>
          </a:p>
        </p:txBody>
      </p:sp>
      <p:sp>
        <p:nvSpPr>
          <p:cNvPr id="6" name="Slide Number Placeholder 5">
            <a:extLst>
              <a:ext uri="{FF2B5EF4-FFF2-40B4-BE49-F238E27FC236}">
                <a16:creationId xmlns:a16="http://schemas.microsoft.com/office/drawing/2014/main" id="{8D167AE3-F49B-E352-A529-8E3AAB9EEFC0}"/>
              </a:ext>
            </a:extLst>
          </p:cNvPr>
          <p:cNvSpPr>
            <a:spLocks noGrp="1"/>
          </p:cNvSpPr>
          <p:nvPr>
            <p:ph type="sldNum" sz="quarter" idx="12"/>
          </p:nvPr>
        </p:nvSpPr>
        <p:spPr/>
        <p:txBody>
          <a:bodyPr/>
          <a:lstStyle/>
          <a:p>
            <a:fld id="{84C450F2-3BB4-4AE4-8A35-A9D7AEA4C850}" type="slidenum">
              <a:rPr lang="en-US" smtClean="0"/>
              <a:t>3</a:t>
            </a:fld>
            <a:endParaRPr lang="en-US" dirty="0"/>
          </a:p>
        </p:txBody>
      </p:sp>
    </p:spTree>
    <p:extLst>
      <p:ext uri="{BB962C8B-B14F-4D97-AF65-F5344CB8AC3E}">
        <p14:creationId xmlns:p14="http://schemas.microsoft.com/office/powerpoint/2010/main" val="4198690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6BA28-7B5B-3D59-0D23-C072A5C2A52B}"/>
              </a:ext>
            </a:extLst>
          </p:cNvPr>
          <p:cNvSpPr>
            <a:spLocks noGrp="1"/>
          </p:cNvSpPr>
          <p:nvPr>
            <p:ph type="title"/>
          </p:nvPr>
        </p:nvSpPr>
        <p:spPr>
          <a:xfrm>
            <a:off x="1711769" y="1341051"/>
            <a:ext cx="9185977" cy="4008859"/>
          </a:xfrm>
        </p:spPr>
        <p:txBody>
          <a:bodyPr>
            <a:normAutofit fontScale="90000"/>
          </a:bodyPr>
          <a:lstStyle/>
          <a:p>
            <a:r>
              <a:rPr lang="en-US" sz="3100" b="1" dirty="0"/>
              <a:t>1. Those who would rather have their sins covered than cured.</a:t>
            </a:r>
            <a:br>
              <a:rPr lang="en-US" sz="3100" b="1" dirty="0"/>
            </a:br>
            <a:br>
              <a:rPr lang="en-US" sz="3100" b="1" dirty="0"/>
            </a:br>
            <a:r>
              <a:rPr lang="en-US" sz="3100" b="1" dirty="0"/>
              <a:t>2. Those who did indeed confess their sins but only by halves</a:t>
            </a:r>
            <a:r>
              <a:rPr lang="en-US" sz="3100" dirty="0"/>
              <a:t>.</a:t>
            </a:r>
            <a:br>
              <a:rPr lang="en-US" sz="3100" dirty="0"/>
            </a:br>
            <a:r>
              <a:rPr lang="en-US" sz="3100" dirty="0"/>
              <a:t>  </a:t>
            </a:r>
            <a:br>
              <a:rPr lang="en-US" sz="3100" dirty="0"/>
            </a:br>
            <a:r>
              <a:rPr lang="en-US" sz="3100" b="1" dirty="0"/>
              <a:t>3. Those who in their confessions mince and extenuate their sins.</a:t>
            </a:r>
            <a:r>
              <a:rPr lang="en-US" sz="3100" dirty="0"/>
              <a:t>  </a:t>
            </a:r>
            <a:br>
              <a:rPr lang="en-US" dirty="0"/>
            </a:br>
            <a:br>
              <a:rPr lang="en-US" dirty="0"/>
            </a:br>
            <a:endParaRPr lang="en-US" dirty="0"/>
          </a:p>
        </p:txBody>
      </p:sp>
      <p:sp>
        <p:nvSpPr>
          <p:cNvPr id="3" name="Subtitle 2">
            <a:extLst>
              <a:ext uri="{FF2B5EF4-FFF2-40B4-BE49-F238E27FC236}">
                <a16:creationId xmlns:a16="http://schemas.microsoft.com/office/drawing/2014/main" id="{58443BCF-B6AE-B157-B5A8-60575A5F5EBF}"/>
              </a:ext>
            </a:extLst>
          </p:cNvPr>
          <p:cNvSpPr>
            <a:spLocks noGrp="1"/>
          </p:cNvSpPr>
          <p:nvPr>
            <p:ph type="body" idx="1"/>
          </p:nvPr>
        </p:nvSpPr>
        <p:spPr>
          <a:xfrm>
            <a:off x="4828173" y="4170245"/>
            <a:ext cx="7914087" cy="1166648"/>
          </a:xfrm>
        </p:spPr>
        <p:txBody>
          <a:bodyPr/>
          <a:lstStyle/>
          <a:p>
            <a:r>
              <a:rPr lang="en-US" dirty="0"/>
              <a:t>- Thomas Watson, The Doctrine of Repentance</a:t>
            </a:r>
          </a:p>
        </p:txBody>
      </p:sp>
      <p:sp>
        <p:nvSpPr>
          <p:cNvPr id="4" name="Date Placeholder 3">
            <a:extLst>
              <a:ext uri="{FF2B5EF4-FFF2-40B4-BE49-F238E27FC236}">
                <a16:creationId xmlns:a16="http://schemas.microsoft.com/office/drawing/2014/main" id="{1D59490C-0AC8-DB82-0D8F-BF8C4A553AB7}"/>
              </a:ext>
            </a:extLst>
          </p:cNvPr>
          <p:cNvSpPr>
            <a:spLocks noGrp="1"/>
          </p:cNvSpPr>
          <p:nvPr>
            <p:ph type="dt" sz="half" idx="10"/>
          </p:nvPr>
        </p:nvSpPr>
        <p:spPr/>
        <p:txBody>
          <a:bodyPr/>
          <a:lstStyle/>
          <a:p>
            <a:fld id="{1D7EE0C6-06DB-432B-A080-77CD90ED5127}" type="datetime1">
              <a:rPr lang="en-US" smtClean="0"/>
              <a:t>5/17/2026</a:t>
            </a:fld>
            <a:endParaRPr lang="en-US" dirty="0"/>
          </a:p>
        </p:txBody>
      </p:sp>
      <p:sp>
        <p:nvSpPr>
          <p:cNvPr id="6" name="Slide Number Placeholder 5">
            <a:extLst>
              <a:ext uri="{FF2B5EF4-FFF2-40B4-BE49-F238E27FC236}">
                <a16:creationId xmlns:a16="http://schemas.microsoft.com/office/drawing/2014/main" id="{0AB62AC7-4EBD-6C7B-71E2-19F58FD8EBC1}"/>
              </a:ext>
            </a:extLst>
          </p:cNvPr>
          <p:cNvSpPr>
            <a:spLocks noGrp="1"/>
          </p:cNvSpPr>
          <p:nvPr>
            <p:ph type="sldNum" sz="quarter" idx="12"/>
          </p:nvPr>
        </p:nvSpPr>
        <p:spPr/>
        <p:txBody>
          <a:bodyPr/>
          <a:lstStyle/>
          <a:p>
            <a:fld id="{84C450F2-3BB4-4AE4-8A35-A9D7AEA4C850}" type="slidenum">
              <a:rPr lang="en-US" smtClean="0"/>
              <a:t>4</a:t>
            </a:fld>
            <a:endParaRPr lang="en-US" dirty="0"/>
          </a:p>
        </p:txBody>
      </p:sp>
    </p:spTree>
    <p:extLst>
      <p:ext uri="{BB962C8B-B14F-4D97-AF65-F5344CB8AC3E}">
        <p14:creationId xmlns:p14="http://schemas.microsoft.com/office/powerpoint/2010/main" val="3762730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2F8EAF-D9DE-9FD3-ED83-7032E7D7FC06}"/>
              </a:ext>
            </a:extLst>
          </p:cNvPr>
          <p:cNvSpPr>
            <a:spLocks noGrp="1"/>
          </p:cNvSpPr>
          <p:nvPr>
            <p:ph type="title"/>
          </p:nvPr>
        </p:nvSpPr>
        <p:spPr>
          <a:xfrm>
            <a:off x="935278" y="749033"/>
            <a:ext cx="10941753" cy="4928190"/>
          </a:xfrm>
        </p:spPr>
        <p:txBody>
          <a:bodyPr>
            <a:normAutofit/>
          </a:bodyPr>
          <a:lstStyle/>
          <a:p>
            <a:r>
              <a:rPr lang="en-US" sz="2800" b="1" dirty="0"/>
              <a:t>1. Confession must be voluntary. </a:t>
            </a:r>
            <a:br>
              <a:rPr lang="en-US" sz="2800" b="1" dirty="0"/>
            </a:br>
            <a:br>
              <a:rPr lang="en-US" sz="2800" b="1" dirty="0"/>
            </a:br>
            <a:r>
              <a:rPr lang="en-US" sz="2800" b="1" dirty="0"/>
              <a:t>2. Confession must be compunction</a:t>
            </a:r>
            <a:r>
              <a:rPr lang="en-US" sz="2800" dirty="0"/>
              <a:t>. </a:t>
            </a:r>
            <a:br>
              <a:rPr lang="en-US" sz="2800" dirty="0"/>
            </a:br>
            <a:br>
              <a:rPr lang="en-US" sz="2800" dirty="0"/>
            </a:br>
            <a:r>
              <a:rPr lang="en-US" sz="2800" b="1" dirty="0"/>
              <a:t>3. Confession must be sincere.</a:t>
            </a:r>
            <a:r>
              <a:rPr lang="en-US" sz="2800" dirty="0"/>
              <a:t> </a:t>
            </a:r>
            <a:br>
              <a:rPr lang="en-US" sz="2800" dirty="0"/>
            </a:br>
            <a:br>
              <a:rPr lang="en-US" sz="2800" dirty="0"/>
            </a:br>
            <a:r>
              <a:rPr lang="en-US" sz="2800" b="1" dirty="0"/>
              <a:t>4. In true confession a man particularizes sin. </a:t>
            </a:r>
            <a:br>
              <a:rPr lang="en-US" sz="2800" b="1" dirty="0"/>
            </a:br>
            <a:br>
              <a:rPr lang="en-US" sz="2800" b="1" dirty="0"/>
            </a:br>
            <a:r>
              <a:rPr lang="en-US" sz="2800" b="1" dirty="0"/>
              <a:t>5. A true penitent confesses sin in the fountain.</a:t>
            </a:r>
            <a:br>
              <a:rPr lang="en-US" sz="2800" b="1" dirty="0"/>
            </a:br>
            <a:br>
              <a:rPr lang="en-US" sz="2800" b="1" dirty="0"/>
            </a:br>
            <a:r>
              <a:rPr lang="en-US" sz="2800" b="1" dirty="0"/>
              <a:t>6. In confession we must so charge ourselves as to clear God.</a:t>
            </a:r>
            <a:r>
              <a:rPr lang="en-US" sz="2800" dirty="0"/>
              <a:t> </a:t>
            </a:r>
          </a:p>
        </p:txBody>
      </p:sp>
      <p:sp>
        <p:nvSpPr>
          <p:cNvPr id="5" name="Content Placeholder 4">
            <a:extLst>
              <a:ext uri="{FF2B5EF4-FFF2-40B4-BE49-F238E27FC236}">
                <a16:creationId xmlns:a16="http://schemas.microsoft.com/office/drawing/2014/main" id="{0EA6679F-0290-515C-BB0F-947C10AC81E4}"/>
              </a:ext>
            </a:extLst>
          </p:cNvPr>
          <p:cNvSpPr>
            <a:spLocks noGrp="1"/>
          </p:cNvSpPr>
          <p:nvPr>
            <p:ph sz="quarter" idx="14"/>
          </p:nvPr>
        </p:nvSpPr>
        <p:spPr>
          <a:xfrm>
            <a:off x="6096000" y="5762847"/>
            <a:ext cx="5285232" cy="552893"/>
          </a:xfrm>
        </p:spPr>
        <p:txBody>
          <a:bodyPr/>
          <a:lstStyle/>
          <a:p>
            <a:r>
              <a:rPr lang="en-US" dirty="0"/>
              <a:t>- Thomas Watson, the Doctrine of Repentance</a:t>
            </a:r>
          </a:p>
        </p:txBody>
      </p:sp>
      <p:sp>
        <p:nvSpPr>
          <p:cNvPr id="2" name="Date Placeholder 1">
            <a:extLst>
              <a:ext uri="{FF2B5EF4-FFF2-40B4-BE49-F238E27FC236}">
                <a16:creationId xmlns:a16="http://schemas.microsoft.com/office/drawing/2014/main" id="{84B6F15B-92C0-806D-7631-A3635A42F75C}"/>
              </a:ext>
            </a:extLst>
          </p:cNvPr>
          <p:cNvSpPr>
            <a:spLocks noGrp="1"/>
          </p:cNvSpPr>
          <p:nvPr>
            <p:ph type="dt" sz="half" idx="10"/>
          </p:nvPr>
        </p:nvSpPr>
        <p:spPr/>
        <p:txBody>
          <a:bodyPr/>
          <a:lstStyle/>
          <a:p>
            <a:fld id="{C769AFF9-B37A-4509-BBAB-27DBFDFA26BE}" type="datetime1">
              <a:rPr lang="en-US" smtClean="0"/>
              <a:t>5/17/2026</a:t>
            </a:fld>
            <a:endParaRPr lang="en-US" dirty="0"/>
          </a:p>
        </p:txBody>
      </p:sp>
      <p:sp>
        <p:nvSpPr>
          <p:cNvPr id="6" name="Slide Number Placeholder 5">
            <a:extLst>
              <a:ext uri="{FF2B5EF4-FFF2-40B4-BE49-F238E27FC236}">
                <a16:creationId xmlns:a16="http://schemas.microsoft.com/office/drawing/2014/main" id="{381D8A57-68C7-1BAD-CE79-017C9801599D}"/>
              </a:ext>
            </a:extLst>
          </p:cNvPr>
          <p:cNvSpPr>
            <a:spLocks noGrp="1"/>
          </p:cNvSpPr>
          <p:nvPr>
            <p:ph type="sldNum" sz="quarter" idx="12"/>
          </p:nvPr>
        </p:nvSpPr>
        <p:spPr/>
        <p:txBody>
          <a:bodyPr/>
          <a:lstStyle/>
          <a:p>
            <a:fld id="{CC057153-B650-4DEB-B370-79DDCFDCE934}" type="slidenum">
              <a:rPr lang="en-US" smtClean="0"/>
              <a:t>5</a:t>
            </a:fld>
            <a:endParaRPr lang="en-US" dirty="0"/>
          </a:p>
        </p:txBody>
      </p:sp>
    </p:spTree>
    <p:extLst>
      <p:ext uri="{BB962C8B-B14F-4D97-AF65-F5344CB8AC3E}">
        <p14:creationId xmlns:p14="http://schemas.microsoft.com/office/powerpoint/2010/main" val="2651058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2C04E6-B771-F1FA-85F4-B7984DE55A8E}"/>
              </a:ext>
            </a:extLst>
          </p:cNvPr>
          <p:cNvSpPr>
            <a:spLocks noGrp="1"/>
          </p:cNvSpPr>
          <p:nvPr>
            <p:ph sz="quarter" idx="13"/>
          </p:nvPr>
        </p:nvSpPr>
        <p:spPr>
          <a:xfrm>
            <a:off x="1351783" y="1301424"/>
            <a:ext cx="10145942" cy="3858768"/>
          </a:xfrm>
        </p:spPr>
        <p:txBody>
          <a:bodyPr vert="horz" lIns="91440" tIns="45720" rIns="91440" bIns="45720" rtlCol="0" anchor="t">
            <a:normAutofit fontScale="92500" lnSpcReduction="10000"/>
          </a:bodyPr>
          <a:lstStyle/>
          <a:p>
            <a:pPr marL="0" indent="0">
              <a:buNone/>
            </a:pPr>
            <a:r>
              <a:rPr lang="en-US" sz="3200" b="1" dirty="0"/>
              <a:t>3 Elements of Genuine Repentance</a:t>
            </a:r>
          </a:p>
          <a:p>
            <a:pPr marL="0" indent="0">
              <a:buNone/>
            </a:pPr>
            <a:endParaRPr lang="en-US" sz="3200" b="1" dirty="0"/>
          </a:p>
          <a:p>
            <a:pPr marL="0" indent="0">
              <a:buNone/>
            </a:pPr>
            <a:r>
              <a:rPr lang="en-US" sz="3200" b="1" u="sng" dirty="0"/>
              <a:t>Genuine Repentance</a:t>
            </a:r>
            <a:r>
              <a:rPr lang="en-US" sz="3200" b="1" dirty="0"/>
              <a:t>		</a:t>
            </a:r>
            <a:r>
              <a:rPr lang="en-US" sz="3200" b="1" u="sng" dirty="0"/>
              <a:t>False Repentance</a:t>
            </a:r>
            <a:endParaRPr lang="en-US" sz="3200" b="1" dirty="0"/>
          </a:p>
          <a:p>
            <a:pPr marL="0" indent="0">
              <a:buNone/>
            </a:pPr>
            <a:r>
              <a:rPr lang="en-US" sz="3200" dirty="0"/>
              <a:t>Godly Sorrow				Worldy Sorrow</a:t>
            </a:r>
          </a:p>
          <a:p>
            <a:pPr marL="0" indent="0">
              <a:buNone/>
            </a:pPr>
            <a:r>
              <a:rPr lang="en-US" sz="3200" dirty="0"/>
              <a:t>Turning to the Lord			Continuing to sin</a:t>
            </a:r>
          </a:p>
          <a:p>
            <a:pPr marL="0" indent="0">
              <a:buNone/>
            </a:pPr>
            <a:r>
              <a:rPr lang="en-US" sz="3200" dirty="0"/>
              <a:t>Serving God</a:t>
            </a:r>
            <a:r>
              <a:rPr lang="en-US" sz="3200" b="1" dirty="0"/>
              <a:t>				</a:t>
            </a:r>
            <a:r>
              <a:rPr lang="en-US" sz="3200" dirty="0"/>
              <a:t>Serving Self</a:t>
            </a:r>
          </a:p>
          <a:p>
            <a:pPr marL="0" indent="0">
              <a:buNone/>
            </a:pPr>
            <a:endParaRPr lang="en-US" dirty="0"/>
          </a:p>
        </p:txBody>
      </p:sp>
      <p:sp>
        <p:nvSpPr>
          <p:cNvPr id="4" name="Date Placeholder 3">
            <a:extLst>
              <a:ext uri="{FF2B5EF4-FFF2-40B4-BE49-F238E27FC236}">
                <a16:creationId xmlns:a16="http://schemas.microsoft.com/office/drawing/2014/main" id="{24E602D5-209F-C183-95CC-735D34DC9419}"/>
              </a:ext>
            </a:extLst>
          </p:cNvPr>
          <p:cNvSpPr>
            <a:spLocks noGrp="1"/>
          </p:cNvSpPr>
          <p:nvPr>
            <p:ph type="dt" sz="half" idx="10"/>
          </p:nvPr>
        </p:nvSpPr>
        <p:spPr/>
        <p:txBody>
          <a:bodyPr/>
          <a:lstStyle/>
          <a:p>
            <a:fld id="{2990712A-E8AC-4933-9DE4-16CA7BD51374}" type="datetime1">
              <a:rPr lang="en-US" smtClean="0"/>
              <a:t>5/17/2026</a:t>
            </a:fld>
            <a:endParaRPr lang="en-US" dirty="0"/>
          </a:p>
        </p:txBody>
      </p:sp>
      <p:sp>
        <p:nvSpPr>
          <p:cNvPr id="6" name="Slide Number Placeholder 5">
            <a:extLst>
              <a:ext uri="{FF2B5EF4-FFF2-40B4-BE49-F238E27FC236}">
                <a16:creationId xmlns:a16="http://schemas.microsoft.com/office/drawing/2014/main" id="{5CCDC894-A40D-FD0D-CF41-FEE5AF09BACB}"/>
              </a:ext>
            </a:extLst>
          </p:cNvPr>
          <p:cNvSpPr>
            <a:spLocks noGrp="1"/>
          </p:cNvSpPr>
          <p:nvPr>
            <p:ph type="sldNum" sz="quarter" idx="12"/>
          </p:nvPr>
        </p:nvSpPr>
        <p:spPr/>
        <p:txBody>
          <a:bodyPr/>
          <a:lstStyle/>
          <a:p>
            <a:fld id="{CC057153-B650-4DEB-B370-79DDCFDCE934}" type="slidenum">
              <a:rPr lang="en-US" smtClean="0"/>
              <a:t>6</a:t>
            </a:fld>
            <a:endParaRPr lang="en-US" dirty="0"/>
          </a:p>
        </p:txBody>
      </p:sp>
    </p:spTree>
    <p:extLst>
      <p:ext uri="{BB962C8B-B14F-4D97-AF65-F5344CB8AC3E}">
        <p14:creationId xmlns:p14="http://schemas.microsoft.com/office/powerpoint/2010/main" val="4216523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332A3-41ED-5C79-EEE4-FB0C4C5039E3}"/>
              </a:ext>
            </a:extLst>
          </p:cNvPr>
          <p:cNvSpPr>
            <a:spLocks noGrp="1"/>
          </p:cNvSpPr>
          <p:nvPr>
            <p:ph type="title"/>
          </p:nvPr>
        </p:nvSpPr>
        <p:spPr/>
        <p:txBody>
          <a:bodyPr>
            <a:normAutofit/>
          </a:bodyPr>
          <a:lstStyle/>
          <a:p>
            <a:r>
              <a:rPr lang="en-US" sz="2700" dirty="0"/>
              <a:t>Process of Choosing to Sin: James 1:13-15</a:t>
            </a:r>
            <a:br>
              <a:rPr lang="en-US" sz="2700" dirty="0"/>
            </a:br>
            <a:br>
              <a:rPr lang="en-US" sz="2700" dirty="0"/>
            </a:br>
            <a:r>
              <a:rPr lang="en-US" sz="2700" b="1" dirty="0"/>
              <a:t>Temptation (external)              </a:t>
            </a:r>
            <a:br>
              <a:rPr lang="en-US" sz="2700" b="1" dirty="0"/>
            </a:br>
            <a:br>
              <a:rPr lang="en-US" sz="2700" b="1" dirty="0"/>
            </a:br>
            <a:r>
              <a:rPr lang="en-US" sz="2700" b="1" dirty="0"/>
              <a:t>Lust (internal)              </a:t>
            </a:r>
            <a:br>
              <a:rPr lang="en-US" sz="2700" b="1" dirty="0"/>
            </a:br>
            <a:br>
              <a:rPr lang="en-US" sz="2700" b="1" dirty="0"/>
            </a:br>
            <a:r>
              <a:rPr lang="en-US" sz="2700" b="1" dirty="0"/>
              <a:t>Sin (behavior)                </a:t>
            </a:r>
            <a:br>
              <a:rPr lang="en-US" sz="2700" b="1" dirty="0"/>
            </a:br>
            <a:br>
              <a:rPr lang="en-US" sz="2700" b="1" dirty="0"/>
            </a:br>
            <a:r>
              <a:rPr lang="en-US" sz="2700" b="1" dirty="0"/>
              <a:t>Death (separation, physical/relational)</a:t>
            </a:r>
            <a:br>
              <a:rPr lang="en-US" dirty="0"/>
            </a:br>
            <a:endParaRPr lang="en-US" sz="2400" dirty="0"/>
          </a:p>
        </p:txBody>
      </p:sp>
      <p:sp>
        <p:nvSpPr>
          <p:cNvPr id="4" name="Date Placeholder 3">
            <a:extLst>
              <a:ext uri="{FF2B5EF4-FFF2-40B4-BE49-F238E27FC236}">
                <a16:creationId xmlns:a16="http://schemas.microsoft.com/office/drawing/2014/main" id="{0F79EABE-3580-5671-50D4-25E706EDC2ED}"/>
              </a:ext>
            </a:extLst>
          </p:cNvPr>
          <p:cNvSpPr>
            <a:spLocks noGrp="1"/>
          </p:cNvSpPr>
          <p:nvPr>
            <p:ph type="dt" sz="half" idx="10"/>
          </p:nvPr>
        </p:nvSpPr>
        <p:spPr/>
        <p:txBody>
          <a:bodyPr/>
          <a:lstStyle/>
          <a:p>
            <a:fld id="{FE998514-CB2E-43FF-940B-F99B0EA9BFC0}" type="datetime1">
              <a:rPr lang="en-US" smtClean="0"/>
              <a:t>5/17/2026</a:t>
            </a:fld>
            <a:endParaRPr lang="en-US" dirty="0"/>
          </a:p>
        </p:txBody>
      </p:sp>
      <p:sp>
        <p:nvSpPr>
          <p:cNvPr id="6" name="Slide Number Placeholder 5">
            <a:extLst>
              <a:ext uri="{FF2B5EF4-FFF2-40B4-BE49-F238E27FC236}">
                <a16:creationId xmlns:a16="http://schemas.microsoft.com/office/drawing/2014/main" id="{94DC91B8-8829-9453-E93E-4D286CFA09D1}"/>
              </a:ext>
            </a:extLst>
          </p:cNvPr>
          <p:cNvSpPr>
            <a:spLocks noGrp="1"/>
          </p:cNvSpPr>
          <p:nvPr>
            <p:ph type="sldNum" sz="quarter" idx="12"/>
          </p:nvPr>
        </p:nvSpPr>
        <p:spPr/>
        <p:txBody>
          <a:bodyPr/>
          <a:lstStyle/>
          <a:p>
            <a:fld id="{CC057153-B650-4DEB-B370-79DDCFDCE934}" type="slidenum">
              <a:rPr lang="en-US" smtClean="0"/>
              <a:pPr/>
              <a:t>7</a:t>
            </a:fld>
            <a:endParaRPr lang="en-US" dirty="0"/>
          </a:p>
        </p:txBody>
      </p:sp>
      <p:sp>
        <p:nvSpPr>
          <p:cNvPr id="7" name="Arrow: Right 6">
            <a:extLst>
              <a:ext uri="{FF2B5EF4-FFF2-40B4-BE49-F238E27FC236}">
                <a16:creationId xmlns:a16="http://schemas.microsoft.com/office/drawing/2014/main" id="{41D0B522-667C-8D2E-53AE-62D70EECC5E7}"/>
              </a:ext>
            </a:extLst>
          </p:cNvPr>
          <p:cNvSpPr/>
          <p:nvPr/>
        </p:nvSpPr>
        <p:spPr>
          <a:xfrm>
            <a:off x="5390705" y="1674628"/>
            <a:ext cx="1037439" cy="4656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4DEFACE6-49E9-9183-7266-64BED391F1A8}"/>
              </a:ext>
            </a:extLst>
          </p:cNvPr>
          <p:cNvSpPr/>
          <p:nvPr/>
        </p:nvSpPr>
        <p:spPr>
          <a:xfrm>
            <a:off x="3869485" y="2402959"/>
            <a:ext cx="1037439" cy="47187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15BE42A7-AEDF-79DA-9136-E2DBE184FE2B}"/>
              </a:ext>
            </a:extLst>
          </p:cNvPr>
          <p:cNvSpPr/>
          <p:nvPr/>
        </p:nvSpPr>
        <p:spPr>
          <a:xfrm>
            <a:off x="3650510" y="3223898"/>
            <a:ext cx="1037439" cy="41020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001128"/>
      </p:ext>
    </p:extLst>
  </p:cSld>
  <p:clrMapOvr>
    <a:masterClrMapping/>
  </p:clrMapOvr>
</p:sld>
</file>

<file path=ppt/theme/theme1.xml><?xml version="1.0" encoding="utf-8"?>
<a:theme xmlns:a="http://schemas.openxmlformats.org/drawingml/2006/main" name="OasisVTI">
  <a:themeElements>
    <a:clrScheme name="Oasis">
      <a:dk1>
        <a:srgbClr val="131313"/>
      </a:dk1>
      <a:lt1>
        <a:sysClr val="window" lastClr="FFFFFF"/>
      </a:lt1>
      <a:dk2>
        <a:srgbClr val="3D3C33"/>
      </a:dk2>
      <a:lt2>
        <a:srgbClr val="F0EDE6"/>
      </a:lt2>
      <a:accent1>
        <a:srgbClr val="A57361"/>
      </a:accent1>
      <a:accent2>
        <a:srgbClr val="BE8856"/>
      </a:accent2>
      <a:accent3>
        <a:srgbClr val="BD9075"/>
      </a:accent3>
      <a:accent4>
        <a:srgbClr val="939081"/>
      </a:accent4>
      <a:accent5>
        <a:srgbClr val="A16D4C"/>
      </a:accent5>
      <a:accent6>
        <a:srgbClr val="8C8662"/>
      </a:accent6>
      <a:hlink>
        <a:srgbClr val="A57361"/>
      </a:hlink>
      <a:folHlink>
        <a:srgbClr val="8C8662"/>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asis_win32_DN_V3" id="{65F5DFDA-B6D8-4F37-85B8-E95C858FA146}" vid="{998F2FB7-179B-41D4-99FF-60A4C828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135656-72CC-4564-823F-B30D0299644B}">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sharepoint/v3"/>
    <ds:schemaRef ds:uri="71af3243-3dd4-4a8d-8c0d-dd76da1f02a5"/>
    <ds:schemaRef ds:uri="16c05727-aa75-4e4a-9b5f-8a80a1165891"/>
    <ds:schemaRef ds:uri="230e9df3-be65-4c73-a93b-d1236ebd677e"/>
  </ds:schemaRefs>
</ds:datastoreItem>
</file>

<file path=customXml/itemProps2.xml><?xml version="1.0" encoding="utf-8"?>
<ds:datastoreItem xmlns:ds="http://schemas.openxmlformats.org/officeDocument/2006/customXml" ds:itemID="{BD6282DC-5D67-4C19-9A05-C65D9BF7BC78}">
  <ds:schemaRefs>
    <ds:schemaRef ds:uri="http://schemas.microsoft.com/office/2006/metadata/properties"/>
    <ds:schemaRef ds:uri="http://www.w3.org/2000/xmlns/"/>
    <ds:schemaRef ds:uri="http://schemas.microsoft.com/sharepoint/v3"/>
    <ds:schemaRef ds:uri="http://www.w3.org/2001/XMLSchema-instance"/>
    <ds:schemaRef ds:uri="71af3243-3dd4-4a8d-8c0d-dd76da1f02a5"/>
    <ds:schemaRef ds:uri="http://schemas.microsoft.com/office/infopath/2007/PartnerControls"/>
    <ds:schemaRef ds:uri="230e9df3-be65-4c73-a93b-d1236ebd677e"/>
  </ds:schemaRefs>
</ds:datastoreItem>
</file>

<file path=customXml/itemProps3.xml><?xml version="1.0" encoding="utf-8"?>
<ds:datastoreItem xmlns:ds="http://schemas.openxmlformats.org/officeDocument/2006/customXml" ds:itemID="{73667383-B7F3-43FC-8965-135FDDEABCC5}">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{7A575846-897B-41CD-87CC-EEF32793A59A}05f950ec-c865-457c-93ae-9eb2ef1c603f-TFa19fa653-f273-4169-96ef-448bb1cd1027_win32</Template>
  <TotalTime>95</TotalTime>
  <Words>350</Words>
  <Application>Microsoft Office PowerPoint</Application>
  <PresentationFormat>Widescreen</PresentationFormat>
  <Paragraphs>31</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OasisVTI</vt:lpstr>
      <vt:lpstr>The Nature of Genuine Repentance</vt:lpstr>
      <vt:lpstr>The meaning of repentance:   In the Old Testament the Hebrew word commonly translated "to repent" means primarily to sigh, groan, lament, or grieve over one's doings.  Genuine repentance, according to the Old Testament, not only involves sorrow but always leads to a changed life.  In the New Testament the word used for "repent" means primarily to change one's mind about something.  According to the New Testament, a change of action is one proof that there has been a change of mind. </vt:lpstr>
      <vt:lpstr>“Repentance is a grace of God’s Spirit whereby a sinner is inwardly humbled and visibly reformed.”  </vt:lpstr>
      <vt:lpstr>1. Those who would rather have their sins covered than cured.  2. Those who did indeed confess their sins but only by halves.    3. Those who in their confessions mince and extenuate their sins.    </vt:lpstr>
      <vt:lpstr>1. Confession must be voluntary.   2. Confession must be compunction.   3. Confession must be sincere.   4. In true confession a man particularizes sin.   5. A true penitent confesses sin in the fountain.  6. In confession we must so charge ourselves as to clear God. </vt:lpstr>
      <vt:lpstr>PowerPoint Presentation</vt:lpstr>
      <vt:lpstr>Process of Choosing to Sin: James 1:13-15  Temptation (external)                Lust (internal)                Sin (behavior)                  Death (separation, physical/relational)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Nature of Genuine Repentance</dc:title>
  <dc:creator>Mark Tatlock</dc:creator>
  <cp:lastModifiedBy>Rusty Page</cp:lastModifiedBy>
  <cp:revision>2</cp:revision>
  <dcterms:created xsi:type="dcterms:W3CDTF">2026-05-17T05:16:36Z</dcterms:created>
  <dcterms:modified xsi:type="dcterms:W3CDTF">2026-05-17T16:54:32Z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