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16"/>
  </p:notesMasterIdLst>
  <p:handoutMasterIdLst>
    <p:handoutMasterId r:id="rId17"/>
  </p:handoutMasterIdLst>
  <p:sldIdLst>
    <p:sldId id="335" r:id="rId2"/>
    <p:sldId id="367" r:id="rId3"/>
    <p:sldId id="347" r:id="rId4"/>
    <p:sldId id="362" r:id="rId5"/>
    <p:sldId id="368" r:id="rId6"/>
    <p:sldId id="356" r:id="rId7"/>
    <p:sldId id="369" r:id="rId8"/>
    <p:sldId id="370" r:id="rId9"/>
    <p:sldId id="371" r:id="rId10"/>
    <p:sldId id="372" r:id="rId11"/>
    <p:sldId id="338" r:id="rId12"/>
    <p:sldId id="363" r:id="rId13"/>
    <p:sldId id="339" r:id="rId14"/>
    <p:sldId id="361" r:id="rId1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Tahoma" panose="020B060403050404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Tahoma" panose="020B060403050404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Tahoma" panose="020B060403050404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Tahoma" panose="020B060403050404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996633"/>
    <a:srgbClr val="C0C0C0"/>
    <a:srgbClr val="DDDDDD"/>
    <a:srgbClr val="777777"/>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50" d="100"/>
          <a:sy n="150" d="100"/>
        </p:scale>
        <p:origin x="3972" y="1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B6F1392-A7F6-9353-4278-A3C1E4F1249B}"/>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B62B55E7-8206-23C6-6AB1-6A3A148379CB}"/>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03FBB467-A05E-4CDC-B124-4EF22A74BFA2}" type="datetimeFigureOut">
              <a:rPr lang="en-US"/>
              <a:pPr>
                <a:defRPr/>
              </a:pPr>
              <a:t>10/5/2025</a:t>
            </a:fld>
            <a:endParaRPr lang="en-US"/>
          </a:p>
        </p:txBody>
      </p:sp>
      <p:sp>
        <p:nvSpPr>
          <p:cNvPr id="4" name="Footer Placeholder 3">
            <a:extLst>
              <a:ext uri="{FF2B5EF4-FFF2-40B4-BE49-F238E27FC236}">
                <a16:creationId xmlns:a16="http://schemas.microsoft.com/office/drawing/2014/main" id="{A9207751-8CB8-FD9A-91F2-EA79E9BF669B}"/>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5" name="Slide Number Placeholder 4">
            <a:extLst>
              <a:ext uri="{FF2B5EF4-FFF2-40B4-BE49-F238E27FC236}">
                <a16:creationId xmlns:a16="http://schemas.microsoft.com/office/drawing/2014/main" id="{232C2687-8E7E-50CB-3EF8-796A17122BCE}"/>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F4B4432-5A97-4CFD-8E80-DA8C0924714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F2B53629-0798-AF2A-DEF1-5C165DB39E1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Arial" charset="0"/>
              </a:defRPr>
            </a:lvl1pPr>
          </a:lstStyle>
          <a:p>
            <a:pPr>
              <a:defRPr/>
            </a:pPr>
            <a:endParaRPr lang="en-US"/>
          </a:p>
        </p:txBody>
      </p:sp>
      <p:sp>
        <p:nvSpPr>
          <p:cNvPr id="72707" name="Rectangle 3">
            <a:extLst>
              <a:ext uri="{FF2B5EF4-FFF2-40B4-BE49-F238E27FC236}">
                <a16:creationId xmlns:a16="http://schemas.microsoft.com/office/drawing/2014/main" id="{BA02076E-D886-4D92-7652-DB35A7BFB512}"/>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Arial" charset="0"/>
              </a:defRPr>
            </a:lvl1pPr>
          </a:lstStyle>
          <a:p>
            <a:pPr>
              <a:defRPr/>
            </a:pPr>
            <a:endParaRPr lang="en-US"/>
          </a:p>
        </p:txBody>
      </p:sp>
      <p:sp>
        <p:nvSpPr>
          <p:cNvPr id="12292" name="Rectangle 4">
            <a:extLst>
              <a:ext uri="{FF2B5EF4-FFF2-40B4-BE49-F238E27FC236}">
                <a16:creationId xmlns:a16="http://schemas.microsoft.com/office/drawing/2014/main" id="{5ABE7ACE-F614-2E60-0F67-12825049BA07}"/>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9" name="Rectangle 5">
            <a:extLst>
              <a:ext uri="{FF2B5EF4-FFF2-40B4-BE49-F238E27FC236}">
                <a16:creationId xmlns:a16="http://schemas.microsoft.com/office/drawing/2014/main" id="{5C3EDE86-08A1-BCAA-B126-501B14D59180}"/>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2710" name="Rectangle 6">
            <a:extLst>
              <a:ext uri="{FF2B5EF4-FFF2-40B4-BE49-F238E27FC236}">
                <a16:creationId xmlns:a16="http://schemas.microsoft.com/office/drawing/2014/main" id="{9419980C-7F7D-0EA5-AD7E-AFD33BFF53C6}"/>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Arial" charset="0"/>
              </a:defRPr>
            </a:lvl1pPr>
          </a:lstStyle>
          <a:p>
            <a:pPr>
              <a:defRPr/>
            </a:pPr>
            <a:endParaRPr lang="en-US"/>
          </a:p>
        </p:txBody>
      </p:sp>
      <p:sp>
        <p:nvSpPr>
          <p:cNvPr id="72711" name="Rectangle 7">
            <a:extLst>
              <a:ext uri="{FF2B5EF4-FFF2-40B4-BE49-F238E27FC236}">
                <a16:creationId xmlns:a16="http://schemas.microsoft.com/office/drawing/2014/main" id="{F69DDBFE-D1F3-B75C-E464-7C94D822531D}"/>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pPr>
              <a:defRPr/>
            </a:pPr>
            <a:fld id="{EC964D98-2B65-44E7-B144-6327A3D62C5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itchFamily="34" charset="-128"/>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charset="0"/>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996633"/>
                </a:solidFill>
                <a:effectLst/>
                <a:latin typeface="Helvetica"/>
                <a:cs typeface="Helvetica"/>
              </a:defRPr>
            </a:lvl1pPr>
          </a:lstStyle>
          <a:p>
            <a:r>
              <a:rPr lang="en-US" dirty="0"/>
              <a:t>Click to edit Master title style</a:t>
            </a:r>
          </a:p>
        </p:txBody>
      </p:sp>
      <p:sp>
        <p:nvSpPr>
          <p:cNvPr id="3" name="Content Placeholder 2"/>
          <p:cNvSpPr>
            <a:spLocks noGrp="1"/>
          </p:cNvSpPr>
          <p:nvPr>
            <p:ph idx="1"/>
          </p:nvPr>
        </p:nvSpPr>
        <p:spPr/>
        <p:txBody>
          <a:bodyPr/>
          <a:lstStyle>
            <a:lvl1pPr marL="0" indent="0">
              <a:buNone/>
              <a:defRPr>
                <a:solidFill>
                  <a:schemeClr val="tx1">
                    <a:lumMod val="50000"/>
                  </a:schemeClr>
                </a:solidFill>
                <a:effectLst/>
                <a:latin typeface="Helvetica"/>
                <a:cs typeface="Helvetica"/>
              </a:defRPr>
            </a:lvl1pPr>
            <a:lvl2pPr marL="457200" indent="0">
              <a:buNone/>
              <a:defRPr>
                <a:solidFill>
                  <a:schemeClr val="tx1">
                    <a:lumMod val="50000"/>
                  </a:schemeClr>
                </a:solidFill>
                <a:effectLst/>
                <a:latin typeface="Helvetica"/>
                <a:cs typeface="Helvetica"/>
              </a:defRPr>
            </a:lvl2pPr>
            <a:lvl3pPr marL="914400" indent="0">
              <a:buNone/>
              <a:defRPr>
                <a:solidFill>
                  <a:schemeClr val="tx1">
                    <a:lumMod val="50000"/>
                  </a:schemeClr>
                </a:solidFill>
                <a:effectLst/>
                <a:latin typeface="Helvetica"/>
                <a:cs typeface="Helvetica"/>
              </a:defRPr>
            </a:lvl3pPr>
            <a:lvl4pPr marL="1371600" indent="0">
              <a:buNone/>
              <a:defRPr>
                <a:solidFill>
                  <a:schemeClr val="tx1">
                    <a:lumMod val="50000"/>
                  </a:schemeClr>
                </a:solidFill>
                <a:effectLst/>
                <a:latin typeface="Helvetica"/>
                <a:cs typeface="Helvetica"/>
              </a:defRPr>
            </a:lvl4pPr>
            <a:lvl5pPr marL="1828800" indent="0">
              <a:buNone/>
              <a:defRPr>
                <a:solidFill>
                  <a:schemeClr val="tx1">
                    <a:lumMod val="50000"/>
                  </a:schemeClr>
                </a:solidFill>
                <a:effectLst/>
                <a:latin typeface="Helvetica"/>
                <a:cs typeface="Helvetica"/>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54">
            <a:extLst>
              <a:ext uri="{FF2B5EF4-FFF2-40B4-BE49-F238E27FC236}">
                <a16:creationId xmlns:a16="http://schemas.microsoft.com/office/drawing/2014/main" id="{8CD92E71-3699-9035-F8EC-7A9710B40C0B}"/>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155">
            <a:extLst>
              <a:ext uri="{FF2B5EF4-FFF2-40B4-BE49-F238E27FC236}">
                <a16:creationId xmlns:a16="http://schemas.microsoft.com/office/drawing/2014/main" id="{1C2C0D2B-F222-AB82-277F-6C2925154706}"/>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156">
            <a:extLst>
              <a:ext uri="{FF2B5EF4-FFF2-40B4-BE49-F238E27FC236}">
                <a16:creationId xmlns:a16="http://schemas.microsoft.com/office/drawing/2014/main" id="{9A501C05-DF09-4392-C216-EBC89593F680}"/>
              </a:ext>
            </a:extLst>
          </p:cNvPr>
          <p:cNvSpPr>
            <a:spLocks noGrp="1" noChangeArrowheads="1"/>
          </p:cNvSpPr>
          <p:nvPr>
            <p:ph type="sldNum" sz="quarter" idx="12"/>
          </p:nvPr>
        </p:nvSpPr>
        <p:spPr/>
        <p:txBody>
          <a:bodyPr/>
          <a:lstStyle>
            <a:lvl1pPr>
              <a:defRPr/>
            </a:lvl1pPr>
          </a:lstStyle>
          <a:p>
            <a:pPr>
              <a:defRPr/>
            </a:pPr>
            <a:fld id="{13C78E18-C002-4CC1-BD0D-248245E2608D}" type="slidenum">
              <a:rPr lang="en-US" altLang="en-US"/>
              <a:pPr>
                <a:defRPr/>
              </a:pPr>
              <a:t>‹#›</a:t>
            </a:fld>
            <a:endParaRPr lang="en-US" altLang="en-US"/>
          </a:p>
        </p:txBody>
      </p:sp>
    </p:spTree>
    <p:extLst>
      <p:ext uri="{BB962C8B-B14F-4D97-AF65-F5344CB8AC3E}">
        <p14:creationId xmlns:p14="http://schemas.microsoft.com/office/powerpoint/2010/main" val="3361048333"/>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9" y="228602"/>
            <a:ext cx="2135187" cy="58705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1626" y="228602"/>
            <a:ext cx="6253163" cy="58705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54">
            <a:extLst>
              <a:ext uri="{FF2B5EF4-FFF2-40B4-BE49-F238E27FC236}">
                <a16:creationId xmlns:a16="http://schemas.microsoft.com/office/drawing/2014/main" id="{70FA753B-9FD8-E1EC-A60F-E8388F05753B}"/>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155">
            <a:extLst>
              <a:ext uri="{FF2B5EF4-FFF2-40B4-BE49-F238E27FC236}">
                <a16:creationId xmlns:a16="http://schemas.microsoft.com/office/drawing/2014/main" id="{600248AF-AD22-2B3C-C620-922E4E683309}"/>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156">
            <a:extLst>
              <a:ext uri="{FF2B5EF4-FFF2-40B4-BE49-F238E27FC236}">
                <a16:creationId xmlns:a16="http://schemas.microsoft.com/office/drawing/2014/main" id="{FE5D047A-2412-EFD4-D70C-675E8C7D1396}"/>
              </a:ext>
            </a:extLst>
          </p:cNvPr>
          <p:cNvSpPr>
            <a:spLocks noGrp="1" noChangeArrowheads="1"/>
          </p:cNvSpPr>
          <p:nvPr>
            <p:ph type="sldNum" sz="quarter" idx="12"/>
          </p:nvPr>
        </p:nvSpPr>
        <p:spPr/>
        <p:txBody>
          <a:bodyPr/>
          <a:lstStyle>
            <a:lvl1pPr>
              <a:defRPr/>
            </a:lvl1pPr>
          </a:lstStyle>
          <a:p>
            <a:pPr>
              <a:defRPr/>
            </a:pPr>
            <a:fld id="{C1D74771-AD5A-4253-8252-3D388C604ABF}" type="slidenum">
              <a:rPr lang="en-US" altLang="en-US"/>
              <a:pPr>
                <a:defRPr/>
              </a:pPr>
              <a:t>‹#›</a:t>
            </a:fld>
            <a:endParaRPr lang="en-US" altLang="en-US"/>
          </a:p>
        </p:txBody>
      </p:sp>
    </p:spTree>
    <p:extLst>
      <p:ext uri="{BB962C8B-B14F-4D97-AF65-F5344CB8AC3E}">
        <p14:creationId xmlns:p14="http://schemas.microsoft.com/office/powerpoint/2010/main" val="2452689"/>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54">
            <a:extLst>
              <a:ext uri="{FF2B5EF4-FFF2-40B4-BE49-F238E27FC236}">
                <a16:creationId xmlns:a16="http://schemas.microsoft.com/office/drawing/2014/main" id="{BF73F288-9046-AA71-6008-9267BFA66CC8}"/>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155">
            <a:extLst>
              <a:ext uri="{FF2B5EF4-FFF2-40B4-BE49-F238E27FC236}">
                <a16:creationId xmlns:a16="http://schemas.microsoft.com/office/drawing/2014/main" id="{61FB82D7-1B38-9ACE-88DE-6B2FD8A0AB57}"/>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156">
            <a:extLst>
              <a:ext uri="{FF2B5EF4-FFF2-40B4-BE49-F238E27FC236}">
                <a16:creationId xmlns:a16="http://schemas.microsoft.com/office/drawing/2014/main" id="{E283C92A-0DF7-BB49-28D0-357699327784}"/>
              </a:ext>
            </a:extLst>
          </p:cNvPr>
          <p:cNvSpPr>
            <a:spLocks noGrp="1" noChangeArrowheads="1"/>
          </p:cNvSpPr>
          <p:nvPr>
            <p:ph type="sldNum" sz="quarter" idx="12"/>
          </p:nvPr>
        </p:nvSpPr>
        <p:spPr/>
        <p:txBody>
          <a:bodyPr/>
          <a:lstStyle>
            <a:lvl1pPr>
              <a:defRPr/>
            </a:lvl1pPr>
          </a:lstStyle>
          <a:p>
            <a:pPr>
              <a:defRPr/>
            </a:pPr>
            <a:fld id="{3D9157B8-4B94-4019-B0F2-E0B00B119AE4}" type="slidenum">
              <a:rPr lang="en-US" altLang="en-US"/>
              <a:pPr>
                <a:defRPr/>
              </a:pPr>
              <a:t>‹#›</a:t>
            </a:fld>
            <a:endParaRPr lang="en-US" altLang="en-US"/>
          </a:p>
        </p:txBody>
      </p:sp>
    </p:spTree>
    <p:extLst>
      <p:ext uri="{BB962C8B-B14F-4D97-AF65-F5344CB8AC3E}">
        <p14:creationId xmlns:p14="http://schemas.microsoft.com/office/powerpoint/2010/main" val="3981381586"/>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1626"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1"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54">
            <a:extLst>
              <a:ext uri="{FF2B5EF4-FFF2-40B4-BE49-F238E27FC236}">
                <a16:creationId xmlns:a16="http://schemas.microsoft.com/office/drawing/2014/main" id="{B3A09344-AF35-F32F-134A-F419F8F9A68D}"/>
              </a:ext>
            </a:extLst>
          </p:cNvPr>
          <p:cNvSpPr>
            <a:spLocks noGrp="1" noChangeArrowheads="1"/>
          </p:cNvSpPr>
          <p:nvPr>
            <p:ph type="dt" sz="half" idx="10"/>
          </p:nvPr>
        </p:nvSpPr>
        <p:spPr/>
        <p:txBody>
          <a:bodyPr/>
          <a:lstStyle>
            <a:lvl1pPr>
              <a:defRPr/>
            </a:lvl1pPr>
          </a:lstStyle>
          <a:p>
            <a:pPr>
              <a:defRPr/>
            </a:pPr>
            <a:endParaRPr lang="en-US"/>
          </a:p>
        </p:txBody>
      </p:sp>
      <p:sp>
        <p:nvSpPr>
          <p:cNvPr id="6" name="Rectangle 155">
            <a:extLst>
              <a:ext uri="{FF2B5EF4-FFF2-40B4-BE49-F238E27FC236}">
                <a16:creationId xmlns:a16="http://schemas.microsoft.com/office/drawing/2014/main" id="{2A82986B-9A4D-B85A-35CD-82C58E1ACE02}"/>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156">
            <a:extLst>
              <a:ext uri="{FF2B5EF4-FFF2-40B4-BE49-F238E27FC236}">
                <a16:creationId xmlns:a16="http://schemas.microsoft.com/office/drawing/2014/main" id="{59675742-692F-4B74-BEAC-19DED9F6491F}"/>
              </a:ext>
            </a:extLst>
          </p:cNvPr>
          <p:cNvSpPr>
            <a:spLocks noGrp="1" noChangeArrowheads="1"/>
          </p:cNvSpPr>
          <p:nvPr>
            <p:ph type="sldNum" sz="quarter" idx="12"/>
          </p:nvPr>
        </p:nvSpPr>
        <p:spPr/>
        <p:txBody>
          <a:bodyPr/>
          <a:lstStyle>
            <a:lvl1pPr>
              <a:defRPr/>
            </a:lvl1pPr>
          </a:lstStyle>
          <a:p>
            <a:pPr>
              <a:defRPr/>
            </a:pPr>
            <a:fld id="{79B21DE1-5A3C-4AC4-BF20-5D279A5ADAEB}" type="slidenum">
              <a:rPr lang="en-US" altLang="en-US"/>
              <a:pPr>
                <a:defRPr/>
              </a:pPr>
              <a:t>‹#›</a:t>
            </a:fld>
            <a:endParaRPr lang="en-US" altLang="en-US"/>
          </a:p>
        </p:txBody>
      </p:sp>
    </p:spTree>
    <p:extLst>
      <p:ext uri="{BB962C8B-B14F-4D97-AF65-F5344CB8AC3E}">
        <p14:creationId xmlns:p14="http://schemas.microsoft.com/office/powerpoint/2010/main" val="2737259979"/>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54">
            <a:extLst>
              <a:ext uri="{FF2B5EF4-FFF2-40B4-BE49-F238E27FC236}">
                <a16:creationId xmlns:a16="http://schemas.microsoft.com/office/drawing/2014/main" id="{D91F798B-DFC5-2525-3130-302E7C5C0A36}"/>
              </a:ext>
            </a:extLst>
          </p:cNvPr>
          <p:cNvSpPr>
            <a:spLocks noGrp="1" noChangeArrowheads="1"/>
          </p:cNvSpPr>
          <p:nvPr>
            <p:ph type="dt" sz="half" idx="10"/>
          </p:nvPr>
        </p:nvSpPr>
        <p:spPr/>
        <p:txBody>
          <a:bodyPr/>
          <a:lstStyle>
            <a:lvl1pPr>
              <a:defRPr/>
            </a:lvl1pPr>
          </a:lstStyle>
          <a:p>
            <a:pPr>
              <a:defRPr/>
            </a:pPr>
            <a:endParaRPr lang="en-US"/>
          </a:p>
        </p:txBody>
      </p:sp>
      <p:sp>
        <p:nvSpPr>
          <p:cNvPr id="8" name="Rectangle 155">
            <a:extLst>
              <a:ext uri="{FF2B5EF4-FFF2-40B4-BE49-F238E27FC236}">
                <a16:creationId xmlns:a16="http://schemas.microsoft.com/office/drawing/2014/main" id="{9B7AD218-80C9-B228-A84D-0380954388AE}"/>
              </a:ext>
            </a:extLst>
          </p:cNvPr>
          <p:cNvSpPr>
            <a:spLocks noGrp="1" noChangeArrowheads="1"/>
          </p:cNvSpPr>
          <p:nvPr>
            <p:ph type="ftr" sz="quarter" idx="11"/>
          </p:nvPr>
        </p:nvSpPr>
        <p:spPr/>
        <p:txBody>
          <a:bodyPr/>
          <a:lstStyle>
            <a:lvl1pPr>
              <a:defRPr/>
            </a:lvl1pPr>
          </a:lstStyle>
          <a:p>
            <a:pPr>
              <a:defRPr/>
            </a:pPr>
            <a:endParaRPr lang="en-US"/>
          </a:p>
        </p:txBody>
      </p:sp>
      <p:sp>
        <p:nvSpPr>
          <p:cNvPr id="9" name="Rectangle 156">
            <a:extLst>
              <a:ext uri="{FF2B5EF4-FFF2-40B4-BE49-F238E27FC236}">
                <a16:creationId xmlns:a16="http://schemas.microsoft.com/office/drawing/2014/main" id="{73D935EC-9230-E97B-E31A-0840D1A3E674}"/>
              </a:ext>
            </a:extLst>
          </p:cNvPr>
          <p:cNvSpPr>
            <a:spLocks noGrp="1" noChangeArrowheads="1"/>
          </p:cNvSpPr>
          <p:nvPr>
            <p:ph type="sldNum" sz="quarter" idx="12"/>
          </p:nvPr>
        </p:nvSpPr>
        <p:spPr/>
        <p:txBody>
          <a:bodyPr/>
          <a:lstStyle>
            <a:lvl1pPr>
              <a:defRPr/>
            </a:lvl1pPr>
          </a:lstStyle>
          <a:p>
            <a:pPr>
              <a:defRPr/>
            </a:pPr>
            <a:fld id="{195B5494-C9AC-4E03-BEE1-44771AAF8ECE}" type="slidenum">
              <a:rPr lang="en-US" altLang="en-US"/>
              <a:pPr>
                <a:defRPr/>
              </a:pPr>
              <a:t>‹#›</a:t>
            </a:fld>
            <a:endParaRPr lang="en-US" altLang="en-US"/>
          </a:p>
        </p:txBody>
      </p:sp>
    </p:spTree>
    <p:extLst>
      <p:ext uri="{BB962C8B-B14F-4D97-AF65-F5344CB8AC3E}">
        <p14:creationId xmlns:p14="http://schemas.microsoft.com/office/powerpoint/2010/main" val="2438932843"/>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54">
            <a:extLst>
              <a:ext uri="{FF2B5EF4-FFF2-40B4-BE49-F238E27FC236}">
                <a16:creationId xmlns:a16="http://schemas.microsoft.com/office/drawing/2014/main" id="{47051D10-AFFE-ECC2-0ABA-F224A6409616}"/>
              </a:ext>
            </a:extLst>
          </p:cNvPr>
          <p:cNvSpPr>
            <a:spLocks noGrp="1" noChangeArrowheads="1"/>
          </p:cNvSpPr>
          <p:nvPr>
            <p:ph type="dt" sz="half" idx="10"/>
          </p:nvPr>
        </p:nvSpPr>
        <p:spPr/>
        <p:txBody>
          <a:bodyPr/>
          <a:lstStyle>
            <a:lvl1pPr>
              <a:defRPr/>
            </a:lvl1pPr>
          </a:lstStyle>
          <a:p>
            <a:pPr>
              <a:defRPr/>
            </a:pPr>
            <a:endParaRPr lang="en-US"/>
          </a:p>
        </p:txBody>
      </p:sp>
      <p:sp>
        <p:nvSpPr>
          <p:cNvPr id="4" name="Rectangle 155">
            <a:extLst>
              <a:ext uri="{FF2B5EF4-FFF2-40B4-BE49-F238E27FC236}">
                <a16:creationId xmlns:a16="http://schemas.microsoft.com/office/drawing/2014/main" id="{C5578941-03AB-8116-362C-07373D8A38D8}"/>
              </a:ext>
            </a:extLst>
          </p:cNvPr>
          <p:cNvSpPr>
            <a:spLocks noGrp="1" noChangeArrowheads="1"/>
          </p:cNvSpPr>
          <p:nvPr>
            <p:ph type="ftr" sz="quarter" idx="11"/>
          </p:nvPr>
        </p:nvSpPr>
        <p:spPr/>
        <p:txBody>
          <a:bodyPr/>
          <a:lstStyle>
            <a:lvl1pPr>
              <a:defRPr/>
            </a:lvl1pPr>
          </a:lstStyle>
          <a:p>
            <a:pPr>
              <a:defRPr/>
            </a:pPr>
            <a:endParaRPr lang="en-US"/>
          </a:p>
        </p:txBody>
      </p:sp>
      <p:sp>
        <p:nvSpPr>
          <p:cNvPr id="5" name="Rectangle 156">
            <a:extLst>
              <a:ext uri="{FF2B5EF4-FFF2-40B4-BE49-F238E27FC236}">
                <a16:creationId xmlns:a16="http://schemas.microsoft.com/office/drawing/2014/main" id="{B14995AF-A29E-CB76-47B6-DD5832AF07F0}"/>
              </a:ext>
            </a:extLst>
          </p:cNvPr>
          <p:cNvSpPr>
            <a:spLocks noGrp="1" noChangeArrowheads="1"/>
          </p:cNvSpPr>
          <p:nvPr>
            <p:ph type="sldNum" sz="quarter" idx="12"/>
          </p:nvPr>
        </p:nvSpPr>
        <p:spPr/>
        <p:txBody>
          <a:bodyPr/>
          <a:lstStyle>
            <a:lvl1pPr>
              <a:defRPr/>
            </a:lvl1pPr>
          </a:lstStyle>
          <a:p>
            <a:pPr>
              <a:defRPr/>
            </a:pPr>
            <a:fld id="{B602B875-2882-4E44-9422-B8AA6B70BAC9}" type="slidenum">
              <a:rPr lang="en-US" altLang="en-US"/>
              <a:pPr>
                <a:defRPr/>
              </a:pPr>
              <a:t>‹#›</a:t>
            </a:fld>
            <a:endParaRPr lang="en-US" altLang="en-US"/>
          </a:p>
        </p:txBody>
      </p:sp>
    </p:spTree>
    <p:extLst>
      <p:ext uri="{BB962C8B-B14F-4D97-AF65-F5344CB8AC3E}">
        <p14:creationId xmlns:p14="http://schemas.microsoft.com/office/powerpoint/2010/main" val="2241955439"/>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54">
            <a:extLst>
              <a:ext uri="{FF2B5EF4-FFF2-40B4-BE49-F238E27FC236}">
                <a16:creationId xmlns:a16="http://schemas.microsoft.com/office/drawing/2014/main" id="{CA493744-AB74-0370-49C8-8D45B4B2B918}"/>
              </a:ext>
            </a:extLst>
          </p:cNvPr>
          <p:cNvSpPr>
            <a:spLocks noGrp="1" noChangeArrowheads="1"/>
          </p:cNvSpPr>
          <p:nvPr>
            <p:ph type="dt" sz="half" idx="10"/>
          </p:nvPr>
        </p:nvSpPr>
        <p:spPr/>
        <p:txBody>
          <a:bodyPr/>
          <a:lstStyle>
            <a:lvl1pPr>
              <a:defRPr/>
            </a:lvl1pPr>
          </a:lstStyle>
          <a:p>
            <a:pPr>
              <a:defRPr/>
            </a:pPr>
            <a:endParaRPr lang="en-US"/>
          </a:p>
        </p:txBody>
      </p:sp>
      <p:sp>
        <p:nvSpPr>
          <p:cNvPr id="3" name="Rectangle 155">
            <a:extLst>
              <a:ext uri="{FF2B5EF4-FFF2-40B4-BE49-F238E27FC236}">
                <a16:creationId xmlns:a16="http://schemas.microsoft.com/office/drawing/2014/main" id="{EADE2C98-E6D4-7B76-CED5-F615F32296BA}"/>
              </a:ext>
            </a:extLst>
          </p:cNvPr>
          <p:cNvSpPr>
            <a:spLocks noGrp="1" noChangeArrowheads="1"/>
          </p:cNvSpPr>
          <p:nvPr>
            <p:ph type="ftr" sz="quarter" idx="11"/>
          </p:nvPr>
        </p:nvSpPr>
        <p:spPr/>
        <p:txBody>
          <a:bodyPr/>
          <a:lstStyle>
            <a:lvl1pPr>
              <a:defRPr/>
            </a:lvl1pPr>
          </a:lstStyle>
          <a:p>
            <a:pPr>
              <a:defRPr/>
            </a:pPr>
            <a:endParaRPr lang="en-US"/>
          </a:p>
        </p:txBody>
      </p:sp>
      <p:sp>
        <p:nvSpPr>
          <p:cNvPr id="4" name="Rectangle 156">
            <a:extLst>
              <a:ext uri="{FF2B5EF4-FFF2-40B4-BE49-F238E27FC236}">
                <a16:creationId xmlns:a16="http://schemas.microsoft.com/office/drawing/2014/main" id="{B1E6B055-78EE-8ADC-404F-50EA18A5A724}"/>
              </a:ext>
            </a:extLst>
          </p:cNvPr>
          <p:cNvSpPr>
            <a:spLocks noGrp="1" noChangeArrowheads="1"/>
          </p:cNvSpPr>
          <p:nvPr>
            <p:ph type="sldNum" sz="quarter" idx="12"/>
          </p:nvPr>
        </p:nvSpPr>
        <p:spPr/>
        <p:txBody>
          <a:bodyPr/>
          <a:lstStyle>
            <a:lvl1pPr>
              <a:defRPr/>
            </a:lvl1pPr>
          </a:lstStyle>
          <a:p>
            <a:pPr>
              <a:defRPr/>
            </a:pPr>
            <a:fld id="{4AD2B978-7B9A-4035-A554-BB8FCAF1996A}" type="slidenum">
              <a:rPr lang="en-US" altLang="en-US"/>
              <a:pPr>
                <a:defRPr/>
              </a:pPr>
              <a:t>‹#›</a:t>
            </a:fld>
            <a:endParaRPr lang="en-US" altLang="en-US"/>
          </a:p>
        </p:txBody>
      </p:sp>
    </p:spTree>
    <p:extLst>
      <p:ext uri="{BB962C8B-B14F-4D97-AF65-F5344CB8AC3E}">
        <p14:creationId xmlns:p14="http://schemas.microsoft.com/office/powerpoint/2010/main" val="1538087974"/>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54">
            <a:extLst>
              <a:ext uri="{FF2B5EF4-FFF2-40B4-BE49-F238E27FC236}">
                <a16:creationId xmlns:a16="http://schemas.microsoft.com/office/drawing/2014/main" id="{A12CEA76-9083-7A1C-AEFF-0A25E7B61B78}"/>
              </a:ext>
            </a:extLst>
          </p:cNvPr>
          <p:cNvSpPr>
            <a:spLocks noGrp="1" noChangeArrowheads="1"/>
          </p:cNvSpPr>
          <p:nvPr>
            <p:ph type="dt" sz="half" idx="10"/>
          </p:nvPr>
        </p:nvSpPr>
        <p:spPr/>
        <p:txBody>
          <a:bodyPr/>
          <a:lstStyle>
            <a:lvl1pPr>
              <a:defRPr/>
            </a:lvl1pPr>
          </a:lstStyle>
          <a:p>
            <a:pPr>
              <a:defRPr/>
            </a:pPr>
            <a:endParaRPr lang="en-US"/>
          </a:p>
        </p:txBody>
      </p:sp>
      <p:sp>
        <p:nvSpPr>
          <p:cNvPr id="6" name="Rectangle 155">
            <a:extLst>
              <a:ext uri="{FF2B5EF4-FFF2-40B4-BE49-F238E27FC236}">
                <a16:creationId xmlns:a16="http://schemas.microsoft.com/office/drawing/2014/main" id="{5C85803E-F2A2-91CA-3859-91F766CCCFF3}"/>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156">
            <a:extLst>
              <a:ext uri="{FF2B5EF4-FFF2-40B4-BE49-F238E27FC236}">
                <a16:creationId xmlns:a16="http://schemas.microsoft.com/office/drawing/2014/main" id="{68AEADF0-33B1-F304-7278-424F77039B4D}"/>
              </a:ext>
            </a:extLst>
          </p:cNvPr>
          <p:cNvSpPr>
            <a:spLocks noGrp="1" noChangeArrowheads="1"/>
          </p:cNvSpPr>
          <p:nvPr>
            <p:ph type="sldNum" sz="quarter" idx="12"/>
          </p:nvPr>
        </p:nvSpPr>
        <p:spPr/>
        <p:txBody>
          <a:bodyPr/>
          <a:lstStyle>
            <a:lvl1pPr>
              <a:defRPr/>
            </a:lvl1pPr>
          </a:lstStyle>
          <a:p>
            <a:pPr>
              <a:defRPr/>
            </a:pPr>
            <a:fld id="{13C41C4C-7A31-437C-9AC3-A7EF9154E02A}" type="slidenum">
              <a:rPr lang="en-US" altLang="en-US"/>
              <a:pPr>
                <a:defRPr/>
              </a:pPr>
              <a:t>‹#›</a:t>
            </a:fld>
            <a:endParaRPr lang="en-US" altLang="en-US"/>
          </a:p>
        </p:txBody>
      </p:sp>
    </p:spTree>
    <p:extLst>
      <p:ext uri="{BB962C8B-B14F-4D97-AF65-F5344CB8AC3E}">
        <p14:creationId xmlns:p14="http://schemas.microsoft.com/office/powerpoint/2010/main" val="1931779337"/>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54">
            <a:extLst>
              <a:ext uri="{FF2B5EF4-FFF2-40B4-BE49-F238E27FC236}">
                <a16:creationId xmlns:a16="http://schemas.microsoft.com/office/drawing/2014/main" id="{B5E81C1C-C014-6565-97E3-5439F1FB9A0C}"/>
              </a:ext>
            </a:extLst>
          </p:cNvPr>
          <p:cNvSpPr>
            <a:spLocks noGrp="1" noChangeArrowheads="1"/>
          </p:cNvSpPr>
          <p:nvPr>
            <p:ph type="dt" sz="half" idx="10"/>
          </p:nvPr>
        </p:nvSpPr>
        <p:spPr/>
        <p:txBody>
          <a:bodyPr/>
          <a:lstStyle>
            <a:lvl1pPr>
              <a:defRPr/>
            </a:lvl1pPr>
          </a:lstStyle>
          <a:p>
            <a:pPr>
              <a:defRPr/>
            </a:pPr>
            <a:endParaRPr lang="en-US"/>
          </a:p>
        </p:txBody>
      </p:sp>
      <p:sp>
        <p:nvSpPr>
          <p:cNvPr id="6" name="Rectangle 155">
            <a:extLst>
              <a:ext uri="{FF2B5EF4-FFF2-40B4-BE49-F238E27FC236}">
                <a16:creationId xmlns:a16="http://schemas.microsoft.com/office/drawing/2014/main" id="{779F694D-40F8-446B-7012-F976BF311C22}"/>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156">
            <a:extLst>
              <a:ext uri="{FF2B5EF4-FFF2-40B4-BE49-F238E27FC236}">
                <a16:creationId xmlns:a16="http://schemas.microsoft.com/office/drawing/2014/main" id="{D0441FB2-BD70-DA1F-9CC0-F6CDDB1828A6}"/>
              </a:ext>
            </a:extLst>
          </p:cNvPr>
          <p:cNvSpPr>
            <a:spLocks noGrp="1" noChangeArrowheads="1"/>
          </p:cNvSpPr>
          <p:nvPr>
            <p:ph type="sldNum" sz="quarter" idx="12"/>
          </p:nvPr>
        </p:nvSpPr>
        <p:spPr/>
        <p:txBody>
          <a:bodyPr/>
          <a:lstStyle>
            <a:lvl1pPr>
              <a:defRPr/>
            </a:lvl1pPr>
          </a:lstStyle>
          <a:p>
            <a:pPr>
              <a:defRPr/>
            </a:pPr>
            <a:fld id="{270EC036-941F-471F-AD42-1761EE09A68A}" type="slidenum">
              <a:rPr lang="en-US" altLang="en-US"/>
              <a:pPr>
                <a:defRPr/>
              </a:pPr>
              <a:t>‹#›</a:t>
            </a:fld>
            <a:endParaRPr lang="en-US" altLang="en-US"/>
          </a:p>
        </p:txBody>
      </p:sp>
    </p:spTree>
    <p:extLst>
      <p:ext uri="{BB962C8B-B14F-4D97-AF65-F5344CB8AC3E}">
        <p14:creationId xmlns:p14="http://schemas.microsoft.com/office/powerpoint/2010/main" val="2889229885"/>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54">
            <a:extLst>
              <a:ext uri="{FF2B5EF4-FFF2-40B4-BE49-F238E27FC236}">
                <a16:creationId xmlns:a16="http://schemas.microsoft.com/office/drawing/2014/main" id="{14A41465-5BE6-389D-6AAA-E3745B51C42D}"/>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155">
            <a:extLst>
              <a:ext uri="{FF2B5EF4-FFF2-40B4-BE49-F238E27FC236}">
                <a16:creationId xmlns:a16="http://schemas.microsoft.com/office/drawing/2014/main" id="{9BA5B389-4EC7-F369-9B81-F6EE4777F5BC}"/>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156">
            <a:extLst>
              <a:ext uri="{FF2B5EF4-FFF2-40B4-BE49-F238E27FC236}">
                <a16:creationId xmlns:a16="http://schemas.microsoft.com/office/drawing/2014/main" id="{30189493-084C-1E4D-4367-14D581C05DB5}"/>
              </a:ext>
            </a:extLst>
          </p:cNvPr>
          <p:cNvSpPr>
            <a:spLocks noGrp="1" noChangeArrowheads="1"/>
          </p:cNvSpPr>
          <p:nvPr>
            <p:ph type="sldNum" sz="quarter" idx="12"/>
          </p:nvPr>
        </p:nvSpPr>
        <p:spPr/>
        <p:txBody>
          <a:bodyPr/>
          <a:lstStyle>
            <a:lvl1pPr>
              <a:defRPr/>
            </a:lvl1pPr>
          </a:lstStyle>
          <a:p>
            <a:pPr>
              <a:defRPr/>
            </a:pPr>
            <a:fld id="{D16F6DB3-B83A-43EF-8A77-BFCB1F7D6712}" type="slidenum">
              <a:rPr lang="en-US" altLang="en-US"/>
              <a:pPr>
                <a:defRPr/>
              </a:pPr>
              <a:t>‹#›</a:t>
            </a:fld>
            <a:endParaRPr lang="en-US" altLang="en-US"/>
          </a:p>
        </p:txBody>
      </p:sp>
    </p:spTree>
    <p:extLst>
      <p:ext uri="{BB962C8B-B14F-4D97-AF65-F5344CB8AC3E}">
        <p14:creationId xmlns:p14="http://schemas.microsoft.com/office/powerpoint/2010/main" val="429484232"/>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46233" name="Rectangle 153">
            <a:extLst>
              <a:ext uri="{FF2B5EF4-FFF2-40B4-BE49-F238E27FC236}">
                <a16:creationId xmlns:a16="http://schemas.microsoft.com/office/drawing/2014/main" id="{BF61159D-FF4E-BE19-7D5B-818334EAC7AC}"/>
              </a:ext>
            </a:extLst>
          </p:cNvPr>
          <p:cNvSpPr>
            <a:spLocks noGrp="1" noRot="1" noChangeArrowheads="1"/>
          </p:cNvSpPr>
          <p:nvPr>
            <p:ph type="title"/>
          </p:nvPr>
        </p:nvSpPr>
        <p:spPr bwMode="auto">
          <a:xfrm>
            <a:off x="301626" y="228600"/>
            <a:ext cx="854075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6234" name="Rectangle 154">
            <a:extLst>
              <a:ext uri="{FF2B5EF4-FFF2-40B4-BE49-F238E27FC236}">
                <a16:creationId xmlns:a16="http://schemas.microsoft.com/office/drawing/2014/main" id="{F456B4C9-7A7C-083B-8CFF-ACDE60F7BD4E}"/>
              </a:ext>
            </a:extLst>
          </p:cNvPr>
          <p:cNvSpPr>
            <a:spLocks noGrp="1" noChangeArrowheads="1"/>
          </p:cNvSpPr>
          <p:nvPr>
            <p:ph type="dt" sz="half" idx="2"/>
          </p:nvPr>
        </p:nvSpPr>
        <p:spPr bwMode="auto">
          <a:xfrm>
            <a:off x="301626"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Arial" charset="0"/>
                <a:ea typeface="+mn-ea"/>
                <a:cs typeface="Arial" charset="0"/>
              </a:defRPr>
            </a:lvl1pPr>
          </a:lstStyle>
          <a:p>
            <a:pPr>
              <a:defRPr/>
            </a:pPr>
            <a:endParaRPr lang="en-US"/>
          </a:p>
        </p:txBody>
      </p:sp>
      <p:sp>
        <p:nvSpPr>
          <p:cNvPr id="46235" name="Rectangle 155">
            <a:extLst>
              <a:ext uri="{FF2B5EF4-FFF2-40B4-BE49-F238E27FC236}">
                <a16:creationId xmlns:a16="http://schemas.microsoft.com/office/drawing/2014/main" id="{774A603F-C6CF-421D-44F8-AE34775748A2}"/>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Arial" charset="0"/>
                <a:ea typeface="+mn-ea"/>
                <a:cs typeface="Arial" charset="0"/>
              </a:defRPr>
            </a:lvl1pPr>
          </a:lstStyle>
          <a:p>
            <a:pPr>
              <a:defRPr/>
            </a:pPr>
            <a:endParaRPr lang="en-US"/>
          </a:p>
        </p:txBody>
      </p:sp>
      <p:sp>
        <p:nvSpPr>
          <p:cNvPr id="46236" name="Rectangle 156">
            <a:extLst>
              <a:ext uri="{FF2B5EF4-FFF2-40B4-BE49-F238E27FC236}">
                <a16:creationId xmlns:a16="http://schemas.microsoft.com/office/drawing/2014/main" id="{85EA8C1F-0410-9414-C1C8-8A2457CE7BC8}"/>
              </a:ext>
            </a:extLst>
          </p:cNvPr>
          <p:cNvSpPr>
            <a:spLocks noGrp="1" noChangeArrowheads="1"/>
          </p:cNvSpPr>
          <p:nvPr>
            <p:ph type="sldNum" sz="quarter" idx="4"/>
          </p:nvPr>
        </p:nvSpPr>
        <p:spPr bwMode="auto">
          <a:xfrm>
            <a:off x="6553201"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Arial" panose="020B0604020202020204" pitchFamily="34" charset="0"/>
              </a:defRPr>
            </a:lvl1pPr>
          </a:lstStyle>
          <a:p>
            <a:pPr>
              <a:defRPr/>
            </a:pPr>
            <a:fld id="{EE1A29A6-49B5-4B0C-987A-43C836504F25}" type="slidenum">
              <a:rPr lang="en-US" altLang="en-US"/>
              <a:pPr>
                <a:defRPr/>
              </a:pPr>
              <a:t>‹#›</a:t>
            </a:fld>
            <a:endParaRPr lang="en-US" altLang="en-US"/>
          </a:p>
        </p:txBody>
      </p:sp>
      <p:sp>
        <p:nvSpPr>
          <p:cNvPr id="46237" name="Rectangle 157">
            <a:extLst>
              <a:ext uri="{FF2B5EF4-FFF2-40B4-BE49-F238E27FC236}">
                <a16:creationId xmlns:a16="http://schemas.microsoft.com/office/drawing/2014/main" id="{AFF77EDE-288D-7D13-A1F6-95229C4CA6F5}"/>
              </a:ext>
            </a:extLst>
          </p:cNvPr>
          <p:cNvSpPr>
            <a:spLocks noGrp="1" noRot="1" noChangeArrowheads="1"/>
          </p:cNvSpPr>
          <p:nvPr>
            <p:ph type="body" idx="1"/>
          </p:nvPr>
        </p:nvSpPr>
        <p:spPr bwMode="auto">
          <a:xfrm>
            <a:off x="301626" y="1600200"/>
            <a:ext cx="8540750" cy="4498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31" name="Picture 1" descr="titus_background.jpg">
            <a:extLst>
              <a:ext uri="{FF2B5EF4-FFF2-40B4-BE49-F238E27FC236}">
                <a16:creationId xmlns:a16="http://schemas.microsoft.com/office/drawing/2014/main" id="{B7AD3B32-3469-4E23-0E0C-BF1D1878D959}"/>
              </a:ext>
            </a:extLst>
          </p:cNvPr>
          <p:cNvPicPr>
            <a:picLocks noChangeAspect="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76200" y="0"/>
            <a:ext cx="9361488" cy="723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dk2" tx1="lt1" bg2="dk1" tx2="lt2" accent1="accent1" accent2="accent2" accent3="accent3" accent4="accent4" accent5="accent5" accent6="accent6" hlink="hlink" folHlink="folHlink"/>
  <p:sldLayoutIdLst>
    <p:sldLayoutId id="2147484027" r:id="rId1"/>
    <p:sldLayoutId id="2147484028" r:id="rId2"/>
    <p:sldLayoutId id="2147484029" r:id="rId3"/>
    <p:sldLayoutId id="2147484030" r:id="rId4"/>
    <p:sldLayoutId id="2147484031" r:id="rId5"/>
    <p:sldLayoutId id="2147484032" r:id="rId6"/>
    <p:sldLayoutId id="2147484033" r:id="rId7"/>
    <p:sldLayoutId id="2147484034" r:id="rId8"/>
    <p:sldLayoutId id="2147484035" r:id="rId9"/>
    <p:sldLayoutId id="2147484036" r:id="rId10"/>
  </p:sldLayoutIdLst>
  <p:transition spd="med">
    <p:fade/>
  </p:transition>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S PGothic" pitchFamily="34" charset="-128"/>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ea typeface="MS PGothic" pitchFamily="34" charset="-128"/>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ea typeface="MS PGothic" pitchFamily="34" charset="-128"/>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ea typeface="MS PGothic" pitchFamily="34" charset="-128"/>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ea typeface="MS PGothic" pitchFamily="34" charset="-128"/>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80000"/>
        <a:buFont typeface="Arial" panose="020B0604020202020204" pitchFamily="34" charset="0"/>
        <a:buChar char="►"/>
        <a:defRPr sz="3200">
          <a:solidFill>
            <a:schemeClr val="tx1"/>
          </a:solidFill>
          <a:effectLst>
            <a:outerShdw blurRad="38100" dist="38100" dir="2700000" algn="tl">
              <a:srgbClr val="000000"/>
            </a:outerShdw>
          </a:effectLst>
          <a:latin typeface="+mn-lt"/>
          <a:ea typeface="MS PGothic" pitchFamily="34" charset="-128"/>
          <a:cs typeface="+mn-cs"/>
        </a:defRPr>
      </a:lvl1pPr>
      <a:lvl2pPr marL="742950" indent="-285750" algn="l" rtl="0" eaLnBrk="0" fontAlgn="base" hangingPunct="0">
        <a:spcBef>
          <a:spcPct val="20000"/>
        </a:spcBef>
        <a:spcAft>
          <a:spcPct val="0"/>
        </a:spcAft>
        <a:buClr>
          <a:schemeClr val="folHlink"/>
        </a:buClr>
        <a:buFont typeface="Wingdings" panose="05000000000000000000" pitchFamily="2" charset="2"/>
        <a:buChar char="§"/>
        <a:defRPr sz="2800">
          <a:solidFill>
            <a:schemeClr val="tx1"/>
          </a:solidFill>
          <a:effectLst>
            <a:outerShdw blurRad="38100" dist="38100" dir="2700000" algn="tl">
              <a:srgbClr val="000000"/>
            </a:outerShdw>
          </a:effectLst>
          <a:latin typeface="+mn-lt"/>
          <a:ea typeface="Arial" charset="0"/>
          <a:cs typeface="+mn-cs"/>
        </a:defRPr>
      </a:lvl2pPr>
      <a:lvl3pPr marL="1143000" indent="-228600" algn="l" rtl="0" eaLnBrk="0" fontAlgn="base" hangingPunct="0">
        <a:spcBef>
          <a:spcPct val="20000"/>
        </a:spcBef>
        <a:spcAft>
          <a:spcPct val="0"/>
        </a:spcAft>
        <a:buClr>
          <a:schemeClr val="hlink"/>
        </a:buClr>
        <a:buSzPct val="80000"/>
        <a:buFont typeface="Arial" panose="020B0604020202020204" pitchFamily="34" charset="0"/>
        <a:buChar char="►"/>
        <a:defRPr sz="2400">
          <a:solidFill>
            <a:schemeClr val="tx1"/>
          </a:solidFill>
          <a:effectLst>
            <a:outerShdw blurRad="38100" dist="38100" dir="2700000" algn="tl">
              <a:srgbClr val="000000"/>
            </a:outerShdw>
          </a:effectLst>
          <a:latin typeface="+mn-lt"/>
          <a:ea typeface="Arial" charset="0"/>
          <a:cs typeface="+mn-cs"/>
        </a:defRPr>
      </a:lvl3pPr>
      <a:lvl4pPr marL="1600200" indent="-228600" algn="l" rtl="0" eaLnBrk="0" fontAlgn="base" hangingPunct="0">
        <a:spcBef>
          <a:spcPct val="20000"/>
        </a:spcBef>
        <a:spcAft>
          <a:spcPct val="0"/>
        </a:spcAft>
        <a:buClr>
          <a:schemeClr val="folHlink"/>
        </a:buClr>
        <a:buFont typeface="Wingdings" panose="05000000000000000000" pitchFamily="2" charset="2"/>
        <a:buChar char="§"/>
        <a:defRPr sz="2000">
          <a:solidFill>
            <a:schemeClr val="tx1"/>
          </a:solidFill>
          <a:effectLst>
            <a:outerShdw blurRad="38100" dist="38100" dir="2700000" algn="tl">
              <a:srgbClr val="000000"/>
            </a:outerShdw>
          </a:effectLst>
          <a:latin typeface="+mn-lt"/>
          <a:ea typeface="Arial" charset="0"/>
          <a:cs typeface="+mn-cs"/>
        </a:defRPr>
      </a:lvl4pPr>
      <a:lvl5pPr marL="2057400" indent="-228600" algn="l" rtl="0" eaLnBrk="0" fontAlgn="base" hangingPunct="0">
        <a:spcBef>
          <a:spcPct val="20000"/>
        </a:spcBef>
        <a:spcAft>
          <a:spcPct val="0"/>
        </a:spcAft>
        <a:buClr>
          <a:schemeClr val="hlink"/>
        </a:buClr>
        <a:buSzPct val="80000"/>
        <a:buFont typeface="Arial" panose="020B0604020202020204" pitchFamily="34" charset="0"/>
        <a:buChar char="►"/>
        <a:defRPr sz="2000">
          <a:solidFill>
            <a:schemeClr val="tx1"/>
          </a:solidFill>
          <a:effectLst>
            <a:outerShdw blurRad="38100" dist="38100" dir="2700000" algn="tl">
              <a:srgbClr val="000000"/>
            </a:outerShdw>
          </a:effectLst>
          <a:latin typeface="+mn-lt"/>
          <a:ea typeface="Arial" charset="0"/>
          <a:cs typeface="+mn-cs"/>
        </a:defRPr>
      </a:lvl5pPr>
      <a:lvl6pPr marL="25146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DB59B-154F-A241-04D0-F9970E047040}"/>
              </a:ext>
            </a:extLst>
          </p:cNvPr>
          <p:cNvSpPr>
            <a:spLocks noGrp="1"/>
          </p:cNvSpPr>
          <p:nvPr>
            <p:ph type="title"/>
          </p:nvPr>
        </p:nvSpPr>
        <p:spPr/>
        <p:txBody>
          <a:bodyPr/>
          <a:lstStyle/>
          <a:p>
            <a:pPr>
              <a:defRPr/>
            </a:pPr>
            <a:endParaRPr lang="en-US"/>
          </a:p>
        </p:txBody>
      </p:sp>
      <p:sp>
        <p:nvSpPr>
          <p:cNvPr id="3" name="Text Placeholder 2">
            <a:extLst>
              <a:ext uri="{FF2B5EF4-FFF2-40B4-BE49-F238E27FC236}">
                <a16:creationId xmlns:a16="http://schemas.microsoft.com/office/drawing/2014/main" id="{8B29F068-6A9B-8EE8-6DDC-51C30F992279}"/>
              </a:ext>
            </a:extLst>
          </p:cNvPr>
          <p:cNvSpPr>
            <a:spLocks noGrp="1"/>
          </p:cNvSpPr>
          <p:nvPr>
            <p:ph type="body" idx="1"/>
          </p:nvPr>
        </p:nvSpPr>
        <p:spPr/>
        <p:txBody>
          <a:bodyPr/>
          <a:lstStyle/>
          <a:p>
            <a:pPr>
              <a:buFont typeface="Arial" charset="0"/>
              <a:buNone/>
              <a:defRPr/>
            </a:pPr>
            <a:endParaRPr lang="en-US"/>
          </a:p>
        </p:txBody>
      </p:sp>
      <p:pic>
        <p:nvPicPr>
          <p:cNvPr id="14340" name="Picture 4">
            <a:extLst>
              <a:ext uri="{FF2B5EF4-FFF2-40B4-BE49-F238E27FC236}">
                <a16:creationId xmlns:a16="http://schemas.microsoft.com/office/drawing/2014/main" id="{8DA261EB-4FCA-4D07-AC39-A05B4B6559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80814-23D7-1362-A2A7-D313C2762402}"/>
              </a:ext>
            </a:extLst>
          </p:cNvPr>
          <p:cNvSpPr>
            <a:spLocks noGrp="1"/>
          </p:cNvSpPr>
          <p:nvPr>
            <p:ph type="title"/>
          </p:nvPr>
        </p:nvSpPr>
        <p:spPr/>
        <p:txBody>
          <a:bodyPr/>
          <a:lstStyle/>
          <a:p>
            <a:pPr>
              <a:defRPr/>
            </a:pPr>
            <a:endParaRPr lang="en-US"/>
          </a:p>
        </p:txBody>
      </p:sp>
      <p:sp>
        <p:nvSpPr>
          <p:cNvPr id="3" name="Text Placeholder 2">
            <a:extLst>
              <a:ext uri="{FF2B5EF4-FFF2-40B4-BE49-F238E27FC236}">
                <a16:creationId xmlns:a16="http://schemas.microsoft.com/office/drawing/2014/main" id="{4938E775-77E2-CE9B-1047-84466461955C}"/>
              </a:ext>
            </a:extLst>
          </p:cNvPr>
          <p:cNvSpPr>
            <a:spLocks noGrp="1"/>
          </p:cNvSpPr>
          <p:nvPr>
            <p:ph type="body" idx="1"/>
          </p:nvPr>
        </p:nvSpPr>
        <p:spPr/>
        <p:txBody>
          <a:bodyPr/>
          <a:lstStyle/>
          <a:p>
            <a:pPr>
              <a:defRPr/>
            </a:pPr>
            <a:endParaRPr lang="en-US"/>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C4E427A6-0AFB-3AD0-60C3-86E1698D4785}"/>
              </a:ext>
            </a:extLst>
          </p:cNvPr>
          <p:cNvSpPr>
            <a:spLocks noGrp="1" noChangeArrowheads="1"/>
          </p:cNvSpPr>
          <p:nvPr>
            <p:ph type="title"/>
          </p:nvPr>
        </p:nvSpPr>
        <p:spPr/>
        <p:txBody>
          <a:bodyPr/>
          <a:lstStyle/>
          <a:p>
            <a:r>
              <a:rPr lang="en-US" altLang="en-US" u="sng">
                <a:solidFill>
                  <a:schemeClr val="tx1"/>
                </a:solidFill>
                <a:latin typeface="Cambria" panose="02040503050406030204" pitchFamily="18" charset="0"/>
                <a:ea typeface="Cambria" panose="02040503050406030204" pitchFamily="18" charset="0"/>
                <a:cs typeface="Helvetica" panose="020B0604020202020204" pitchFamily="34" charset="0"/>
              </a:rPr>
              <a:t>GOD’S TRIUMPH DISPLAYED…</a:t>
            </a:r>
          </a:p>
        </p:txBody>
      </p:sp>
      <p:sp>
        <p:nvSpPr>
          <p:cNvPr id="24579" name="Content Placeholder 2">
            <a:extLst>
              <a:ext uri="{FF2B5EF4-FFF2-40B4-BE49-F238E27FC236}">
                <a16:creationId xmlns:a16="http://schemas.microsoft.com/office/drawing/2014/main" id="{B8CD0025-FF38-59E5-CF1F-0449EFB6AAB1}"/>
              </a:ext>
            </a:extLst>
          </p:cNvPr>
          <p:cNvSpPr>
            <a:spLocks noGrp="1" noChangeArrowheads="1"/>
          </p:cNvSpPr>
          <p:nvPr>
            <p:ph idx="1"/>
          </p:nvPr>
        </p:nvSpPr>
        <p:spPr/>
        <p:txBody>
          <a:bodyPr/>
          <a:lstStyle/>
          <a:p>
            <a:pPr marL="514350" indent="-514350">
              <a:buClr>
                <a:schemeClr val="tx1"/>
              </a:buClr>
              <a:buFont typeface="Tahoma" panose="020B0604030504040204" pitchFamily="34" charset="0"/>
              <a:buAutoNum type="alphaUcPeriod"/>
            </a:pPr>
            <a:r>
              <a:rPr lang="en-US" altLang="en-US" sz="4000">
                <a:solidFill>
                  <a:schemeClr val="tx1"/>
                </a:solidFill>
                <a:latin typeface="Cambria" panose="02040503050406030204" pitchFamily="18" charset="0"/>
                <a:ea typeface="Cambria" panose="02040503050406030204" pitchFamily="18" charset="0"/>
                <a:cs typeface="Helvetica" panose="020B0604020202020204" pitchFamily="34" charset="0"/>
              </a:rPr>
              <a:t>THE PLAN OF GOD (ch. 1-3)</a:t>
            </a:r>
          </a:p>
          <a:p>
            <a:pPr marL="514350" indent="-514350">
              <a:buClr>
                <a:schemeClr val="tx1"/>
              </a:buClr>
              <a:buFont typeface="Tahoma" panose="020B0604030504040204" pitchFamily="34" charset="0"/>
              <a:buAutoNum type="alphaUcPeriod"/>
            </a:pPr>
            <a:r>
              <a:rPr lang="en-US" altLang="en-US" sz="4000">
                <a:solidFill>
                  <a:schemeClr val="tx1"/>
                </a:solidFill>
                <a:latin typeface="Cambria" panose="02040503050406030204" pitchFamily="18" charset="0"/>
                <a:ea typeface="Cambria" panose="02040503050406030204" pitchFamily="18" charset="0"/>
                <a:cs typeface="Andalus"/>
              </a:rPr>
              <a:t>THE PEOPLE OF GOD (ch. 4-6)</a:t>
            </a:r>
            <a:br>
              <a:rPr lang="en-US" altLang="en-US" sz="4000">
                <a:solidFill>
                  <a:schemeClr val="tx1"/>
                </a:solidFill>
                <a:latin typeface="Cambria" panose="02040503050406030204" pitchFamily="18" charset="0"/>
                <a:ea typeface="Cambria" panose="02040503050406030204" pitchFamily="18" charset="0"/>
                <a:cs typeface="Andalus"/>
              </a:rPr>
            </a:br>
            <a:endParaRPr lang="en-US" altLang="en-US" sz="4000">
              <a:solidFill>
                <a:schemeClr val="tx1"/>
              </a:solidFill>
              <a:latin typeface="Cambria" panose="02040503050406030204" pitchFamily="18" charset="0"/>
              <a:ea typeface="Cambria" panose="02040503050406030204" pitchFamily="18" charset="0"/>
              <a:cs typeface="Helvetica" panose="020B0604020202020204" pitchFamily="34" charset="0"/>
            </a:endParaRPr>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55DAC71F-10FE-C46C-4A28-9B00930616DD}"/>
              </a:ext>
            </a:extLst>
          </p:cNvPr>
          <p:cNvSpPr>
            <a:spLocks noGrp="1" noChangeArrowheads="1"/>
          </p:cNvSpPr>
          <p:nvPr>
            <p:ph type="title"/>
          </p:nvPr>
        </p:nvSpPr>
        <p:spPr/>
        <p:txBody>
          <a:bodyPr/>
          <a:lstStyle/>
          <a:p>
            <a:r>
              <a:rPr lang="en-US" altLang="en-US" u="sng">
                <a:solidFill>
                  <a:schemeClr val="tx1"/>
                </a:solidFill>
                <a:latin typeface="Cambria" panose="02040503050406030204" pitchFamily="18" charset="0"/>
                <a:ea typeface="Cambria" panose="02040503050406030204" pitchFamily="18" charset="0"/>
                <a:cs typeface="Helvetica" panose="020B0604020202020204" pitchFamily="34" charset="0"/>
              </a:rPr>
              <a:t>GOD’S TRIUMPH DISPLAYED </a:t>
            </a:r>
            <a:br>
              <a:rPr lang="en-US" altLang="en-US" u="sng">
                <a:solidFill>
                  <a:schemeClr val="tx1"/>
                </a:solidFill>
                <a:latin typeface="Cambria" panose="02040503050406030204" pitchFamily="18" charset="0"/>
                <a:ea typeface="Cambria" panose="02040503050406030204" pitchFamily="18" charset="0"/>
                <a:cs typeface="Helvetica" panose="020B0604020202020204" pitchFamily="34" charset="0"/>
              </a:rPr>
            </a:br>
            <a:r>
              <a:rPr lang="en-US" altLang="en-US" u="sng">
                <a:solidFill>
                  <a:schemeClr val="tx1"/>
                </a:solidFill>
                <a:latin typeface="Cambria" panose="02040503050406030204" pitchFamily="18" charset="0"/>
                <a:ea typeface="Cambria" panose="02040503050406030204" pitchFamily="18" charset="0"/>
                <a:cs typeface="Helvetica" panose="020B0604020202020204" pitchFamily="34" charset="0"/>
              </a:rPr>
              <a:t>IN THE PLAN OF GOD (ch. 1-3) </a:t>
            </a:r>
          </a:p>
        </p:txBody>
      </p:sp>
      <p:sp>
        <p:nvSpPr>
          <p:cNvPr id="25603" name="Content Placeholder 2">
            <a:extLst>
              <a:ext uri="{FF2B5EF4-FFF2-40B4-BE49-F238E27FC236}">
                <a16:creationId xmlns:a16="http://schemas.microsoft.com/office/drawing/2014/main" id="{91C8E4A5-E64A-9D8F-39D9-2DD0FB793C4D}"/>
              </a:ext>
            </a:extLst>
          </p:cNvPr>
          <p:cNvSpPr>
            <a:spLocks noGrp="1" noChangeArrowheads="1"/>
          </p:cNvSpPr>
          <p:nvPr>
            <p:ph idx="1"/>
          </p:nvPr>
        </p:nvSpPr>
        <p:spPr/>
        <p:txBody>
          <a:bodyPr/>
          <a:lstStyle/>
          <a:p>
            <a:pPr marL="514350" indent="-514350">
              <a:buClr>
                <a:schemeClr val="tx1"/>
              </a:buClr>
              <a:buFont typeface="Tahoma" panose="020B0604030504040204" pitchFamily="34" charset="0"/>
              <a:buAutoNum type="alphaUcPeriod"/>
            </a:pPr>
            <a:r>
              <a:rPr lang="en-US" altLang="en-US" sz="4000">
                <a:solidFill>
                  <a:schemeClr val="tx1"/>
                </a:solidFill>
                <a:latin typeface="Cambria" panose="02040503050406030204" pitchFamily="18" charset="0"/>
                <a:ea typeface="Cambria" panose="02040503050406030204" pitchFamily="18" charset="0"/>
                <a:cs typeface="Helvetica" panose="020B0604020202020204" pitchFamily="34" charset="0"/>
              </a:rPr>
              <a:t>The Messengers of God 1:1-2</a:t>
            </a:r>
          </a:p>
          <a:p>
            <a:pPr marL="514350" indent="-514350">
              <a:buClr>
                <a:schemeClr val="tx1"/>
              </a:buClr>
              <a:buFont typeface="Tahoma" panose="020B0604030504040204" pitchFamily="34" charset="0"/>
              <a:buAutoNum type="alphaUcPeriod"/>
            </a:pPr>
            <a:r>
              <a:rPr lang="en-US" altLang="en-US" sz="4000">
                <a:solidFill>
                  <a:schemeClr val="tx1"/>
                </a:solidFill>
                <a:latin typeface="Cambria" panose="02040503050406030204" pitchFamily="18" charset="0"/>
                <a:ea typeface="Cambria" panose="02040503050406030204" pitchFamily="18" charset="0"/>
                <a:cs typeface="Andalus"/>
              </a:rPr>
              <a:t>The Redemption of God 1:3-14</a:t>
            </a:r>
            <a:r>
              <a:rPr lang="en-US" altLang="en-US" sz="4000">
                <a:solidFill>
                  <a:schemeClr val="tx1"/>
                </a:solidFill>
                <a:latin typeface="Cambria" panose="02040503050406030204" pitchFamily="18" charset="0"/>
                <a:ea typeface="Cambria" panose="02040503050406030204" pitchFamily="18" charset="0"/>
                <a:cs typeface="Helvetica" panose="020B0604020202020204" pitchFamily="34" charset="0"/>
              </a:rPr>
              <a:t> </a:t>
            </a:r>
          </a:p>
          <a:p>
            <a:pPr marL="514350" indent="-514350">
              <a:buClr>
                <a:schemeClr val="tx1"/>
              </a:buClr>
              <a:buFont typeface="Tahoma" panose="020B0604030504040204" pitchFamily="34" charset="0"/>
              <a:buAutoNum type="alphaUcPeriod"/>
            </a:pPr>
            <a:r>
              <a:rPr lang="en-US" altLang="en-US" sz="4000">
                <a:solidFill>
                  <a:schemeClr val="tx1"/>
                </a:solidFill>
                <a:latin typeface="Cambria" panose="02040503050406030204" pitchFamily="18" charset="0"/>
                <a:ea typeface="Cambria" panose="02040503050406030204" pitchFamily="18" charset="0"/>
                <a:cs typeface="Andalus"/>
              </a:rPr>
              <a:t>The Knowledge of God 1:15-23</a:t>
            </a:r>
          </a:p>
          <a:p>
            <a:pPr marL="514350" indent="-514350">
              <a:buClr>
                <a:schemeClr val="tx1"/>
              </a:buClr>
              <a:buFont typeface="Tahoma" panose="020B0604030504040204" pitchFamily="34" charset="0"/>
              <a:buAutoNum type="alphaUcPeriod"/>
            </a:pPr>
            <a:r>
              <a:rPr lang="en-US" altLang="en-US" sz="4000">
                <a:solidFill>
                  <a:schemeClr val="tx1"/>
                </a:solidFill>
                <a:latin typeface="Cambria" panose="02040503050406030204" pitchFamily="18" charset="0"/>
                <a:ea typeface="Cambria" panose="02040503050406030204" pitchFamily="18" charset="0"/>
                <a:cs typeface="Andalus"/>
              </a:rPr>
              <a:t>The Grace of God 2:1-10</a:t>
            </a:r>
          </a:p>
          <a:p>
            <a:pPr marL="514350" indent="-514350">
              <a:buClr>
                <a:schemeClr val="tx1"/>
              </a:buClr>
              <a:buFont typeface="Tahoma" panose="020B0604030504040204" pitchFamily="34" charset="0"/>
              <a:buAutoNum type="alphaUcPeriod"/>
            </a:pPr>
            <a:r>
              <a:rPr lang="en-US" altLang="en-US" sz="4000">
                <a:solidFill>
                  <a:schemeClr val="tx1"/>
                </a:solidFill>
                <a:latin typeface="Cambria" panose="02040503050406030204" pitchFamily="18" charset="0"/>
                <a:ea typeface="Cambria" panose="02040503050406030204" pitchFamily="18" charset="0"/>
                <a:cs typeface="Andalus"/>
              </a:rPr>
              <a:t>The Household of God 2:11-22</a:t>
            </a:r>
          </a:p>
          <a:p>
            <a:pPr marL="514350" indent="-514350">
              <a:buClr>
                <a:schemeClr val="tx1"/>
              </a:buClr>
              <a:buFont typeface="Tahoma" panose="020B0604030504040204" pitchFamily="34" charset="0"/>
              <a:buAutoNum type="alphaUcPeriod"/>
            </a:pPr>
            <a:r>
              <a:rPr lang="en-US" altLang="en-US" sz="4000">
                <a:solidFill>
                  <a:schemeClr val="tx1"/>
                </a:solidFill>
                <a:latin typeface="Cambria" panose="02040503050406030204" pitchFamily="18" charset="0"/>
                <a:ea typeface="Cambria" panose="02040503050406030204" pitchFamily="18" charset="0"/>
                <a:cs typeface="Andalus"/>
              </a:rPr>
              <a:t>The Wisdom of God 3:1-13</a:t>
            </a:r>
          </a:p>
          <a:p>
            <a:pPr marL="514350" indent="-514350">
              <a:buClr>
                <a:schemeClr val="tx1"/>
              </a:buClr>
              <a:buFont typeface="Tahoma" panose="020B0604030504040204" pitchFamily="34" charset="0"/>
              <a:buAutoNum type="alphaUcPeriod"/>
            </a:pPr>
            <a:r>
              <a:rPr lang="en-US" altLang="en-US" sz="4000">
                <a:solidFill>
                  <a:schemeClr val="tx1"/>
                </a:solidFill>
                <a:latin typeface="Cambria" panose="02040503050406030204" pitchFamily="18" charset="0"/>
                <a:ea typeface="Cambria" panose="02040503050406030204" pitchFamily="18" charset="0"/>
                <a:cs typeface="Andalus"/>
              </a:rPr>
              <a:t>The Power of God 3:14-21</a:t>
            </a:r>
            <a:br>
              <a:rPr lang="en-US" altLang="en-US" sz="4000">
                <a:solidFill>
                  <a:schemeClr val="tx1"/>
                </a:solidFill>
                <a:latin typeface="Cambria" panose="02040503050406030204" pitchFamily="18" charset="0"/>
                <a:ea typeface="Cambria" panose="02040503050406030204" pitchFamily="18" charset="0"/>
                <a:cs typeface="Andalus"/>
              </a:rPr>
            </a:br>
            <a:endParaRPr lang="en-US" altLang="en-US" sz="4000">
              <a:solidFill>
                <a:schemeClr val="tx1"/>
              </a:solidFill>
              <a:latin typeface="Cambria" panose="02040503050406030204" pitchFamily="18" charset="0"/>
              <a:ea typeface="Cambria" panose="02040503050406030204" pitchFamily="18" charset="0"/>
              <a:cs typeface="Helvetica" panose="020B0604020202020204" pitchFamily="34" charset="0"/>
            </a:endParaRPr>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30C11EBC-10AF-6873-A15D-A56A696248C0}"/>
              </a:ext>
            </a:extLst>
          </p:cNvPr>
          <p:cNvSpPr>
            <a:spLocks noGrp="1" noChangeArrowheads="1"/>
          </p:cNvSpPr>
          <p:nvPr>
            <p:ph type="title"/>
          </p:nvPr>
        </p:nvSpPr>
        <p:spPr/>
        <p:txBody>
          <a:bodyPr/>
          <a:lstStyle/>
          <a:p>
            <a:r>
              <a:rPr lang="en-US" altLang="en-US" u="sng">
                <a:solidFill>
                  <a:schemeClr val="tx1"/>
                </a:solidFill>
                <a:latin typeface="Cambria" panose="02040503050406030204" pitchFamily="18" charset="0"/>
                <a:ea typeface="Cambria" panose="02040503050406030204" pitchFamily="18" charset="0"/>
                <a:cs typeface="Andalus"/>
              </a:rPr>
              <a:t>GOD’S TRIUMPH DISPLAYED </a:t>
            </a:r>
            <a:br>
              <a:rPr lang="en-US" altLang="en-US" u="sng">
                <a:solidFill>
                  <a:schemeClr val="tx1"/>
                </a:solidFill>
                <a:latin typeface="Cambria" panose="02040503050406030204" pitchFamily="18" charset="0"/>
                <a:ea typeface="Cambria" panose="02040503050406030204" pitchFamily="18" charset="0"/>
                <a:cs typeface="Andalus"/>
              </a:rPr>
            </a:br>
            <a:r>
              <a:rPr lang="en-US" altLang="en-US" u="sng">
                <a:solidFill>
                  <a:schemeClr val="tx1"/>
                </a:solidFill>
                <a:latin typeface="Cambria" panose="02040503050406030204" pitchFamily="18" charset="0"/>
                <a:ea typeface="Cambria" panose="02040503050406030204" pitchFamily="18" charset="0"/>
                <a:cs typeface="Andalus"/>
              </a:rPr>
              <a:t>IN THE PEOPLE OF GOD (ch. 4-6)</a:t>
            </a:r>
            <a:endParaRPr lang="en-US" altLang="en-US" u="sng">
              <a:solidFill>
                <a:schemeClr val="tx1"/>
              </a:solidFill>
              <a:latin typeface="Cambria" panose="02040503050406030204" pitchFamily="18" charset="0"/>
              <a:ea typeface="Cambria" panose="02040503050406030204" pitchFamily="18" charset="0"/>
              <a:cs typeface="Helvetica" panose="020B0604020202020204" pitchFamily="34" charset="0"/>
            </a:endParaRPr>
          </a:p>
        </p:txBody>
      </p:sp>
      <p:sp>
        <p:nvSpPr>
          <p:cNvPr id="26627" name="Content Placeholder 2">
            <a:extLst>
              <a:ext uri="{FF2B5EF4-FFF2-40B4-BE49-F238E27FC236}">
                <a16:creationId xmlns:a16="http://schemas.microsoft.com/office/drawing/2014/main" id="{239A2DC6-CF55-4BFA-F6F7-2DF64D89EEE8}"/>
              </a:ext>
            </a:extLst>
          </p:cNvPr>
          <p:cNvSpPr>
            <a:spLocks noGrp="1" noChangeArrowheads="1"/>
          </p:cNvSpPr>
          <p:nvPr>
            <p:ph idx="1"/>
          </p:nvPr>
        </p:nvSpPr>
        <p:spPr/>
        <p:txBody>
          <a:bodyPr/>
          <a:lstStyle/>
          <a:p>
            <a:pPr marL="514350" indent="-514350">
              <a:buClr>
                <a:schemeClr val="tx1"/>
              </a:buClr>
              <a:buFont typeface="Tahoma" panose="020B0604030504040204" pitchFamily="34" charset="0"/>
              <a:buAutoNum type="alphaUcPeriod"/>
            </a:pPr>
            <a:r>
              <a:rPr lang="en-US" altLang="en-US" sz="4000">
                <a:solidFill>
                  <a:schemeClr val="tx1"/>
                </a:solidFill>
                <a:latin typeface="Cambria" panose="02040503050406030204" pitchFamily="18" charset="0"/>
                <a:ea typeface="Cambria" panose="02040503050406030204" pitchFamily="18" charset="0"/>
                <a:cs typeface="Andalus"/>
              </a:rPr>
              <a:t>A Life of Unity 4:1-16 </a:t>
            </a:r>
          </a:p>
          <a:p>
            <a:pPr marL="514350" indent="-514350">
              <a:buClr>
                <a:schemeClr val="tx1"/>
              </a:buClr>
              <a:buFont typeface="Tahoma" panose="020B0604030504040204" pitchFamily="34" charset="0"/>
              <a:buAutoNum type="alphaUcPeriod"/>
            </a:pPr>
            <a:r>
              <a:rPr lang="en-US" altLang="en-US" sz="4000">
                <a:solidFill>
                  <a:schemeClr val="tx1"/>
                </a:solidFill>
                <a:latin typeface="Cambria" panose="02040503050406030204" pitchFamily="18" charset="0"/>
                <a:ea typeface="Cambria" panose="02040503050406030204" pitchFamily="18" charset="0"/>
                <a:cs typeface="Andalus"/>
              </a:rPr>
              <a:t>A Life of Holiness 4:17-32</a:t>
            </a:r>
          </a:p>
          <a:p>
            <a:pPr marL="514350" indent="-514350">
              <a:buClr>
                <a:schemeClr val="tx1"/>
              </a:buClr>
              <a:buFont typeface="Tahoma" panose="020B0604030504040204" pitchFamily="34" charset="0"/>
              <a:buAutoNum type="alphaUcPeriod"/>
            </a:pPr>
            <a:r>
              <a:rPr lang="en-US" altLang="en-US" sz="4000">
                <a:solidFill>
                  <a:schemeClr val="tx1"/>
                </a:solidFill>
                <a:latin typeface="Cambria" panose="02040503050406030204" pitchFamily="18" charset="0"/>
                <a:ea typeface="Cambria" panose="02040503050406030204" pitchFamily="18" charset="0"/>
                <a:cs typeface="Andalus"/>
              </a:rPr>
              <a:t>A Life of Love 5:1-6</a:t>
            </a:r>
          </a:p>
          <a:p>
            <a:pPr marL="514350" indent="-514350">
              <a:buClr>
                <a:schemeClr val="tx1"/>
              </a:buClr>
              <a:buFont typeface="Tahoma" panose="020B0604030504040204" pitchFamily="34" charset="0"/>
              <a:buAutoNum type="alphaUcPeriod"/>
            </a:pPr>
            <a:r>
              <a:rPr lang="en-US" altLang="en-US" sz="4000">
                <a:solidFill>
                  <a:schemeClr val="tx1"/>
                </a:solidFill>
                <a:latin typeface="Cambria" panose="02040503050406030204" pitchFamily="18" charset="0"/>
                <a:ea typeface="Cambria" panose="02040503050406030204" pitchFamily="18" charset="0"/>
                <a:cs typeface="Andalus"/>
              </a:rPr>
              <a:t>A Life of Light 5:7-14</a:t>
            </a:r>
          </a:p>
          <a:p>
            <a:pPr marL="514350" indent="-514350">
              <a:buClr>
                <a:schemeClr val="tx1"/>
              </a:buClr>
              <a:buFont typeface="Tahoma" panose="020B0604030504040204" pitchFamily="34" charset="0"/>
              <a:buAutoNum type="alphaUcPeriod"/>
            </a:pPr>
            <a:r>
              <a:rPr lang="en-US" altLang="en-US" sz="4000">
                <a:solidFill>
                  <a:schemeClr val="tx1"/>
                </a:solidFill>
                <a:latin typeface="Cambria" panose="02040503050406030204" pitchFamily="18" charset="0"/>
                <a:ea typeface="Cambria" panose="02040503050406030204" pitchFamily="18" charset="0"/>
                <a:cs typeface="Andalus"/>
              </a:rPr>
              <a:t>A Life of Wisdom 5:15-6:9</a:t>
            </a:r>
          </a:p>
          <a:p>
            <a:pPr marL="514350" indent="-514350">
              <a:buClr>
                <a:schemeClr val="tx1"/>
              </a:buClr>
              <a:buFont typeface="Tahoma" panose="020B0604030504040204" pitchFamily="34" charset="0"/>
              <a:buAutoNum type="alphaUcPeriod"/>
            </a:pPr>
            <a:r>
              <a:rPr lang="en-US" altLang="en-US" sz="4000">
                <a:solidFill>
                  <a:schemeClr val="tx1"/>
                </a:solidFill>
                <a:latin typeface="Cambria" panose="02040503050406030204" pitchFamily="18" charset="0"/>
                <a:ea typeface="Cambria" panose="02040503050406030204" pitchFamily="18" charset="0"/>
                <a:cs typeface="Andalus"/>
              </a:rPr>
              <a:t>A Life of War 6:10-24</a:t>
            </a:r>
          </a:p>
        </p:txBody>
      </p:sp>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03C46122-6EB2-78E9-44A7-63C635B50AEA}"/>
              </a:ext>
            </a:extLst>
          </p:cNvPr>
          <p:cNvSpPr>
            <a:spLocks noGrp="1" noChangeArrowheads="1"/>
          </p:cNvSpPr>
          <p:nvPr>
            <p:ph type="title"/>
          </p:nvPr>
        </p:nvSpPr>
        <p:spPr>
          <a:xfrm>
            <a:off x="277813" y="3177"/>
            <a:ext cx="8540750" cy="987425"/>
          </a:xfrm>
        </p:spPr>
        <p:txBody>
          <a:bodyPr/>
          <a:lstStyle/>
          <a:p>
            <a:r>
              <a:rPr lang="en-US" altLang="en-US" sz="4000">
                <a:solidFill>
                  <a:schemeClr val="tx1"/>
                </a:solidFill>
                <a:latin typeface="Berlin Sans FB" panose="020E0602020502020306" pitchFamily="34" charset="0"/>
                <a:cs typeface="Helvetica" panose="020B0604020202020204" pitchFamily="34" charset="0"/>
              </a:rPr>
              <a:t>To Know God is to Understand…</a:t>
            </a:r>
          </a:p>
        </p:txBody>
      </p:sp>
      <p:sp>
        <p:nvSpPr>
          <p:cNvPr id="19459" name="Content Placeholder 2">
            <a:extLst>
              <a:ext uri="{FF2B5EF4-FFF2-40B4-BE49-F238E27FC236}">
                <a16:creationId xmlns:a16="http://schemas.microsoft.com/office/drawing/2014/main" id="{894E3FF9-FC0D-CB67-8C54-6F4A57F27B95}"/>
              </a:ext>
            </a:extLst>
          </p:cNvPr>
          <p:cNvSpPr>
            <a:spLocks noGrp="1" noChangeArrowheads="1"/>
          </p:cNvSpPr>
          <p:nvPr>
            <p:ph idx="1"/>
          </p:nvPr>
        </p:nvSpPr>
        <p:spPr>
          <a:xfrm>
            <a:off x="288925" y="1146177"/>
            <a:ext cx="8540750" cy="4498975"/>
          </a:xfrm>
        </p:spPr>
        <p:txBody>
          <a:bodyPr/>
          <a:lstStyle/>
          <a:p>
            <a:pPr marL="514350" indent="-514350">
              <a:buFont typeface="+mj-lt"/>
              <a:buAutoNum type="arabicPeriod"/>
              <a:defRPr/>
            </a:pPr>
            <a:r>
              <a:rPr lang="en-US" dirty="0">
                <a:solidFill>
                  <a:schemeClr val="tx1"/>
                </a:solidFill>
              </a:rPr>
              <a:t>The Hope of His Calling </a:t>
            </a:r>
            <a:endParaRPr lang="en-US" sz="2800" dirty="0">
              <a:solidFill>
                <a:schemeClr val="tx1"/>
              </a:solidFill>
            </a:endParaRPr>
          </a:p>
          <a:p>
            <a:pPr marL="514350" indent="-514350">
              <a:buFont typeface="+mj-lt"/>
              <a:buAutoNum type="arabicPeriod"/>
              <a:defRPr/>
            </a:pPr>
            <a:r>
              <a:rPr lang="en-US" dirty="0">
                <a:solidFill>
                  <a:schemeClr val="tx1"/>
                </a:solidFill>
              </a:rPr>
              <a:t>The Riches of His Glorious Inheritance </a:t>
            </a:r>
            <a:endParaRPr lang="en-US" sz="2800" dirty="0">
              <a:solidFill>
                <a:schemeClr val="tx1"/>
              </a:solidFill>
            </a:endParaRPr>
          </a:p>
          <a:p>
            <a:pPr marL="514350" indent="-514350">
              <a:buFont typeface="+mj-lt"/>
              <a:buAutoNum type="arabicPeriod"/>
              <a:defRPr/>
            </a:pPr>
            <a:r>
              <a:rPr lang="en-US" dirty="0">
                <a:solidFill>
                  <a:schemeClr val="tx1"/>
                </a:solidFill>
              </a:rPr>
              <a:t>The Surpassing Greatness of His Power </a:t>
            </a:r>
            <a:endParaRPr lang="en-US" sz="2800" dirty="0">
              <a:solidFill>
                <a:schemeClr val="tx1"/>
              </a:solidFill>
            </a:endParaRPr>
          </a:p>
          <a:p>
            <a:pPr marL="971550" lvl="1" indent="-514350">
              <a:buFont typeface="+mj-lt"/>
              <a:buAutoNum type="alphaLcParenR"/>
              <a:defRPr/>
            </a:pPr>
            <a:r>
              <a:rPr lang="en-US" dirty="0">
                <a:solidFill>
                  <a:schemeClr val="tx1"/>
                </a:solidFill>
              </a:rPr>
              <a:t>Resurrection</a:t>
            </a:r>
            <a:endParaRPr lang="en-US" sz="2400" dirty="0">
              <a:solidFill>
                <a:schemeClr val="tx1"/>
              </a:solidFill>
            </a:endParaRPr>
          </a:p>
          <a:p>
            <a:pPr marL="971550" lvl="1" indent="-514350">
              <a:buFont typeface="+mj-lt"/>
              <a:buAutoNum type="alphaLcParenR"/>
              <a:defRPr/>
            </a:pPr>
            <a:r>
              <a:rPr lang="en-US" dirty="0">
                <a:solidFill>
                  <a:schemeClr val="tx1"/>
                </a:solidFill>
              </a:rPr>
              <a:t>Exultation</a:t>
            </a:r>
            <a:endParaRPr lang="en-US" sz="2400" dirty="0">
              <a:solidFill>
                <a:schemeClr val="tx1"/>
              </a:solidFill>
            </a:endParaRPr>
          </a:p>
          <a:p>
            <a:pPr marL="971550" lvl="1" indent="-514350">
              <a:buFont typeface="+mj-lt"/>
              <a:buAutoNum type="alphaLcParenR"/>
              <a:defRPr/>
            </a:pPr>
            <a:r>
              <a:rPr lang="en-US" dirty="0">
                <a:solidFill>
                  <a:schemeClr val="tx1"/>
                </a:solidFill>
              </a:rPr>
              <a:t>Sovereignty</a:t>
            </a:r>
            <a:endParaRPr lang="en-US" sz="2400" dirty="0">
              <a:solidFill>
                <a:schemeClr val="tx1"/>
              </a:solidFill>
            </a:endParaRPr>
          </a:p>
          <a:p>
            <a:pPr marL="971550" lvl="1" indent="-514350">
              <a:buFont typeface="+mj-lt"/>
              <a:buAutoNum type="alphaLcParenR"/>
              <a:defRPr/>
            </a:pPr>
            <a:r>
              <a:rPr lang="en-US" dirty="0">
                <a:solidFill>
                  <a:schemeClr val="tx1"/>
                </a:solidFill>
              </a:rPr>
              <a:t>Headship</a:t>
            </a:r>
            <a:endParaRPr lang="en-US" sz="2400" dirty="0">
              <a:solidFill>
                <a:schemeClr val="tx1"/>
              </a:solidFill>
            </a:endParaRPr>
          </a:p>
          <a:p>
            <a:pPr marL="571500" indent="-571500">
              <a:buClr>
                <a:schemeClr val="tx1"/>
              </a:buClr>
              <a:buFont typeface="Arial" panose="020B0604020202020204" pitchFamily="34" charset="0"/>
              <a:buAutoNum type="romanUcPeriod"/>
              <a:defRPr/>
            </a:pPr>
            <a:endParaRPr lang="en-US" altLang="en-US" sz="4200" dirty="0">
              <a:solidFill>
                <a:schemeClr val="tx1"/>
              </a:solidFill>
              <a:latin typeface="Berlin Sans FB" panose="020E0602020502020306" pitchFamily="34" charset="0"/>
              <a:cs typeface="Helvetica" panose="020B0604020202020204" pitchFamily="34" charset="0"/>
            </a:endParaRPr>
          </a:p>
          <a:p>
            <a:pPr marL="571500" indent="-571500">
              <a:buClr>
                <a:schemeClr val="tx1"/>
              </a:buClr>
              <a:buFont typeface="Arial" panose="020B0604020202020204" pitchFamily="34" charset="0"/>
              <a:buAutoNum type="romanUcPeriod"/>
              <a:defRPr/>
            </a:pPr>
            <a:endParaRPr lang="en-US" altLang="en-US" sz="4200" dirty="0">
              <a:solidFill>
                <a:schemeClr val="tx1"/>
              </a:solidFill>
              <a:latin typeface="Berlin Sans FB" panose="020E0602020502020306" pitchFamily="34" charset="0"/>
              <a:cs typeface="Helvetica" panose="020B0604020202020204" pitchFamily="34"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E99E0-333C-04B8-7F01-CCDD0E7E6503}"/>
              </a:ext>
            </a:extLst>
          </p:cNvPr>
          <p:cNvSpPr>
            <a:spLocks noGrp="1"/>
          </p:cNvSpPr>
          <p:nvPr>
            <p:ph type="title"/>
          </p:nvPr>
        </p:nvSpPr>
        <p:spPr>
          <a:xfrm>
            <a:off x="76200" y="457202"/>
            <a:ext cx="9144000" cy="1362075"/>
          </a:xfrm>
        </p:spPr>
        <p:txBody>
          <a:bodyPr/>
          <a:lstStyle/>
          <a:p>
            <a:pPr algn="ctr">
              <a:defRPr/>
            </a:pPr>
            <a:r>
              <a:rPr lang="en-US" sz="4800" b="0" cap="none" dirty="0">
                <a:solidFill>
                  <a:schemeClr val="tx1"/>
                </a:solidFill>
                <a:effectLst/>
                <a:latin typeface="Cambria" panose="02040503050406030204" pitchFamily="18" charset="0"/>
                <a:ea typeface="Cambria" panose="02040503050406030204" pitchFamily="18" charset="0"/>
                <a:cs typeface="Helvetica" panose="020B0604020202020204" pitchFamily="34" charset="0"/>
              </a:rPr>
              <a:t>THE MESSAGE OF EPHESIANS:</a:t>
            </a:r>
            <a:endParaRPr lang="en-US" sz="4800" b="0" cap="none" dirty="0">
              <a:latin typeface="Cambria" panose="02040503050406030204" pitchFamily="18" charset="0"/>
              <a:ea typeface="Cambria" panose="02040503050406030204" pitchFamily="18" charset="0"/>
            </a:endParaRPr>
          </a:p>
        </p:txBody>
      </p:sp>
      <p:sp>
        <p:nvSpPr>
          <p:cNvPr id="15363" name="Text Placeholder 2">
            <a:extLst>
              <a:ext uri="{FF2B5EF4-FFF2-40B4-BE49-F238E27FC236}">
                <a16:creationId xmlns:a16="http://schemas.microsoft.com/office/drawing/2014/main" id="{1C4E663A-3330-1774-2DAC-9FBB2136F91F}"/>
              </a:ext>
            </a:extLst>
          </p:cNvPr>
          <p:cNvSpPr>
            <a:spLocks noGrp="1" noChangeArrowheads="1"/>
          </p:cNvSpPr>
          <p:nvPr>
            <p:ph type="body" idx="1"/>
          </p:nvPr>
        </p:nvSpPr>
        <p:spPr>
          <a:xfrm>
            <a:off x="685800" y="1447800"/>
            <a:ext cx="7772400" cy="3352800"/>
          </a:xfrm>
        </p:spPr>
        <p:txBody>
          <a:bodyPr/>
          <a:lstStyle/>
          <a:p>
            <a:pPr algn="ctr">
              <a:spcBef>
                <a:spcPts val="0"/>
              </a:spcBef>
              <a:defRPr/>
            </a:pPr>
            <a:r>
              <a:rPr lang="en-US" sz="4000" dirty="0">
                <a:latin typeface="Cambria" panose="02040503050406030204" pitchFamily="18" charset="0"/>
                <a:ea typeface="Cambria" panose="02040503050406030204" pitchFamily="18" charset="0"/>
              </a:rPr>
              <a:t>Displaying the Triumph of God </a:t>
            </a:r>
          </a:p>
          <a:p>
            <a:pPr algn="ctr">
              <a:spcBef>
                <a:spcPts val="0"/>
              </a:spcBef>
              <a:defRPr/>
            </a:pPr>
            <a:r>
              <a:rPr lang="en-US" sz="4000" dirty="0">
                <a:latin typeface="Cambria" panose="02040503050406030204" pitchFamily="18" charset="0"/>
                <a:ea typeface="Cambria" panose="02040503050406030204" pitchFamily="18" charset="0"/>
              </a:rPr>
              <a:t>in Christ </a:t>
            </a:r>
          </a:p>
          <a:p>
            <a:pPr algn="ctr">
              <a:spcBef>
                <a:spcPts val="0"/>
              </a:spcBef>
              <a:defRPr/>
            </a:pPr>
            <a:r>
              <a:rPr lang="en-US" sz="4000" dirty="0">
                <a:latin typeface="Cambria" panose="02040503050406030204" pitchFamily="18" charset="0"/>
                <a:ea typeface="Cambria" panose="02040503050406030204" pitchFamily="18" charset="0"/>
              </a:rPr>
              <a:t>through the Church </a:t>
            </a:r>
          </a:p>
          <a:p>
            <a:pPr algn="ctr">
              <a:spcBef>
                <a:spcPts val="0"/>
              </a:spcBef>
              <a:defRPr/>
            </a:pPr>
            <a:r>
              <a:rPr lang="en-US" sz="4000" dirty="0">
                <a:latin typeface="Cambria" panose="02040503050406030204" pitchFamily="18" charset="0"/>
                <a:ea typeface="Cambria" panose="02040503050406030204" pitchFamily="18" charset="0"/>
              </a:rPr>
              <a:t>over the Cosmic Enemies</a:t>
            </a:r>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EFDB2-F608-947A-1D13-814F2BF6ABD5}"/>
              </a:ext>
            </a:extLst>
          </p:cNvPr>
          <p:cNvSpPr>
            <a:spLocks noGrp="1"/>
          </p:cNvSpPr>
          <p:nvPr>
            <p:ph type="title"/>
          </p:nvPr>
        </p:nvSpPr>
        <p:spPr>
          <a:xfrm>
            <a:off x="838200" y="152402"/>
            <a:ext cx="7772400" cy="1362075"/>
          </a:xfrm>
        </p:spPr>
        <p:txBody>
          <a:bodyPr/>
          <a:lstStyle/>
          <a:p>
            <a:pPr algn="ctr">
              <a:defRPr/>
            </a:pPr>
            <a:r>
              <a:rPr lang="en-US" altLang="en-US" b="0" cap="none" dirty="0">
                <a:solidFill>
                  <a:schemeClr val="tx1"/>
                </a:solidFill>
                <a:effectLst/>
                <a:latin typeface="Berlin Sans FB" panose="020E0602020502020306" pitchFamily="34" charset="0"/>
                <a:cs typeface="Helvetica" panose="020B0604020202020204" pitchFamily="34" charset="0"/>
              </a:rPr>
              <a:t>Ephesians</a:t>
            </a:r>
            <a:r>
              <a:rPr lang="en-US" altLang="en-US" b="0" cap="none" dirty="0">
                <a:solidFill>
                  <a:schemeClr val="tx1"/>
                </a:solidFill>
                <a:latin typeface="Berlin Sans FB" panose="020E0602020502020306" pitchFamily="34" charset="0"/>
                <a:cs typeface="Helvetica" panose="020B0604020202020204" pitchFamily="34" charset="0"/>
              </a:rPr>
              <a:t> 2:1-10</a:t>
            </a:r>
            <a:endParaRPr lang="en-US" b="0" cap="none" dirty="0"/>
          </a:p>
        </p:txBody>
      </p:sp>
      <p:sp>
        <p:nvSpPr>
          <p:cNvPr id="15363" name="Text Placeholder 2">
            <a:extLst>
              <a:ext uri="{FF2B5EF4-FFF2-40B4-BE49-F238E27FC236}">
                <a16:creationId xmlns:a16="http://schemas.microsoft.com/office/drawing/2014/main" id="{3CC88811-6E24-8826-26AA-215807BA7E82}"/>
              </a:ext>
            </a:extLst>
          </p:cNvPr>
          <p:cNvSpPr>
            <a:spLocks noGrp="1" noChangeArrowheads="1"/>
          </p:cNvSpPr>
          <p:nvPr>
            <p:ph type="body" idx="1"/>
          </p:nvPr>
        </p:nvSpPr>
        <p:spPr>
          <a:xfrm>
            <a:off x="722313" y="914400"/>
            <a:ext cx="7772400" cy="4876800"/>
          </a:xfrm>
        </p:spPr>
        <p:txBody>
          <a:bodyPr/>
          <a:lstStyle/>
          <a:p>
            <a:pPr>
              <a:defRPr/>
            </a:pPr>
            <a:r>
              <a:rPr lang="en-US" sz="2800" dirty="0"/>
              <a:t>1 And you were dead in your trespasses and sins,</a:t>
            </a:r>
          </a:p>
          <a:p>
            <a:pPr>
              <a:defRPr/>
            </a:pPr>
            <a:r>
              <a:rPr lang="en-US" sz="2800" dirty="0"/>
              <a:t>2 in which you formerly walked according to the course of this world, according to the prince of the power of the air, of the spirit that is now working in the sons of disobedience.</a:t>
            </a:r>
          </a:p>
          <a:p>
            <a:pPr>
              <a:defRPr/>
            </a:pPr>
            <a:r>
              <a:rPr lang="en-US" sz="2800" dirty="0"/>
              <a:t>3 Among them we too all formerly lived in the lusts of our flesh, indulging the desires of the flesh and of the mind, and were by nature children of wrath, even as the rest.</a:t>
            </a:r>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4032D-7192-9E46-287D-577DC4CD9F10}"/>
              </a:ext>
            </a:extLst>
          </p:cNvPr>
          <p:cNvSpPr>
            <a:spLocks noGrp="1"/>
          </p:cNvSpPr>
          <p:nvPr>
            <p:ph type="title"/>
          </p:nvPr>
        </p:nvSpPr>
        <p:spPr>
          <a:xfrm>
            <a:off x="838200" y="152402"/>
            <a:ext cx="7772400" cy="1362075"/>
          </a:xfrm>
        </p:spPr>
        <p:txBody>
          <a:bodyPr/>
          <a:lstStyle/>
          <a:p>
            <a:pPr algn="ctr">
              <a:defRPr/>
            </a:pPr>
            <a:r>
              <a:rPr lang="en-US" altLang="en-US" b="0" cap="none" dirty="0">
                <a:solidFill>
                  <a:schemeClr val="tx1"/>
                </a:solidFill>
                <a:effectLst/>
                <a:latin typeface="Berlin Sans FB" panose="020E0602020502020306" pitchFamily="34" charset="0"/>
                <a:cs typeface="Helvetica" panose="020B0604020202020204" pitchFamily="34" charset="0"/>
              </a:rPr>
              <a:t>Ephesians</a:t>
            </a:r>
            <a:r>
              <a:rPr lang="en-US" altLang="en-US" b="0" cap="none" dirty="0">
                <a:solidFill>
                  <a:schemeClr val="tx1"/>
                </a:solidFill>
                <a:latin typeface="Berlin Sans FB" panose="020E0602020502020306" pitchFamily="34" charset="0"/>
                <a:cs typeface="Helvetica" panose="020B0604020202020204" pitchFamily="34" charset="0"/>
              </a:rPr>
              <a:t> 2:1-10</a:t>
            </a:r>
            <a:endParaRPr lang="en-US" b="0" cap="none" dirty="0"/>
          </a:p>
        </p:txBody>
      </p:sp>
      <p:sp>
        <p:nvSpPr>
          <p:cNvPr id="15363" name="Text Placeholder 2">
            <a:extLst>
              <a:ext uri="{FF2B5EF4-FFF2-40B4-BE49-F238E27FC236}">
                <a16:creationId xmlns:a16="http://schemas.microsoft.com/office/drawing/2014/main" id="{2D6BF10B-83A2-DE4E-B0F8-453258933135}"/>
              </a:ext>
            </a:extLst>
          </p:cNvPr>
          <p:cNvSpPr>
            <a:spLocks noGrp="1" noChangeArrowheads="1"/>
          </p:cNvSpPr>
          <p:nvPr>
            <p:ph type="body" idx="1"/>
          </p:nvPr>
        </p:nvSpPr>
        <p:spPr>
          <a:xfrm>
            <a:off x="722313" y="914400"/>
            <a:ext cx="7772400" cy="4876800"/>
          </a:xfrm>
        </p:spPr>
        <p:txBody>
          <a:bodyPr/>
          <a:lstStyle/>
          <a:p>
            <a:pPr>
              <a:defRPr/>
            </a:pPr>
            <a:r>
              <a:rPr lang="en-US" sz="2800" dirty="0"/>
              <a:t>4 But God, being rich in mercy, because of His great love with which He loved us,</a:t>
            </a:r>
          </a:p>
          <a:p>
            <a:pPr>
              <a:defRPr/>
            </a:pPr>
            <a:r>
              <a:rPr lang="en-US" sz="2800" dirty="0"/>
              <a:t>5 even when we were dead in our transgressions, made us alive together with Christ (by grace you have been saved),</a:t>
            </a:r>
          </a:p>
          <a:p>
            <a:pPr>
              <a:defRPr/>
            </a:pPr>
            <a:r>
              <a:rPr lang="en-US" sz="2800" dirty="0"/>
              <a:t>6 and raised us up with Him, and seated us with Him in the heavenly </a:t>
            </a:r>
            <a:r>
              <a:rPr lang="en-US" sz="2800" i="1" dirty="0"/>
              <a:t>places in Christ Jesus,</a:t>
            </a:r>
          </a:p>
          <a:p>
            <a:pPr>
              <a:defRPr/>
            </a:pPr>
            <a:r>
              <a:rPr lang="en-US" sz="2800" dirty="0"/>
              <a:t>7 so that in the ages to come He might show the surpassing riches of His grace in kindness toward us in Christ Jesus.</a:t>
            </a:r>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2BE84-30D1-6966-95CF-CFA22BAA7CD5}"/>
              </a:ext>
            </a:extLst>
          </p:cNvPr>
          <p:cNvSpPr>
            <a:spLocks noGrp="1"/>
          </p:cNvSpPr>
          <p:nvPr>
            <p:ph type="title"/>
          </p:nvPr>
        </p:nvSpPr>
        <p:spPr>
          <a:xfrm>
            <a:off x="838200" y="152402"/>
            <a:ext cx="7772400" cy="1362075"/>
          </a:xfrm>
        </p:spPr>
        <p:txBody>
          <a:bodyPr/>
          <a:lstStyle/>
          <a:p>
            <a:pPr algn="ctr">
              <a:defRPr/>
            </a:pPr>
            <a:r>
              <a:rPr lang="en-US" altLang="en-US" b="0" cap="none" dirty="0">
                <a:solidFill>
                  <a:schemeClr val="tx1"/>
                </a:solidFill>
                <a:effectLst/>
                <a:latin typeface="Berlin Sans FB" panose="020E0602020502020306" pitchFamily="34" charset="0"/>
                <a:cs typeface="Helvetica" panose="020B0604020202020204" pitchFamily="34" charset="0"/>
              </a:rPr>
              <a:t>Ephesians</a:t>
            </a:r>
            <a:r>
              <a:rPr lang="en-US" altLang="en-US" b="0" cap="none" dirty="0">
                <a:solidFill>
                  <a:schemeClr val="tx1"/>
                </a:solidFill>
                <a:latin typeface="Berlin Sans FB" panose="020E0602020502020306" pitchFamily="34" charset="0"/>
                <a:cs typeface="Helvetica" panose="020B0604020202020204" pitchFamily="34" charset="0"/>
              </a:rPr>
              <a:t> 2:1-10</a:t>
            </a:r>
            <a:endParaRPr lang="en-US" b="0" cap="none" dirty="0"/>
          </a:p>
        </p:txBody>
      </p:sp>
      <p:sp>
        <p:nvSpPr>
          <p:cNvPr id="15363" name="Text Placeholder 2">
            <a:extLst>
              <a:ext uri="{FF2B5EF4-FFF2-40B4-BE49-F238E27FC236}">
                <a16:creationId xmlns:a16="http://schemas.microsoft.com/office/drawing/2014/main" id="{534B052C-4300-F49A-7DA0-2CE426808AEC}"/>
              </a:ext>
            </a:extLst>
          </p:cNvPr>
          <p:cNvSpPr>
            <a:spLocks noGrp="1" noChangeArrowheads="1"/>
          </p:cNvSpPr>
          <p:nvPr>
            <p:ph type="body" idx="1"/>
          </p:nvPr>
        </p:nvSpPr>
        <p:spPr>
          <a:xfrm>
            <a:off x="722313" y="914400"/>
            <a:ext cx="7772400" cy="4572000"/>
          </a:xfrm>
        </p:spPr>
        <p:txBody>
          <a:bodyPr/>
          <a:lstStyle/>
          <a:p>
            <a:pPr>
              <a:defRPr/>
            </a:pPr>
            <a:r>
              <a:rPr lang="en-US" sz="3000" dirty="0"/>
              <a:t>8 For by grace you have been saved through faith; and that not of yourselves, </a:t>
            </a:r>
            <a:r>
              <a:rPr lang="en-US" sz="3000" i="1" dirty="0"/>
              <a:t>it is the gift of God;</a:t>
            </a:r>
          </a:p>
          <a:p>
            <a:pPr>
              <a:defRPr/>
            </a:pPr>
            <a:r>
              <a:rPr lang="en-US" sz="3000" dirty="0"/>
              <a:t>9 not as a result of works, so that no one may boast.</a:t>
            </a:r>
          </a:p>
          <a:p>
            <a:pPr>
              <a:defRPr/>
            </a:pPr>
            <a:r>
              <a:rPr lang="en-US" sz="3000" dirty="0"/>
              <a:t>10 For we are His workmanship, created in Christ Jesus for good works, which God prepared beforehand so that we would walk in them.</a:t>
            </a:r>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63320D3F-84BD-58F3-3450-EE5FB725BC3F}"/>
              </a:ext>
            </a:extLst>
          </p:cNvPr>
          <p:cNvSpPr>
            <a:spLocks noGrp="1" noChangeArrowheads="1"/>
          </p:cNvSpPr>
          <p:nvPr>
            <p:ph type="title"/>
          </p:nvPr>
        </p:nvSpPr>
        <p:spPr>
          <a:xfrm>
            <a:off x="277813" y="3177"/>
            <a:ext cx="8540750" cy="987425"/>
          </a:xfrm>
        </p:spPr>
        <p:txBody>
          <a:bodyPr/>
          <a:lstStyle/>
          <a:p>
            <a:r>
              <a:rPr lang="en-US" altLang="en-US" sz="2800">
                <a:solidFill>
                  <a:schemeClr val="tx1"/>
                </a:solidFill>
                <a:latin typeface="Helvetica" panose="020B0604020202020204" pitchFamily="34" charset="0"/>
                <a:cs typeface="Helvetica" panose="020B0604020202020204" pitchFamily="34" charset="0"/>
              </a:rPr>
              <a:t> The Triumph of God through the Grace of God in Granting the Child of God…</a:t>
            </a:r>
            <a:endParaRPr lang="en-US" altLang="en-US" sz="2800">
              <a:solidFill>
                <a:schemeClr val="tx1"/>
              </a:solidFill>
              <a:latin typeface="Berlin Sans FB" panose="020E0602020502020306" pitchFamily="34" charset="0"/>
              <a:cs typeface="Helvetica" panose="020B0604020202020204" pitchFamily="34" charset="0"/>
            </a:endParaRPr>
          </a:p>
        </p:txBody>
      </p:sp>
      <p:sp>
        <p:nvSpPr>
          <p:cNvPr id="21507" name="Content Placeholder 2">
            <a:extLst>
              <a:ext uri="{FF2B5EF4-FFF2-40B4-BE49-F238E27FC236}">
                <a16:creationId xmlns:a16="http://schemas.microsoft.com/office/drawing/2014/main" id="{00243BA9-66CA-6585-A0F1-2A8113FD4EFA}"/>
              </a:ext>
            </a:extLst>
          </p:cNvPr>
          <p:cNvSpPr>
            <a:spLocks noGrp="1" noChangeArrowheads="1"/>
          </p:cNvSpPr>
          <p:nvPr>
            <p:ph idx="1"/>
          </p:nvPr>
        </p:nvSpPr>
        <p:spPr>
          <a:xfrm>
            <a:off x="288925" y="1146177"/>
            <a:ext cx="8540750" cy="4498975"/>
          </a:xfrm>
        </p:spPr>
        <p:txBody>
          <a:bodyPr/>
          <a:lstStyle/>
          <a:p>
            <a:pPr marL="514350" indent="-514350">
              <a:buFont typeface="Tahoma" panose="020B0604030504040204" pitchFamily="34" charset="0"/>
              <a:buAutoNum type="arabicPeriod"/>
            </a:pPr>
            <a:r>
              <a:rPr lang="en-US" altLang="en-US" dirty="0">
                <a:solidFill>
                  <a:schemeClr val="tx1"/>
                </a:solidFill>
                <a:latin typeface="Helvetica" panose="020B0604020202020204" pitchFamily="34" charset="0"/>
                <a:cs typeface="Helvetica" panose="020B0604020202020204" pitchFamily="34" charset="0"/>
              </a:rPr>
              <a:t>New Life</a:t>
            </a:r>
          </a:p>
          <a:p>
            <a:pPr marL="514350" indent="-514350">
              <a:buFont typeface="Tahoma" panose="020B0604030504040204" pitchFamily="34" charset="0"/>
              <a:buAutoNum type="arabicPeriod"/>
            </a:pPr>
            <a:r>
              <a:rPr lang="en-US" altLang="en-US" dirty="0">
                <a:solidFill>
                  <a:schemeClr val="tx1"/>
                </a:solidFill>
                <a:latin typeface="Helvetica" panose="020B0604020202020204" pitchFamily="34" charset="0"/>
                <a:cs typeface="Helvetica" panose="020B0604020202020204" pitchFamily="34" charset="0"/>
              </a:rPr>
              <a:t>New Destiny </a:t>
            </a:r>
          </a:p>
          <a:p>
            <a:pPr marL="514350" indent="-514350">
              <a:buFont typeface="Tahoma" panose="020B0604030504040204" pitchFamily="34" charset="0"/>
              <a:buAutoNum type="arabicPeriod"/>
            </a:pPr>
            <a:r>
              <a:rPr lang="en-US" altLang="en-US" dirty="0">
                <a:solidFill>
                  <a:schemeClr val="tx1"/>
                </a:solidFill>
                <a:latin typeface="Helvetica" panose="020B0604020202020204" pitchFamily="34" charset="0"/>
                <a:cs typeface="Helvetica" panose="020B0604020202020204" pitchFamily="34" charset="0"/>
              </a:rPr>
              <a:t>New Purpose</a:t>
            </a:r>
            <a:endParaRPr lang="en-US" altLang="en-US" sz="4200" dirty="0">
              <a:solidFill>
                <a:schemeClr val="tx1"/>
              </a:solidFill>
              <a:latin typeface="Berlin Sans FB" panose="020E0602020502020306" pitchFamily="34" charset="0"/>
              <a:cs typeface="Helvetica" panose="020B0604020202020204" pitchFamily="34"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5FD96-3D5C-FFE2-7391-B69487259431}"/>
              </a:ext>
            </a:extLst>
          </p:cNvPr>
          <p:cNvSpPr>
            <a:spLocks noGrp="1"/>
          </p:cNvSpPr>
          <p:nvPr>
            <p:ph type="title"/>
          </p:nvPr>
        </p:nvSpPr>
        <p:spPr>
          <a:xfrm>
            <a:off x="838200" y="152402"/>
            <a:ext cx="7772400" cy="1362075"/>
          </a:xfrm>
        </p:spPr>
        <p:txBody>
          <a:bodyPr/>
          <a:lstStyle/>
          <a:p>
            <a:pPr algn="ctr">
              <a:defRPr/>
            </a:pPr>
            <a:r>
              <a:rPr lang="en-US" altLang="en-US" b="0" cap="none" dirty="0">
                <a:solidFill>
                  <a:schemeClr val="tx1"/>
                </a:solidFill>
                <a:effectLst/>
                <a:latin typeface="Berlin Sans FB" panose="020E0602020502020306" pitchFamily="34" charset="0"/>
                <a:cs typeface="Helvetica" panose="020B0604020202020204" pitchFamily="34" charset="0"/>
              </a:rPr>
              <a:t>Amazing Grace</a:t>
            </a:r>
            <a:endParaRPr lang="en-US" b="0" cap="none" dirty="0"/>
          </a:p>
        </p:txBody>
      </p:sp>
      <p:sp>
        <p:nvSpPr>
          <p:cNvPr id="20483" name="Text Placeholder 2">
            <a:extLst>
              <a:ext uri="{FF2B5EF4-FFF2-40B4-BE49-F238E27FC236}">
                <a16:creationId xmlns:a16="http://schemas.microsoft.com/office/drawing/2014/main" id="{C5BA42B2-622C-7574-243C-2E8E1D8179ED}"/>
              </a:ext>
            </a:extLst>
          </p:cNvPr>
          <p:cNvSpPr>
            <a:spLocks noGrp="1" noChangeArrowheads="1"/>
          </p:cNvSpPr>
          <p:nvPr>
            <p:ph type="body" idx="1"/>
          </p:nvPr>
        </p:nvSpPr>
        <p:spPr>
          <a:xfrm>
            <a:off x="817563" y="1371600"/>
            <a:ext cx="7772400" cy="4572000"/>
          </a:xfrm>
        </p:spPr>
        <p:txBody>
          <a:bodyPr/>
          <a:lstStyle/>
          <a:p>
            <a:r>
              <a:rPr lang="en-US" altLang="en-US">
                <a:effectLst/>
              </a:rPr>
              <a:t>Amazing grace! How sweet the sound</a:t>
            </a:r>
            <a:br>
              <a:rPr lang="en-US" altLang="en-US">
                <a:effectLst/>
              </a:rPr>
            </a:br>
            <a:r>
              <a:rPr lang="en-US" altLang="en-US">
                <a:effectLst/>
              </a:rPr>
              <a:t>That saved a wretch like me!</a:t>
            </a:r>
            <a:br>
              <a:rPr lang="en-US" altLang="en-US">
                <a:effectLst/>
              </a:rPr>
            </a:br>
            <a:r>
              <a:rPr lang="en-US" altLang="en-US">
                <a:effectLst/>
              </a:rPr>
              <a:t>I once was lost, but now am found;</a:t>
            </a:r>
            <a:br>
              <a:rPr lang="en-US" altLang="en-US">
                <a:effectLst/>
              </a:rPr>
            </a:br>
            <a:r>
              <a:rPr lang="en-US" altLang="en-US">
                <a:effectLst/>
              </a:rPr>
              <a:t>Was blind, but now I see.</a:t>
            </a:r>
          </a:p>
          <a:p>
            <a:endParaRPr lang="en-US" altLang="en-US">
              <a:effectLst/>
            </a:endParaRPr>
          </a:p>
          <a:p>
            <a:r>
              <a:rPr lang="en-US" altLang="en-US">
                <a:effectLst/>
              </a:rPr>
              <a:t>’Twas grace that taught my heart to fear,</a:t>
            </a:r>
            <a:br>
              <a:rPr lang="en-US" altLang="en-US">
                <a:effectLst/>
              </a:rPr>
            </a:br>
            <a:r>
              <a:rPr lang="en-US" altLang="en-US">
                <a:effectLst/>
              </a:rPr>
              <a:t>And grace my fears relieved;</a:t>
            </a:r>
            <a:br>
              <a:rPr lang="en-US" altLang="en-US">
                <a:effectLst/>
              </a:rPr>
            </a:br>
            <a:r>
              <a:rPr lang="en-US" altLang="en-US">
                <a:effectLst/>
              </a:rPr>
              <a:t>How precious did that grace appear</a:t>
            </a:r>
            <a:br>
              <a:rPr lang="en-US" altLang="en-US">
                <a:effectLst/>
              </a:rPr>
            </a:br>
            <a:r>
              <a:rPr lang="en-US" altLang="en-US">
                <a:effectLst/>
              </a:rPr>
              <a:t>The hour I first believed.</a:t>
            </a:r>
          </a:p>
          <a:p>
            <a:endParaRPr lang="en-US" altLang="en-US">
              <a:effectLst/>
            </a:endParaRPr>
          </a:p>
          <a:p>
            <a:r>
              <a:rPr lang="en-US" altLang="en-US">
                <a:effectLst/>
              </a:rPr>
              <a:t>Through many dangers, toils and snares,</a:t>
            </a:r>
            <a:br>
              <a:rPr lang="en-US" altLang="en-US">
                <a:effectLst/>
              </a:rPr>
            </a:br>
            <a:r>
              <a:rPr lang="en-US" altLang="en-US">
                <a:effectLst/>
              </a:rPr>
              <a:t>I have already come;</a:t>
            </a:r>
            <a:br>
              <a:rPr lang="en-US" altLang="en-US">
                <a:effectLst/>
              </a:rPr>
            </a:br>
            <a:r>
              <a:rPr lang="en-US" altLang="en-US">
                <a:effectLst/>
              </a:rPr>
              <a:t>’Tis grace hath brought me safe thus far,</a:t>
            </a:r>
            <a:br>
              <a:rPr lang="en-US" altLang="en-US">
                <a:effectLst/>
              </a:rPr>
            </a:br>
            <a:r>
              <a:rPr lang="en-US" altLang="en-US">
                <a:effectLst/>
              </a:rPr>
              <a:t>And grace will lead me home.</a:t>
            </a:r>
          </a:p>
          <a:p>
            <a:endParaRPr lang="en-US" altLang="en-US">
              <a:effectLst/>
            </a:endParaRPr>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24D76-444F-C1E6-8310-65FF487EB061}"/>
              </a:ext>
            </a:extLst>
          </p:cNvPr>
          <p:cNvSpPr>
            <a:spLocks noGrp="1"/>
          </p:cNvSpPr>
          <p:nvPr>
            <p:ph type="title"/>
          </p:nvPr>
        </p:nvSpPr>
        <p:spPr>
          <a:xfrm>
            <a:off x="838200" y="152402"/>
            <a:ext cx="7772400" cy="1362075"/>
          </a:xfrm>
        </p:spPr>
        <p:txBody>
          <a:bodyPr/>
          <a:lstStyle/>
          <a:p>
            <a:pPr algn="ctr">
              <a:defRPr/>
            </a:pPr>
            <a:r>
              <a:rPr lang="en-US" altLang="en-US" b="0" cap="none" dirty="0">
                <a:solidFill>
                  <a:schemeClr val="tx1"/>
                </a:solidFill>
                <a:effectLst/>
                <a:latin typeface="Berlin Sans FB" panose="020E0602020502020306" pitchFamily="34" charset="0"/>
                <a:cs typeface="Helvetica" panose="020B0604020202020204" pitchFamily="34" charset="0"/>
              </a:rPr>
              <a:t>Amazing Grace</a:t>
            </a:r>
            <a:endParaRPr lang="en-US" b="0" cap="none" dirty="0"/>
          </a:p>
        </p:txBody>
      </p:sp>
      <p:sp>
        <p:nvSpPr>
          <p:cNvPr id="21507" name="Text Placeholder 2">
            <a:extLst>
              <a:ext uri="{FF2B5EF4-FFF2-40B4-BE49-F238E27FC236}">
                <a16:creationId xmlns:a16="http://schemas.microsoft.com/office/drawing/2014/main" id="{668D839E-1862-DE2F-EBA5-A98C7E53833E}"/>
              </a:ext>
            </a:extLst>
          </p:cNvPr>
          <p:cNvSpPr>
            <a:spLocks noGrp="1" noChangeArrowheads="1"/>
          </p:cNvSpPr>
          <p:nvPr>
            <p:ph type="body" idx="1"/>
          </p:nvPr>
        </p:nvSpPr>
        <p:spPr>
          <a:xfrm>
            <a:off x="817563" y="1371600"/>
            <a:ext cx="7772400" cy="3124200"/>
          </a:xfrm>
        </p:spPr>
        <p:txBody>
          <a:bodyPr/>
          <a:lstStyle/>
          <a:p>
            <a:r>
              <a:rPr lang="en-US" altLang="en-US">
                <a:effectLst/>
              </a:rPr>
              <a:t>The Lord has promised good to me,</a:t>
            </a:r>
            <a:br>
              <a:rPr lang="en-US" altLang="en-US">
                <a:effectLst/>
              </a:rPr>
            </a:br>
            <a:r>
              <a:rPr lang="en-US" altLang="en-US">
                <a:effectLst/>
              </a:rPr>
              <a:t>His Word my hope secures;</a:t>
            </a:r>
            <a:br>
              <a:rPr lang="en-US" altLang="en-US">
                <a:effectLst/>
              </a:rPr>
            </a:br>
            <a:r>
              <a:rPr lang="en-US" altLang="en-US">
                <a:effectLst/>
              </a:rPr>
              <a:t>He will my Shield and Portion be,</a:t>
            </a:r>
            <a:br>
              <a:rPr lang="en-US" altLang="en-US">
                <a:effectLst/>
              </a:rPr>
            </a:br>
            <a:r>
              <a:rPr lang="en-US" altLang="en-US">
                <a:effectLst/>
              </a:rPr>
              <a:t>As long as life endures.</a:t>
            </a:r>
          </a:p>
          <a:p>
            <a:endParaRPr lang="en-US" altLang="en-US">
              <a:effectLst/>
            </a:endParaRPr>
          </a:p>
          <a:p>
            <a:r>
              <a:rPr lang="en-US" altLang="en-US">
                <a:effectLst/>
              </a:rPr>
              <a:t>Yea, when this flesh and heart shall fail,</a:t>
            </a:r>
            <a:br>
              <a:rPr lang="en-US" altLang="en-US">
                <a:effectLst/>
              </a:rPr>
            </a:br>
            <a:r>
              <a:rPr lang="en-US" altLang="en-US">
                <a:effectLst/>
              </a:rPr>
              <a:t>And mortal life shall cease,</a:t>
            </a:r>
            <a:br>
              <a:rPr lang="en-US" altLang="en-US">
                <a:effectLst/>
              </a:rPr>
            </a:br>
            <a:r>
              <a:rPr lang="en-US" altLang="en-US">
                <a:effectLst/>
              </a:rPr>
              <a:t>I shall possess, within the veil,</a:t>
            </a:r>
            <a:br>
              <a:rPr lang="en-US" altLang="en-US">
                <a:effectLst/>
              </a:rPr>
            </a:br>
            <a:r>
              <a:rPr lang="en-US" altLang="en-US">
                <a:effectLst/>
              </a:rPr>
              <a:t>A life of joy and peace.</a:t>
            </a:r>
          </a:p>
        </p:txBody>
      </p:sp>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77FF7-2CB3-0983-77BC-B5BE88146B9E}"/>
              </a:ext>
            </a:extLst>
          </p:cNvPr>
          <p:cNvSpPr>
            <a:spLocks noGrp="1"/>
          </p:cNvSpPr>
          <p:nvPr>
            <p:ph type="title"/>
          </p:nvPr>
        </p:nvSpPr>
        <p:spPr>
          <a:xfrm>
            <a:off x="838200" y="152402"/>
            <a:ext cx="7772400" cy="1362075"/>
          </a:xfrm>
        </p:spPr>
        <p:txBody>
          <a:bodyPr/>
          <a:lstStyle/>
          <a:p>
            <a:pPr algn="ctr">
              <a:defRPr/>
            </a:pPr>
            <a:r>
              <a:rPr lang="en-US" altLang="en-US" b="0" cap="none" dirty="0">
                <a:solidFill>
                  <a:schemeClr val="tx1"/>
                </a:solidFill>
                <a:effectLst/>
                <a:latin typeface="Berlin Sans FB" panose="020E0602020502020306" pitchFamily="34" charset="0"/>
                <a:cs typeface="Helvetica" panose="020B0604020202020204" pitchFamily="34" charset="0"/>
              </a:rPr>
              <a:t>Amazing Grace</a:t>
            </a:r>
            <a:endParaRPr lang="en-US" b="0" cap="none" dirty="0"/>
          </a:p>
        </p:txBody>
      </p:sp>
      <p:sp>
        <p:nvSpPr>
          <p:cNvPr id="22531" name="Text Placeholder 2">
            <a:extLst>
              <a:ext uri="{FF2B5EF4-FFF2-40B4-BE49-F238E27FC236}">
                <a16:creationId xmlns:a16="http://schemas.microsoft.com/office/drawing/2014/main" id="{7D685AD5-6B56-DD8F-8CE6-B484084CC0BC}"/>
              </a:ext>
            </a:extLst>
          </p:cNvPr>
          <p:cNvSpPr>
            <a:spLocks noGrp="1" noChangeArrowheads="1"/>
          </p:cNvSpPr>
          <p:nvPr>
            <p:ph type="body" idx="1"/>
          </p:nvPr>
        </p:nvSpPr>
        <p:spPr>
          <a:xfrm>
            <a:off x="817563" y="1371600"/>
            <a:ext cx="7772400" cy="3124200"/>
          </a:xfrm>
        </p:spPr>
        <p:txBody>
          <a:bodyPr/>
          <a:lstStyle/>
          <a:p>
            <a:r>
              <a:rPr lang="en-US" altLang="en-US">
                <a:effectLst/>
              </a:rPr>
              <a:t>The earth shall soon dissolve like snow,</a:t>
            </a:r>
            <a:br>
              <a:rPr lang="en-US" altLang="en-US">
                <a:effectLst/>
              </a:rPr>
            </a:br>
            <a:r>
              <a:rPr lang="en-US" altLang="en-US">
                <a:effectLst/>
              </a:rPr>
              <a:t>The sun forbear to shine;</a:t>
            </a:r>
            <a:br>
              <a:rPr lang="en-US" altLang="en-US">
                <a:effectLst/>
              </a:rPr>
            </a:br>
            <a:r>
              <a:rPr lang="en-US" altLang="en-US">
                <a:effectLst/>
              </a:rPr>
              <a:t>But God, who called me here below,</a:t>
            </a:r>
            <a:br>
              <a:rPr lang="en-US" altLang="en-US">
                <a:effectLst/>
              </a:rPr>
            </a:br>
            <a:r>
              <a:rPr lang="en-US" altLang="en-US">
                <a:effectLst/>
              </a:rPr>
              <a:t>Will be forever mine.</a:t>
            </a:r>
          </a:p>
          <a:p>
            <a:endParaRPr lang="en-US" altLang="en-US">
              <a:effectLst/>
            </a:endParaRPr>
          </a:p>
          <a:p>
            <a:r>
              <a:rPr lang="en-US" altLang="en-US">
                <a:effectLst/>
              </a:rPr>
              <a:t>When we’ve been there ten thousand years,</a:t>
            </a:r>
            <a:br>
              <a:rPr lang="en-US" altLang="en-US">
                <a:effectLst/>
              </a:rPr>
            </a:br>
            <a:r>
              <a:rPr lang="en-US" altLang="en-US">
                <a:effectLst/>
              </a:rPr>
              <a:t>Bright shining as the sun,</a:t>
            </a:r>
            <a:br>
              <a:rPr lang="en-US" altLang="en-US">
                <a:effectLst/>
              </a:rPr>
            </a:br>
            <a:r>
              <a:rPr lang="en-US" altLang="en-US">
                <a:effectLst/>
              </a:rPr>
              <a:t>We’ve no less days to sing God’s praise</a:t>
            </a:r>
            <a:br>
              <a:rPr lang="en-US" altLang="en-US">
                <a:effectLst/>
              </a:rPr>
            </a:br>
            <a:r>
              <a:rPr lang="en-US" altLang="en-US">
                <a:effectLst/>
              </a:rPr>
              <a:t>Than when we’d first begun.</a:t>
            </a:r>
          </a:p>
        </p:txBody>
      </p:sp>
    </p:spTree>
  </p:cSld>
  <p:clrMapOvr>
    <a:masterClrMapping/>
  </p:clrMapOvr>
  <p:transition spd="med">
    <p:fade/>
  </p:transition>
</p:sld>
</file>

<file path=ppt/theme/theme1.xml><?xml version="1.0" encoding="utf-8"?>
<a:theme xmlns:a="http://schemas.openxmlformats.org/drawingml/2006/main" name="Compass">
  <a:themeElements>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Compas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mpass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Compass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ompass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Compass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Compass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Compass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Compass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Compass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Compass</Template>
  <TotalTime>6536</TotalTime>
  <Words>667</Words>
  <Application>Microsoft Office PowerPoint</Application>
  <PresentationFormat>On-screen Show (4:3)</PresentationFormat>
  <Paragraphs>62</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Tahoma</vt:lpstr>
      <vt:lpstr>MS PGothic</vt:lpstr>
      <vt:lpstr>Arial</vt:lpstr>
      <vt:lpstr>Wingdings</vt:lpstr>
      <vt:lpstr>Cambria</vt:lpstr>
      <vt:lpstr>Helvetica</vt:lpstr>
      <vt:lpstr>Berlin Sans FB</vt:lpstr>
      <vt:lpstr>Andalus</vt:lpstr>
      <vt:lpstr>Compass</vt:lpstr>
      <vt:lpstr>PowerPoint Presentation</vt:lpstr>
      <vt:lpstr>THE MESSAGE OF EPHESIANS:</vt:lpstr>
      <vt:lpstr>Ephesians 2:1-10</vt:lpstr>
      <vt:lpstr>Ephesians 2:1-10</vt:lpstr>
      <vt:lpstr>Ephesians 2:1-10</vt:lpstr>
      <vt:lpstr> The Triumph of God through the Grace of God in Granting the Child of God…</vt:lpstr>
      <vt:lpstr>Amazing Grace</vt:lpstr>
      <vt:lpstr>Amazing Grace</vt:lpstr>
      <vt:lpstr>Amazing Grace</vt:lpstr>
      <vt:lpstr>PowerPoint Presentation</vt:lpstr>
      <vt:lpstr>GOD’S TRIUMPH DISPLAYED…</vt:lpstr>
      <vt:lpstr>GOD’S TRIUMPH DISPLAYED  IN THE PLAN OF GOD (ch. 1-3) </vt:lpstr>
      <vt:lpstr>GOD’S TRIUMPH DISPLAYED  IN THE PEOPLE OF GOD (ch. 4-6)</vt:lpstr>
      <vt:lpstr>To Know God is to Understand…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Pope</dc:title>
  <dc:creator>Ed Roske</dc:creator>
  <cp:lastModifiedBy>Rusty Page</cp:lastModifiedBy>
  <cp:revision>389</cp:revision>
  <dcterms:created xsi:type="dcterms:W3CDTF">2006-11-28T13:59:03Z</dcterms:created>
  <dcterms:modified xsi:type="dcterms:W3CDTF">2025-10-05T13:25:22Z</dcterms:modified>
</cp:coreProperties>
</file>