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398" r:id="rId5"/>
    <p:sldId id="387" r:id="rId6"/>
    <p:sldId id="388" r:id="rId7"/>
    <p:sldId id="390" r:id="rId8"/>
    <p:sldId id="391" r:id="rId9"/>
    <p:sldId id="392" r:id="rId10"/>
    <p:sldId id="393" r:id="rId11"/>
    <p:sldId id="394" r:id="rId12"/>
    <p:sldId id="396" r:id="rId13"/>
    <p:sldId id="395" r:id="rId14"/>
    <p:sldId id="397" r:id="rId15"/>
  </p:sldIdLst>
  <p:sldSz cx="12192000" cy="6858000"/>
  <p:notesSz cx="6954838" cy="9240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4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F416A4-B8A4-49DD-9BE3-764F81E39606}" v="18" dt="2026-10-11T13:58:14.5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1" autoAdjust="0"/>
    <p:restoredTop sz="94617"/>
  </p:normalViewPr>
  <p:slideViewPr>
    <p:cSldViewPr snapToGrid="0">
      <p:cViewPr varScale="1">
        <p:scale>
          <a:sx n="87" d="100"/>
          <a:sy n="87" d="100"/>
        </p:scale>
        <p:origin x="57" y="54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Tatlock" userId="dced2b3b-a3af-4ebb-940e-fd7eaf219c03" providerId="ADAL" clId="{900A11B5-77B8-4B5D-A756-AB3DB62084EC}"/>
    <pc:docChg chg="addSld modSld sldOrd modNotesMaster">
      <pc:chgData name="Mark Tatlock" userId="dced2b3b-a3af-4ebb-940e-fd7eaf219c03" providerId="ADAL" clId="{900A11B5-77B8-4B5D-A756-AB3DB62084EC}" dt="2026-10-11T13:58:17.751" v="17"/>
      <pc:docMkLst>
        <pc:docMk/>
      </pc:docMkLst>
      <pc:sldChg chg="ord">
        <pc:chgData name="Mark Tatlock" userId="dced2b3b-a3af-4ebb-940e-fd7eaf219c03" providerId="ADAL" clId="{900A11B5-77B8-4B5D-A756-AB3DB62084EC}" dt="2026-10-11T13:58:17.751" v="17"/>
        <pc:sldMkLst>
          <pc:docMk/>
          <pc:sldMk cId="3174913652" sldId="387"/>
        </pc:sldMkLst>
      </pc:sldChg>
      <pc:sldChg chg="add">
        <pc:chgData name="Mark Tatlock" userId="dced2b3b-a3af-4ebb-940e-fd7eaf219c03" providerId="ADAL" clId="{900A11B5-77B8-4B5D-A756-AB3DB62084EC}" dt="2026-10-10T21:00:15.205" v="0"/>
        <pc:sldMkLst>
          <pc:docMk/>
          <pc:sldMk cId="3499132672" sldId="394"/>
        </pc:sldMkLst>
      </pc:sldChg>
      <pc:sldChg chg="add">
        <pc:chgData name="Mark Tatlock" userId="dced2b3b-a3af-4ebb-940e-fd7eaf219c03" providerId="ADAL" clId="{900A11B5-77B8-4B5D-A756-AB3DB62084EC}" dt="2026-10-10T21:01:45.347" v="1"/>
        <pc:sldMkLst>
          <pc:docMk/>
          <pc:sldMk cId="3323550387" sldId="395"/>
        </pc:sldMkLst>
      </pc:sldChg>
      <pc:sldChg chg="modSp add">
        <pc:chgData name="Mark Tatlock" userId="dced2b3b-a3af-4ebb-940e-fd7eaf219c03" providerId="ADAL" clId="{900A11B5-77B8-4B5D-A756-AB3DB62084EC}" dt="2026-10-10T21:07:16.863" v="7"/>
        <pc:sldMkLst>
          <pc:docMk/>
          <pc:sldMk cId="2884843808" sldId="396"/>
        </pc:sldMkLst>
        <pc:spChg chg="mod">
          <ac:chgData name="Mark Tatlock" userId="dced2b3b-a3af-4ebb-940e-fd7eaf219c03" providerId="ADAL" clId="{900A11B5-77B8-4B5D-A756-AB3DB62084EC}" dt="2026-10-10T21:07:16.863" v="7"/>
          <ac:spMkLst>
            <pc:docMk/>
            <pc:sldMk cId="2884843808" sldId="396"/>
            <ac:spMk id="7" creationId="{0AC34D9A-1DC5-6EC7-A5BE-77DB086B964A}"/>
          </ac:spMkLst>
        </pc:spChg>
      </pc:sldChg>
      <pc:sldChg chg="modSp add">
        <pc:chgData name="Mark Tatlock" userId="dced2b3b-a3af-4ebb-940e-fd7eaf219c03" providerId="ADAL" clId="{900A11B5-77B8-4B5D-A756-AB3DB62084EC}" dt="2026-10-10T21:15:16.662" v="13"/>
        <pc:sldMkLst>
          <pc:docMk/>
          <pc:sldMk cId="32762858" sldId="397"/>
        </pc:sldMkLst>
        <pc:spChg chg="mod">
          <ac:chgData name="Mark Tatlock" userId="dced2b3b-a3af-4ebb-940e-fd7eaf219c03" providerId="ADAL" clId="{900A11B5-77B8-4B5D-A756-AB3DB62084EC}" dt="2026-10-10T21:14:33.647" v="12"/>
          <ac:spMkLst>
            <pc:docMk/>
            <pc:sldMk cId="32762858" sldId="397"/>
            <ac:spMk id="4" creationId="{E3E376A8-3956-962B-F3EE-FB002862DFA6}"/>
          </ac:spMkLst>
        </pc:spChg>
        <pc:spChg chg="mod">
          <ac:chgData name="Mark Tatlock" userId="dced2b3b-a3af-4ebb-940e-fd7eaf219c03" providerId="ADAL" clId="{900A11B5-77B8-4B5D-A756-AB3DB62084EC}" dt="2026-10-10T21:15:16.662" v="13"/>
          <ac:spMkLst>
            <pc:docMk/>
            <pc:sldMk cId="32762858" sldId="397"/>
            <ac:spMk id="7" creationId="{FA8AFFEC-0043-69AA-863C-541D8D713B5D}"/>
          </ac:spMkLst>
        </pc:spChg>
      </pc:sldChg>
      <pc:sldChg chg="add">
        <pc:chgData name="Mark Tatlock" userId="dced2b3b-a3af-4ebb-940e-fd7eaf219c03" providerId="ADAL" clId="{900A11B5-77B8-4B5D-A756-AB3DB62084EC}" dt="2026-10-11T13:58:14.552" v="16"/>
        <pc:sldMkLst>
          <pc:docMk/>
          <pc:sldMk cId="1103371609" sldId="39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3763" cy="463647"/>
          </a:xfrm>
          <a:prstGeom prst="rect">
            <a:avLst/>
          </a:prstGeom>
        </p:spPr>
        <p:txBody>
          <a:bodyPr vert="horz" lIns="92538" tIns="46269" rIns="92538" bIns="46269" rtlCol="0"/>
          <a:lstStyle>
            <a:lvl1pPr algn="l">
              <a:defRPr sz="1200"/>
            </a:lvl1pPr>
          </a:lstStyle>
          <a:p>
            <a:endParaRPr lang="en-US" dirty="0"/>
          </a:p>
        </p:txBody>
      </p:sp>
      <p:sp>
        <p:nvSpPr>
          <p:cNvPr id="3" name="Date Placeholder 2"/>
          <p:cNvSpPr>
            <a:spLocks noGrp="1"/>
          </p:cNvSpPr>
          <p:nvPr>
            <p:ph type="dt" idx="1"/>
          </p:nvPr>
        </p:nvSpPr>
        <p:spPr>
          <a:xfrm>
            <a:off x="3939467" y="0"/>
            <a:ext cx="3013763" cy="463647"/>
          </a:xfrm>
          <a:prstGeom prst="rect">
            <a:avLst/>
          </a:prstGeom>
        </p:spPr>
        <p:txBody>
          <a:bodyPr vert="horz" lIns="92538" tIns="46269" rIns="92538" bIns="46269" rtlCol="0"/>
          <a:lstStyle>
            <a:lvl1pPr algn="r">
              <a:defRPr sz="1200"/>
            </a:lvl1pPr>
          </a:lstStyle>
          <a:p>
            <a:fld id="{AA197D29-85E9-4010-A6B9-C5F32572411A}" type="datetimeFigureOut">
              <a:rPr lang="en-US" smtClean="0"/>
              <a:t>10/10/2026</a:t>
            </a:fld>
            <a:endParaRPr lang="en-US" dirty="0"/>
          </a:p>
        </p:txBody>
      </p:sp>
      <p:sp>
        <p:nvSpPr>
          <p:cNvPr id="4" name="Slide Image Placeholder 3"/>
          <p:cNvSpPr>
            <a:spLocks noGrp="1" noRot="1" noChangeAspect="1"/>
          </p:cNvSpPr>
          <p:nvPr>
            <p:ph type="sldImg" idx="2"/>
          </p:nvPr>
        </p:nvSpPr>
        <p:spPr>
          <a:xfrm>
            <a:off x="704850" y="1154113"/>
            <a:ext cx="5545138" cy="3119437"/>
          </a:xfrm>
          <a:prstGeom prst="rect">
            <a:avLst/>
          </a:prstGeom>
          <a:noFill/>
          <a:ln w="12700">
            <a:solidFill>
              <a:prstClr val="black"/>
            </a:solidFill>
          </a:ln>
        </p:spPr>
        <p:txBody>
          <a:bodyPr vert="horz" lIns="92538" tIns="46269" rIns="92538" bIns="46269" rtlCol="0" anchor="ctr"/>
          <a:lstStyle/>
          <a:p>
            <a:endParaRPr lang="en-US" dirty="0"/>
          </a:p>
        </p:txBody>
      </p:sp>
      <p:sp>
        <p:nvSpPr>
          <p:cNvPr id="5" name="Notes Placeholder 4"/>
          <p:cNvSpPr>
            <a:spLocks noGrp="1"/>
          </p:cNvSpPr>
          <p:nvPr>
            <p:ph type="body" sz="quarter" idx="3"/>
          </p:nvPr>
        </p:nvSpPr>
        <p:spPr>
          <a:xfrm>
            <a:off x="695485" y="4447154"/>
            <a:ext cx="5563870" cy="3638579"/>
          </a:xfrm>
          <a:prstGeom prst="rect">
            <a:avLst/>
          </a:prstGeom>
        </p:spPr>
        <p:txBody>
          <a:bodyPr vert="horz" lIns="92538" tIns="46269" rIns="92538" bIns="4626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77194"/>
            <a:ext cx="3013763" cy="463646"/>
          </a:xfrm>
          <a:prstGeom prst="rect">
            <a:avLst/>
          </a:prstGeom>
        </p:spPr>
        <p:txBody>
          <a:bodyPr vert="horz" lIns="92538" tIns="46269" rIns="92538" bIns="4626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9467" y="8777194"/>
            <a:ext cx="3013763" cy="463646"/>
          </a:xfrm>
          <a:prstGeom prst="rect">
            <a:avLst/>
          </a:prstGeom>
        </p:spPr>
        <p:txBody>
          <a:bodyPr vert="horz" lIns="92538" tIns="46269" rIns="92538" bIns="46269" rtlCol="0" anchor="b"/>
          <a:lstStyle>
            <a:lvl1pPr algn="r">
              <a:defRPr sz="1200"/>
            </a:lvl1pPr>
          </a:lstStyle>
          <a:p>
            <a:fld id="{FFCB8257-0AC9-48C5-9E9D-E1A7CAF24EC4}" type="slidenum">
              <a:rPr lang="en-US" smtClean="0"/>
              <a:t>‹#›</a:t>
            </a:fld>
            <a:endParaRPr lang="en-US" dirty="0"/>
          </a:p>
        </p:txBody>
      </p:sp>
    </p:spTree>
    <p:extLst>
      <p:ext uri="{BB962C8B-B14F-4D97-AF65-F5344CB8AC3E}">
        <p14:creationId xmlns:p14="http://schemas.microsoft.com/office/powerpoint/2010/main" val="265334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06769-4FE8-724F-6034-E2C5B33784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037E30-42F5-52D9-A459-0AC1C3FA36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1527F8-BFE1-6120-5264-DA73BB246C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848E076-C3AE-EBCA-1975-FAAFD7E7F572}"/>
              </a:ext>
            </a:extLst>
          </p:cNvPr>
          <p:cNvSpPr>
            <a:spLocks noGrp="1"/>
          </p:cNvSpPr>
          <p:nvPr>
            <p:ph type="sldNum" sz="quarter" idx="10"/>
          </p:nvPr>
        </p:nvSpPr>
        <p:spPr/>
        <p:txBody>
          <a:bodyPr/>
          <a:lstStyle/>
          <a:p>
            <a:pPr defTabSz="925378"/>
            <a:fld id="{183A3D17-734A-664F-9C44-0A9CC33C0A23}" type="slidenum">
              <a:rPr lang="en-US">
                <a:solidFill>
                  <a:prstClr val="black"/>
                </a:solidFill>
                <a:latin typeface="Calibri" panose="020F0502020204030204"/>
              </a:rPr>
              <a:pPr defTabSz="925378"/>
              <a:t>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24468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CF903-BB13-51C6-B511-E5C7AA4B20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FADF23-1911-F998-EFB3-FB3FC1F94E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73D97D-A12C-6FC2-66B9-7DDF15B384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E5B5D6-558A-E52D-AC6B-D34F46342221}"/>
              </a:ext>
            </a:extLst>
          </p:cNvPr>
          <p:cNvSpPr>
            <a:spLocks noGrp="1"/>
          </p:cNvSpPr>
          <p:nvPr>
            <p:ph type="sldNum" sz="quarter" idx="10"/>
          </p:nvPr>
        </p:nvSpPr>
        <p:spPr/>
        <p:txBody>
          <a:bodyPr/>
          <a:lstStyle/>
          <a:p>
            <a:pPr defTabSz="925378"/>
            <a:fld id="{183A3D17-734A-664F-9C44-0A9CC33C0A23}" type="slidenum">
              <a:rPr lang="en-US">
                <a:solidFill>
                  <a:prstClr val="black"/>
                </a:solidFill>
                <a:latin typeface="Calibri" panose="020F0502020204030204"/>
              </a:rPr>
              <a:pPr defTabSz="925378"/>
              <a:t>11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9338621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endParaRPr lang="en-US" dirty="0"/>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C9837069-3EAF-A449-9777-18A2E8CBAFCA}" type="slidenum">
              <a:rPr lang="en-US" smtClean="0"/>
              <a:t>‹#›</a:t>
            </a:fld>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0865022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837069-3EAF-A449-9777-18A2E8CBAFCA}" type="slidenum">
              <a:rPr lang="en-US" smtClean="0"/>
              <a:t>‹#›</a:t>
            </a:fld>
            <a:endParaRPr lang="en-US" dirty="0"/>
          </a:p>
        </p:txBody>
      </p:sp>
    </p:spTree>
    <p:extLst>
      <p:ext uri="{BB962C8B-B14F-4D97-AF65-F5344CB8AC3E}">
        <p14:creationId xmlns:p14="http://schemas.microsoft.com/office/powerpoint/2010/main" val="1899469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837069-3EAF-A449-9777-18A2E8CBAFCA}" type="slidenum">
              <a:rPr lang="en-US" smtClean="0"/>
              <a:t>‹#›</a:t>
            </a:fld>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63170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9837069-3EAF-A449-9777-18A2E8CBAFCA}" type="slidenum">
              <a:rPr lang="en-US" smtClean="0"/>
              <a:t>‹#›</a:t>
            </a:fld>
            <a:endParaRPr lang="en-US" dirty="0"/>
          </a:p>
        </p:txBody>
      </p:sp>
    </p:spTree>
    <p:extLst>
      <p:ext uri="{BB962C8B-B14F-4D97-AF65-F5344CB8AC3E}">
        <p14:creationId xmlns:p14="http://schemas.microsoft.com/office/powerpoint/2010/main" val="281307383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9837069-3EAF-A449-9777-18A2E8CBAFCA}" type="slidenum">
              <a:rPr lang="en-US" smtClean="0"/>
              <a:t>‹#›</a:t>
            </a:fld>
            <a:endParaRPr lang="en-US" dirty="0"/>
          </a:p>
        </p:txBody>
      </p:sp>
    </p:spTree>
    <p:extLst>
      <p:ext uri="{BB962C8B-B14F-4D97-AF65-F5344CB8AC3E}">
        <p14:creationId xmlns:p14="http://schemas.microsoft.com/office/powerpoint/2010/main" val="9942088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9837069-3EAF-A449-9777-18A2E8CBAFCA}" type="slidenum">
              <a:rPr lang="en-US" smtClean="0"/>
              <a:t>‹#›</a:t>
            </a:fld>
            <a:endParaRPr lang="en-US" dirty="0"/>
          </a:p>
        </p:txBody>
      </p:sp>
    </p:spTree>
    <p:extLst>
      <p:ext uri="{BB962C8B-B14F-4D97-AF65-F5344CB8AC3E}">
        <p14:creationId xmlns:p14="http://schemas.microsoft.com/office/powerpoint/2010/main" val="2377707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9837069-3EAF-A449-9777-18A2E8CBAFCA}" type="slidenum">
              <a:rPr lang="en-US" smtClean="0"/>
              <a:t>‹#›</a:t>
            </a:fld>
            <a:endParaRPr lang="en-US" dirty="0"/>
          </a:p>
        </p:txBody>
      </p:sp>
    </p:spTree>
    <p:extLst>
      <p:ext uri="{BB962C8B-B14F-4D97-AF65-F5344CB8AC3E}">
        <p14:creationId xmlns:p14="http://schemas.microsoft.com/office/powerpoint/2010/main" val="67101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9837069-3EAF-A449-9777-18A2E8CBAFCA}" type="slidenum">
              <a:rPr lang="en-US" smtClean="0"/>
              <a:t>‹#›</a:t>
            </a:fld>
            <a:endParaRPr lang="en-US" dirty="0"/>
          </a:p>
        </p:txBody>
      </p:sp>
    </p:spTree>
    <p:extLst>
      <p:ext uri="{BB962C8B-B14F-4D97-AF65-F5344CB8AC3E}">
        <p14:creationId xmlns:p14="http://schemas.microsoft.com/office/powerpoint/2010/main" val="402403961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blipFill>
            <a:blip r:embed="rId2"/>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9837069-3EAF-A449-9777-18A2E8CBAFCA}" type="slidenum">
              <a:rPr lang="en-US" smtClean="0"/>
              <a:t>‹#›</a:t>
            </a:fld>
            <a:endParaRPr lang="en-US" dirty="0"/>
          </a:p>
        </p:txBody>
      </p:sp>
    </p:spTree>
    <p:extLst>
      <p:ext uri="{BB962C8B-B14F-4D97-AF65-F5344CB8AC3E}">
        <p14:creationId xmlns:p14="http://schemas.microsoft.com/office/powerpoint/2010/main" val="1241320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837069-3EAF-A449-9777-18A2E8CBAFCA}" type="slidenum">
              <a:rPr lang="en-US" smtClean="0"/>
              <a:t>‹#›</a:t>
            </a:fld>
            <a:endParaRPr lang="en-US" dirty="0"/>
          </a:p>
        </p:txBody>
      </p:sp>
    </p:spTree>
    <p:extLst>
      <p:ext uri="{BB962C8B-B14F-4D97-AF65-F5344CB8AC3E}">
        <p14:creationId xmlns:p14="http://schemas.microsoft.com/office/powerpoint/2010/main" val="4077242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9837069-3EAF-A449-9777-18A2E8CBAFCA}" type="slidenum">
              <a:rPr lang="en-US" smtClean="0"/>
              <a:t>‹#›</a:t>
            </a:fld>
            <a:endParaRPr lang="en-US" dirty="0"/>
          </a:p>
        </p:txBody>
      </p:sp>
    </p:spTree>
    <p:extLst>
      <p:ext uri="{BB962C8B-B14F-4D97-AF65-F5344CB8AC3E}">
        <p14:creationId xmlns:p14="http://schemas.microsoft.com/office/powerpoint/2010/main" val="2664159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endParaRPr 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1800">
                <a:solidFill>
                  <a:schemeClr val="tx2">
                    <a:lumMod val="60000"/>
                    <a:lumOff val="40000"/>
                  </a:schemeClr>
                </a:solidFill>
              </a:defRPr>
            </a:lvl1pPr>
          </a:lstStyle>
          <a:p>
            <a:fld id="{C9837069-3EAF-A449-9777-18A2E8CBAFCA}" type="slidenum">
              <a:rPr lang="en-US" smtClean="0"/>
              <a:pPr/>
              <a:t>‹#›</a:t>
            </a:fld>
            <a:endParaRPr lang="en-US" dirty="0"/>
          </a:p>
        </p:txBody>
      </p:sp>
    </p:spTree>
    <p:extLst>
      <p:ext uri="{BB962C8B-B14F-4D97-AF65-F5344CB8AC3E}">
        <p14:creationId xmlns:p14="http://schemas.microsoft.com/office/powerpoint/2010/main" val="27674241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35544-A92D-E5FA-64F5-AE1D30FA32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66A3E8-3C4F-3AA2-48C6-49B0FD10B674}"/>
              </a:ext>
            </a:extLst>
          </p:cNvPr>
          <p:cNvSpPr>
            <a:spLocks noGrp="1"/>
          </p:cNvSpPr>
          <p:nvPr>
            <p:ph type="title"/>
          </p:nvPr>
        </p:nvSpPr>
        <p:spPr>
          <a:xfrm>
            <a:off x="1386840" y="1856780"/>
            <a:ext cx="9418320" cy="4041648"/>
          </a:xfrm>
        </p:spPr>
        <p:txBody>
          <a:bodyPr>
            <a:noAutofit/>
          </a:bodyPr>
          <a:lstStyle/>
          <a:p>
            <a:r>
              <a:rPr lang="en-US" sz="5400" b="1" dirty="0"/>
              <a:t>The Cleansing of the Temple: </a:t>
            </a:r>
            <a:br>
              <a:rPr lang="en-US" sz="5400" b="1" dirty="0"/>
            </a:br>
            <a:br>
              <a:rPr lang="en-US" sz="5400" b="1" dirty="0"/>
            </a:br>
            <a:r>
              <a:rPr lang="en-US" sz="5400" b="1" dirty="0"/>
              <a:t>Christ’s Teaching on Redemption and Resurrection for All Nations</a:t>
            </a:r>
          </a:p>
        </p:txBody>
      </p:sp>
      <p:sp>
        <p:nvSpPr>
          <p:cNvPr id="4" name="Slide Number Placeholder 3">
            <a:extLst>
              <a:ext uri="{FF2B5EF4-FFF2-40B4-BE49-F238E27FC236}">
                <a16:creationId xmlns:a16="http://schemas.microsoft.com/office/drawing/2014/main" id="{826D0D59-9218-5F6C-C429-90A53BEAF4A5}"/>
              </a:ext>
            </a:extLst>
          </p:cNvPr>
          <p:cNvSpPr>
            <a:spLocks noGrp="1"/>
          </p:cNvSpPr>
          <p:nvPr>
            <p:ph type="sldNum" sz="quarter" idx="12"/>
          </p:nvPr>
        </p:nvSpPr>
        <p:spPr/>
        <p:txBody>
          <a:bodyPr/>
          <a:lstStyle/>
          <a:p>
            <a:fld id="{C9837069-3EAF-A449-9777-18A2E8CBAFCA}" type="slidenum">
              <a:rPr lang="en-US" smtClean="0"/>
              <a:t>1</a:t>
            </a:fld>
            <a:endParaRPr lang="en-US" dirty="0"/>
          </a:p>
        </p:txBody>
      </p:sp>
    </p:spTree>
    <p:extLst>
      <p:ext uri="{BB962C8B-B14F-4D97-AF65-F5344CB8AC3E}">
        <p14:creationId xmlns:p14="http://schemas.microsoft.com/office/powerpoint/2010/main" val="1103371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C5B7C-8A19-454A-A585-F75A9686A594}"/>
              </a:ext>
            </a:extLst>
          </p:cNvPr>
          <p:cNvSpPr>
            <a:spLocks noGrp="1"/>
          </p:cNvSpPr>
          <p:nvPr>
            <p:ph type="ctrTitle"/>
          </p:nvPr>
        </p:nvSpPr>
        <p:spPr/>
        <p:txBody>
          <a:bodyPr>
            <a:normAutofit/>
          </a:bodyPr>
          <a:lstStyle/>
          <a:p>
            <a:r>
              <a:rPr lang="en-US" sz="8800" dirty="0"/>
              <a:t>Why Did Christ Cleanse the Temple?</a:t>
            </a:r>
          </a:p>
        </p:txBody>
      </p:sp>
      <p:sp>
        <p:nvSpPr>
          <p:cNvPr id="4" name="Slide Number Placeholder 3">
            <a:extLst>
              <a:ext uri="{FF2B5EF4-FFF2-40B4-BE49-F238E27FC236}">
                <a16:creationId xmlns:a16="http://schemas.microsoft.com/office/drawing/2014/main" id="{B8A868D9-DF77-E04C-91B5-435AFB03D796}"/>
              </a:ext>
            </a:extLst>
          </p:cNvPr>
          <p:cNvSpPr>
            <a:spLocks noGrp="1"/>
          </p:cNvSpPr>
          <p:nvPr>
            <p:ph type="sldNum" sz="quarter" idx="12"/>
          </p:nvPr>
        </p:nvSpPr>
        <p:spPr/>
        <p:txBody>
          <a:bodyPr/>
          <a:lstStyle/>
          <a:p>
            <a:fld id="{C9837069-3EAF-A449-9777-18A2E8CBAFCA}" type="slidenum">
              <a:rPr lang="en-US" smtClean="0"/>
              <a:t>2</a:t>
            </a:fld>
            <a:endParaRPr lang="en-US" dirty="0"/>
          </a:p>
        </p:txBody>
      </p:sp>
    </p:spTree>
    <p:extLst>
      <p:ext uri="{BB962C8B-B14F-4D97-AF65-F5344CB8AC3E}">
        <p14:creationId xmlns:p14="http://schemas.microsoft.com/office/powerpoint/2010/main" val="3174913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1518C-B5A4-5C4B-9207-DBB56409BC93}"/>
              </a:ext>
            </a:extLst>
          </p:cNvPr>
          <p:cNvSpPr>
            <a:spLocks noGrp="1"/>
          </p:cNvSpPr>
          <p:nvPr>
            <p:ph type="title"/>
          </p:nvPr>
        </p:nvSpPr>
        <p:spPr>
          <a:xfrm>
            <a:off x="1554180" y="833904"/>
            <a:ext cx="9418320" cy="4041648"/>
          </a:xfrm>
        </p:spPr>
        <p:txBody>
          <a:bodyPr>
            <a:normAutofit/>
          </a:bodyPr>
          <a:lstStyle/>
          <a:p>
            <a:r>
              <a:rPr lang="en-US" dirty="0"/>
              <a:t>I. The Progress of Redemption to all Nations(v. 13-17)</a:t>
            </a:r>
          </a:p>
        </p:txBody>
      </p:sp>
      <p:sp>
        <p:nvSpPr>
          <p:cNvPr id="4" name="Slide Number Placeholder 3">
            <a:extLst>
              <a:ext uri="{FF2B5EF4-FFF2-40B4-BE49-F238E27FC236}">
                <a16:creationId xmlns:a16="http://schemas.microsoft.com/office/drawing/2014/main" id="{A32F570D-3B22-7C49-B804-DB6784997886}"/>
              </a:ext>
            </a:extLst>
          </p:cNvPr>
          <p:cNvSpPr>
            <a:spLocks noGrp="1"/>
          </p:cNvSpPr>
          <p:nvPr>
            <p:ph type="sldNum" sz="quarter" idx="12"/>
          </p:nvPr>
        </p:nvSpPr>
        <p:spPr/>
        <p:txBody>
          <a:bodyPr/>
          <a:lstStyle/>
          <a:p>
            <a:fld id="{C9837069-3EAF-A449-9777-18A2E8CBAFCA}" type="slidenum">
              <a:rPr lang="en-US" smtClean="0"/>
              <a:t>3</a:t>
            </a:fld>
            <a:endParaRPr lang="en-US" dirty="0"/>
          </a:p>
        </p:txBody>
      </p:sp>
    </p:spTree>
    <p:extLst>
      <p:ext uri="{BB962C8B-B14F-4D97-AF65-F5344CB8AC3E}">
        <p14:creationId xmlns:p14="http://schemas.microsoft.com/office/powerpoint/2010/main" val="310463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931C7F-68F7-4AE3-8466-F7C866951FD5}"/>
              </a:ext>
            </a:extLst>
          </p:cNvPr>
          <p:cNvSpPr>
            <a:spLocks noGrp="1"/>
          </p:cNvSpPr>
          <p:nvPr>
            <p:ph type="sldNum" sz="quarter" idx="12"/>
          </p:nvPr>
        </p:nvSpPr>
        <p:spPr/>
        <p:txBody>
          <a:bodyPr/>
          <a:lstStyle/>
          <a:p>
            <a:fld id="{C9837069-3EAF-A449-9777-18A2E8CBAFCA}" type="slidenum">
              <a:rPr lang="en-US" smtClean="0"/>
              <a:t>4</a:t>
            </a:fld>
            <a:endParaRPr lang="en-US" dirty="0"/>
          </a:p>
        </p:txBody>
      </p:sp>
      <p:pic>
        <p:nvPicPr>
          <p:cNvPr id="3" name="Picture 2" descr="Image result for creation to consummation">
            <a:extLst>
              <a:ext uri="{FF2B5EF4-FFF2-40B4-BE49-F238E27FC236}">
                <a16:creationId xmlns:a16="http://schemas.microsoft.com/office/drawing/2014/main" id="{2382BC37-43BA-4D93-A047-CAF7AD408CA6}"/>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6588" y="531894"/>
            <a:ext cx="10498444" cy="6016390"/>
          </a:xfrm>
          <a:prstGeom prst="rect">
            <a:avLst/>
          </a:prstGeom>
          <a:noFill/>
          <a:ln>
            <a:noFill/>
          </a:ln>
        </p:spPr>
      </p:pic>
    </p:spTree>
    <p:extLst>
      <p:ext uri="{BB962C8B-B14F-4D97-AF65-F5344CB8AC3E}">
        <p14:creationId xmlns:p14="http://schemas.microsoft.com/office/powerpoint/2010/main" val="2938305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olomon's Temple">
            <a:extLst>
              <a:ext uri="{FF2B5EF4-FFF2-40B4-BE49-F238E27FC236}">
                <a16:creationId xmlns:a16="http://schemas.microsoft.com/office/drawing/2014/main" id="{84A4F38F-73BF-0FC3-68C7-7969D8985B66}"/>
              </a:ext>
            </a:extLst>
          </p:cNvPr>
          <p:cNvPicPr>
            <a:picLocks noChangeAspect="1"/>
          </p:cNvPicPr>
          <p:nvPr/>
        </p:nvPicPr>
        <p:blipFill>
          <a:blip r:embed="rId2"/>
          <a:stretch>
            <a:fillRect/>
          </a:stretch>
        </p:blipFill>
        <p:spPr>
          <a:xfrm>
            <a:off x="531913" y="644876"/>
            <a:ext cx="10760927" cy="5527324"/>
          </a:xfrm>
          <a:prstGeom prst="rect">
            <a:avLst/>
          </a:prstGeom>
        </p:spPr>
      </p:pic>
      <p:sp>
        <p:nvSpPr>
          <p:cNvPr id="4" name="Slide Number Placeholder 3">
            <a:extLst>
              <a:ext uri="{FF2B5EF4-FFF2-40B4-BE49-F238E27FC236}">
                <a16:creationId xmlns:a16="http://schemas.microsoft.com/office/drawing/2014/main" id="{234C0DBB-83AD-F22E-777D-613D37F6745D}"/>
              </a:ext>
            </a:extLst>
          </p:cNvPr>
          <p:cNvSpPr>
            <a:spLocks noGrp="1"/>
          </p:cNvSpPr>
          <p:nvPr>
            <p:ph type="sldNum" sz="quarter" idx="12"/>
          </p:nvPr>
        </p:nvSpPr>
        <p:spPr/>
        <p:txBody>
          <a:bodyPr/>
          <a:lstStyle/>
          <a:p>
            <a:fld id="{C9837069-3EAF-A449-9777-18A2E8CBAFCA}" type="slidenum">
              <a:rPr lang="en-US" smtClean="0"/>
              <a:t>5</a:t>
            </a:fld>
            <a:endParaRPr lang="en-US" dirty="0"/>
          </a:p>
        </p:txBody>
      </p:sp>
    </p:spTree>
    <p:extLst>
      <p:ext uri="{BB962C8B-B14F-4D97-AF65-F5344CB8AC3E}">
        <p14:creationId xmlns:p14="http://schemas.microsoft.com/office/powerpoint/2010/main" val="4040519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0680D-4A33-16CA-A519-AB5375A40D8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E858204-2FEF-4269-41AC-8C79EEF82B21}"/>
              </a:ext>
            </a:extLst>
          </p:cNvPr>
          <p:cNvSpPr>
            <a:spLocks noGrp="1"/>
          </p:cNvSpPr>
          <p:nvPr>
            <p:ph type="sldNum" sz="quarter" idx="12"/>
          </p:nvPr>
        </p:nvSpPr>
        <p:spPr/>
        <p:txBody>
          <a:bodyPr/>
          <a:lstStyle/>
          <a:p>
            <a:fld id="{C9837069-3EAF-A449-9777-18A2E8CBAFCA}" type="slidenum">
              <a:rPr lang="en-US" smtClean="0"/>
              <a:t>6</a:t>
            </a:fld>
            <a:endParaRPr lang="en-US" dirty="0"/>
          </a:p>
        </p:txBody>
      </p:sp>
      <p:pic>
        <p:nvPicPr>
          <p:cNvPr id="3" name="Picture 2" descr="Jesus heralds the end of the sacrificial system - The Bible Journey">
            <a:extLst>
              <a:ext uri="{FF2B5EF4-FFF2-40B4-BE49-F238E27FC236}">
                <a16:creationId xmlns:a16="http://schemas.microsoft.com/office/drawing/2014/main" id="{D26437D9-2E06-C05B-663B-155AFBE2E7A2}"/>
              </a:ext>
            </a:extLst>
          </p:cNvPr>
          <p:cNvPicPr>
            <a:picLocks noChangeAspect="1"/>
          </p:cNvPicPr>
          <p:nvPr/>
        </p:nvPicPr>
        <p:blipFill>
          <a:blip r:embed="rId2"/>
          <a:stretch>
            <a:fillRect/>
          </a:stretch>
        </p:blipFill>
        <p:spPr>
          <a:xfrm>
            <a:off x="2218544" y="-1738859"/>
            <a:ext cx="7746816" cy="9030401"/>
          </a:xfrm>
          <a:prstGeom prst="rect">
            <a:avLst/>
          </a:prstGeom>
        </p:spPr>
      </p:pic>
    </p:spTree>
    <p:extLst>
      <p:ext uri="{BB962C8B-B14F-4D97-AF65-F5344CB8AC3E}">
        <p14:creationId xmlns:p14="http://schemas.microsoft.com/office/powerpoint/2010/main" val="1815506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97C08F-88B1-F7BC-F571-A70DB0B62CAE}"/>
              </a:ext>
            </a:extLst>
          </p:cNvPr>
          <p:cNvPicPr>
            <a:picLocks noChangeAspect="1"/>
          </p:cNvPicPr>
          <p:nvPr/>
        </p:nvPicPr>
        <p:blipFill>
          <a:blip r:embed="rId2"/>
          <a:stretch>
            <a:fillRect/>
          </a:stretch>
        </p:blipFill>
        <p:spPr>
          <a:xfrm>
            <a:off x="5436066" y="1296650"/>
            <a:ext cx="5767700" cy="3875894"/>
          </a:xfrm>
          <a:prstGeom prst="rect">
            <a:avLst/>
          </a:prstGeom>
        </p:spPr>
      </p:pic>
      <p:sp>
        <p:nvSpPr>
          <p:cNvPr id="3" name="Text Placeholder 2">
            <a:extLst>
              <a:ext uri="{FF2B5EF4-FFF2-40B4-BE49-F238E27FC236}">
                <a16:creationId xmlns:a16="http://schemas.microsoft.com/office/drawing/2014/main" id="{ABC2CDC3-971E-F0A7-DD51-B729A50F7C54}"/>
              </a:ext>
            </a:extLst>
          </p:cNvPr>
          <p:cNvSpPr>
            <a:spLocks noGrp="1"/>
          </p:cNvSpPr>
          <p:nvPr>
            <p:ph type="body" idx="1"/>
          </p:nvPr>
        </p:nvSpPr>
        <p:spPr>
          <a:xfrm>
            <a:off x="337279" y="672683"/>
            <a:ext cx="5328704" cy="5945474"/>
          </a:xfrm>
        </p:spPr>
        <p:txBody>
          <a:bodyPr>
            <a:normAutofit/>
          </a:bodyPr>
          <a:lstStyle/>
          <a:p>
            <a:pPr algn="ctr"/>
            <a:r>
              <a:rPr lang="en-US" dirty="0" err="1"/>
              <a:t>Μηθέν</a:t>
            </a:r>
            <a:r>
              <a:rPr lang="en-US" dirty="0"/>
              <a:t>α ἀλλογενῆ εἰσπορεύεσθαι </a:t>
            </a:r>
          </a:p>
          <a:p>
            <a:pPr algn="ctr"/>
            <a:r>
              <a:rPr lang="en-US" dirty="0" err="1"/>
              <a:t>ἐντὸς</a:t>
            </a:r>
            <a:r>
              <a:rPr lang="en-US" dirty="0"/>
              <a:t> </a:t>
            </a:r>
            <a:r>
              <a:rPr lang="en-US" dirty="0" err="1"/>
              <a:t>τοῦ</a:t>
            </a:r>
            <a:r>
              <a:rPr lang="en-US" dirty="0"/>
              <a:t> π</a:t>
            </a:r>
            <a:r>
              <a:rPr lang="en-US" dirty="0" err="1"/>
              <a:t>ερὶ</a:t>
            </a:r>
            <a:r>
              <a:rPr lang="en-US" dirty="0"/>
              <a:t> </a:t>
            </a:r>
            <a:r>
              <a:rPr lang="en-US" dirty="0" err="1"/>
              <a:t>τὸ</a:t>
            </a:r>
            <a:r>
              <a:rPr lang="en-US" dirty="0"/>
              <a:t> </a:t>
            </a:r>
            <a:r>
              <a:rPr lang="en-US" dirty="0" err="1"/>
              <a:t>ἱερὸν</a:t>
            </a:r>
            <a:r>
              <a:rPr lang="en-US" dirty="0"/>
              <a:t> </a:t>
            </a:r>
            <a:r>
              <a:rPr lang="en-US" dirty="0" err="1"/>
              <a:t>τρυφάκτου</a:t>
            </a:r>
            <a:r>
              <a:rPr lang="en-US" dirty="0"/>
              <a:t> καὶ π</a:t>
            </a:r>
            <a:r>
              <a:rPr lang="en-US" dirty="0" err="1"/>
              <a:t>ερι</a:t>
            </a:r>
            <a:r>
              <a:rPr lang="en-US" dirty="0"/>
              <a:t>βόλου. </a:t>
            </a:r>
            <a:r>
              <a:rPr lang="en-US" dirty="0" err="1"/>
              <a:t>Ὃς</a:t>
            </a:r>
            <a:r>
              <a:rPr lang="en-US" dirty="0"/>
              <a:t> δ᾽ </a:t>
            </a:r>
            <a:r>
              <a:rPr lang="en-US" dirty="0" err="1"/>
              <a:t>ἂν</a:t>
            </a:r>
            <a:r>
              <a:rPr lang="en-US" dirty="0"/>
              <a:t> </a:t>
            </a:r>
            <a:r>
              <a:rPr lang="en-US" dirty="0" err="1"/>
              <a:t>ληφθῇ</a:t>
            </a:r>
            <a:r>
              <a:rPr lang="en-US" dirty="0"/>
              <a:t>, ἑα</a:t>
            </a:r>
            <a:r>
              <a:rPr lang="en-US" dirty="0" err="1"/>
              <a:t>υτῷ</a:t>
            </a:r>
            <a:r>
              <a:rPr lang="en-US" dirty="0"/>
              <a:t> α</a:t>
            </a:r>
            <a:r>
              <a:rPr lang="en-US" dirty="0" err="1"/>
              <a:t>ἴτιος</a:t>
            </a:r>
            <a:r>
              <a:rPr lang="en-US" dirty="0"/>
              <a:t> </a:t>
            </a:r>
            <a:r>
              <a:rPr lang="en-US" dirty="0" err="1"/>
              <a:t>ἔστ</a:t>
            </a:r>
            <a:r>
              <a:rPr lang="en-US" dirty="0"/>
              <a:t>αι διὰ τὸ ἐξακολουθεῖν θάνατον.</a:t>
            </a:r>
          </a:p>
          <a:p>
            <a:pPr algn="ctr"/>
            <a:r>
              <a:rPr lang="en-US" b="1" dirty="0"/>
              <a:t>No stranger is to enter </a:t>
            </a:r>
          </a:p>
          <a:p>
            <a:pPr algn="ctr"/>
            <a:r>
              <a:rPr lang="en-US" b="1" dirty="0"/>
              <a:t>within the balustrade round</a:t>
            </a:r>
          </a:p>
          <a:p>
            <a:pPr algn="ctr"/>
            <a:r>
              <a:rPr lang="en-US" b="1" dirty="0"/>
              <a:t>the temple and</a:t>
            </a:r>
          </a:p>
          <a:p>
            <a:pPr algn="ctr"/>
            <a:r>
              <a:rPr lang="en-US" b="1" dirty="0"/>
              <a:t>enclosure. Whoever is caught</a:t>
            </a:r>
          </a:p>
          <a:p>
            <a:pPr algn="ctr"/>
            <a:r>
              <a:rPr lang="en-US" b="1" dirty="0"/>
              <a:t>will be himself responsible</a:t>
            </a:r>
          </a:p>
          <a:p>
            <a:pPr algn="ctr"/>
            <a:r>
              <a:rPr lang="en-US" b="1" dirty="0"/>
              <a:t>for his ensuing</a:t>
            </a:r>
          </a:p>
          <a:p>
            <a:pPr algn="ctr"/>
            <a:r>
              <a:rPr lang="en-US" b="1" dirty="0"/>
              <a:t>death</a:t>
            </a:r>
          </a:p>
          <a:p>
            <a:endParaRPr lang="en-US" dirty="0"/>
          </a:p>
          <a:p>
            <a:endParaRPr lang="en-US" dirty="0"/>
          </a:p>
        </p:txBody>
      </p:sp>
      <p:sp>
        <p:nvSpPr>
          <p:cNvPr id="4" name="Slide Number Placeholder 3">
            <a:extLst>
              <a:ext uri="{FF2B5EF4-FFF2-40B4-BE49-F238E27FC236}">
                <a16:creationId xmlns:a16="http://schemas.microsoft.com/office/drawing/2014/main" id="{7A75F75B-7B20-7152-1FFD-927F06CE178A}"/>
              </a:ext>
            </a:extLst>
          </p:cNvPr>
          <p:cNvSpPr>
            <a:spLocks noGrp="1"/>
          </p:cNvSpPr>
          <p:nvPr>
            <p:ph type="sldNum" sz="quarter" idx="12"/>
          </p:nvPr>
        </p:nvSpPr>
        <p:spPr/>
        <p:txBody>
          <a:bodyPr/>
          <a:lstStyle/>
          <a:p>
            <a:fld id="{C9837069-3EAF-A449-9777-18A2E8CBAFCA}" type="slidenum">
              <a:rPr lang="en-US" smtClean="0"/>
              <a:t>7</a:t>
            </a:fld>
            <a:endParaRPr lang="en-US" dirty="0"/>
          </a:p>
        </p:txBody>
      </p:sp>
    </p:spTree>
    <p:extLst>
      <p:ext uri="{BB962C8B-B14F-4D97-AF65-F5344CB8AC3E}">
        <p14:creationId xmlns:p14="http://schemas.microsoft.com/office/powerpoint/2010/main" val="1280659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281F0-94E2-4197-1184-CCB77690BB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DE1DBF-B4C8-12AF-0D5B-91AC922C1DB4}"/>
              </a:ext>
            </a:extLst>
          </p:cNvPr>
          <p:cNvSpPr>
            <a:spLocks noGrp="1"/>
          </p:cNvSpPr>
          <p:nvPr>
            <p:ph type="title"/>
          </p:nvPr>
        </p:nvSpPr>
        <p:spPr>
          <a:xfrm>
            <a:off x="1644121" y="728972"/>
            <a:ext cx="9523551" cy="4041648"/>
          </a:xfrm>
        </p:spPr>
        <p:txBody>
          <a:bodyPr/>
          <a:lstStyle/>
          <a:p>
            <a:r>
              <a:rPr lang="en-US" dirty="0"/>
              <a:t>II. The Promise of Resurrection to all Nations (v. 18-22)</a:t>
            </a:r>
          </a:p>
        </p:txBody>
      </p:sp>
      <p:sp>
        <p:nvSpPr>
          <p:cNvPr id="4" name="Slide Number Placeholder 3">
            <a:extLst>
              <a:ext uri="{FF2B5EF4-FFF2-40B4-BE49-F238E27FC236}">
                <a16:creationId xmlns:a16="http://schemas.microsoft.com/office/drawing/2014/main" id="{EF362FA4-AC78-A429-B903-EABBFD9EFB8D}"/>
              </a:ext>
            </a:extLst>
          </p:cNvPr>
          <p:cNvSpPr>
            <a:spLocks noGrp="1"/>
          </p:cNvSpPr>
          <p:nvPr>
            <p:ph type="sldNum" sz="quarter" idx="12"/>
          </p:nvPr>
        </p:nvSpPr>
        <p:spPr/>
        <p:txBody>
          <a:bodyPr/>
          <a:lstStyle/>
          <a:p>
            <a:fld id="{C9837069-3EAF-A449-9777-18A2E8CBAFCA}" type="slidenum">
              <a:rPr lang="en-US" smtClean="0"/>
              <a:t>8</a:t>
            </a:fld>
            <a:endParaRPr lang="en-US" dirty="0"/>
          </a:p>
        </p:txBody>
      </p:sp>
    </p:spTree>
    <p:extLst>
      <p:ext uri="{BB962C8B-B14F-4D97-AF65-F5344CB8AC3E}">
        <p14:creationId xmlns:p14="http://schemas.microsoft.com/office/powerpoint/2010/main" val="3499132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F4751-508D-D689-5C28-12C648EE7C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6C6977-92E3-461D-EAB8-BBAD0A7EC065}"/>
              </a:ext>
            </a:extLst>
          </p:cNvPr>
          <p:cNvSpPr txBox="1">
            <a:spLocks/>
          </p:cNvSpPr>
          <p:nvPr/>
        </p:nvSpPr>
        <p:spPr>
          <a:xfrm>
            <a:off x="748373" y="262761"/>
            <a:ext cx="8056782" cy="1325562"/>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7200" kern="1200" spc="-50" baseline="0">
                <a:solidFill>
                  <a:schemeClr val="tx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4400" b="0" i="0" u="none" strike="noStrike" kern="1200" cap="none" spc="-50" normalizeH="0" baseline="0" noProof="0" dirty="0">
                <a:ln>
                  <a:noFill/>
                </a:ln>
                <a:solidFill>
                  <a:srgbClr val="FFFFFF"/>
                </a:solidFill>
                <a:effectLst/>
                <a:uLnTx/>
                <a:uFillTx/>
                <a:latin typeface="Century Schoolbook" panose="02040604050505020304"/>
                <a:ea typeface="+mj-ea"/>
                <a:cs typeface="+mj-cs"/>
              </a:rPr>
              <a:t>CREATION</a:t>
            </a:r>
          </a:p>
        </p:txBody>
      </p:sp>
      <p:sp>
        <p:nvSpPr>
          <p:cNvPr id="4" name="Title 3">
            <a:extLst>
              <a:ext uri="{FF2B5EF4-FFF2-40B4-BE49-F238E27FC236}">
                <a16:creationId xmlns:a16="http://schemas.microsoft.com/office/drawing/2014/main" id="{F8F09567-BA5D-FCCB-4602-DBD4818C9FAA}"/>
              </a:ext>
            </a:extLst>
          </p:cNvPr>
          <p:cNvSpPr>
            <a:spLocks noGrp="1"/>
          </p:cNvSpPr>
          <p:nvPr>
            <p:ph type="title"/>
          </p:nvPr>
        </p:nvSpPr>
        <p:spPr/>
        <p:txBody>
          <a:bodyPr/>
          <a:lstStyle/>
          <a:p>
            <a:r>
              <a:rPr lang="en-US" sz="5400" dirty="0"/>
              <a:t>Resurrection Promises</a:t>
            </a:r>
            <a:endParaRPr lang="en-US" dirty="0"/>
          </a:p>
        </p:txBody>
      </p:sp>
      <p:sp>
        <p:nvSpPr>
          <p:cNvPr id="7" name="Content Placeholder 6">
            <a:extLst>
              <a:ext uri="{FF2B5EF4-FFF2-40B4-BE49-F238E27FC236}">
                <a16:creationId xmlns:a16="http://schemas.microsoft.com/office/drawing/2014/main" id="{0AC34D9A-1DC5-6EC7-A5BE-77DB086B964A}"/>
              </a:ext>
            </a:extLst>
          </p:cNvPr>
          <p:cNvSpPr>
            <a:spLocks noGrp="1"/>
          </p:cNvSpPr>
          <p:nvPr>
            <p:ph idx="1"/>
          </p:nvPr>
        </p:nvSpPr>
        <p:spPr/>
        <p:txBody>
          <a:bodyPr>
            <a:normAutofit/>
          </a:bodyPr>
          <a:lstStyle/>
          <a:p>
            <a:r>
              <a:rPr lang="en-US" sz="2800" b="1" dirty="0"/>
              <a:t>His Resurrection is Promised (v. 19)</a:t>
            </a:r>
          </a:p>
          <a:p>
            <a:r>
              <a:rPr lang="en-US" sz="2800" b="1" dirty="0"/>
              <a:t>Our Resurrection is Promised (Romans 6, I Corinthians 15:35-55)</a:t>
            </a:r>
            <a:endParaRPr lang="en-US" sz="2800" dirty="0"/>
          </a:p>
          <a:p>
            <a:r>
              <a:rPr lang="en-US" sz="2800" b="1" dirty="0"/>
              <a:t>Our Resurrection Provides Union With Christ (I Peter 2:4-8, 21-25)</a:t>
            </a:r>
          </a:p>
        </p:txBody>
      </p:sp>
      <p:sp>
        <p:nvSpPr>
          <p:cNvPr id="6" name="Slide Number Placeholder 5">
            <a:extLst>
              <a:ext uri="{FF2B5EF4-FFF2-40B4-BE49-F238E27FC236}">
                <a16:creationId xmlns:a16="http://schemas.microsoft.com/office/drawing/2014/main" id="{3DB9E62F-0636-94B6-1A98-D434B83DE591}"/>
              </a:ext>
            </a:extLst>
          </p:cNvPr>
          <p:cNvSpPr>
            <a:spLocks noGrp="1"/>
          </p:cNvSpPr>
          <p:nvPr>
            <p:ph type="sldNum" sz="quarter" idx="12"/>
          </p:nvPr>
        </p:nvSpPr>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9837069-3EAF-A449-9777-18A2E8CBAFCA}" type="slidenum">
              <a:rPr kumimoji="0" lang="en-US" sz="1800" b="0" i="0" u="none" strike="noStrike" kern="1200" cap="none" spc="0" normalizeH="0" baseline="0" noProof="0" smtClean="0">
                <a:ln>
                  <a:noFill/>
                </a:ln>
                <a:solidFill>
                  <a:srgbClr val="FFFFFF">
                    <a:lumMod val="65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dirty="0">
              <a:ln>
                <a:noFill/>
              </a:ln>
              <a:solidFill>
                <a:srgbClr val="FFFFFF">
                  <a:lumMod val="65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2884843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67ECF-9B92-AFFF-4A71-4D9E07E77B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66B2B4-1068-03A2-55CF-DAA9A04BF429}"/>
              </a:ext>
            </a:extLst>
          </p:cNvPr>
          <p:cNvSpPr>
            <a:spLocks noGrp="1"/>
          </p:cNvSpPr>
          <p:nvPr>
            <p:ph type="title"/>
          </p:nvPr>
        </p:nvSpPr>
        <p:spPr>
          <a:xfrm>
            <a:off x="1599153" y="788932"/>
            <a:ext cx="9418320" cy="4041648"/>
          </a:xfrm>
        </p:spPr>
        <p:txBody>
          <a:bodyPr/>
          <a:lstStyle/>
          <a:p>
            <a:r>
              <a:rPr lang="en-US" dirty="0"/>
              <a:t>III. The People Who Responded from all Nations (v. 23-25)</a:t>
            </a:r>
          </a:p>
        </p:txBody>
      </p:sp>
      <p:sp>
        <p:nvSpPr>
          <p:cNvPr id="4" name="Slide Number Placeholder 3">
            <a:extLst>
              <a:ext uri="{FF2B5EF4-FFF2-40B4-BE49-F238E27FC236}">
                <a16:creationId xmlns:a16="http://schemas.microsoft.com/office/drawing/2014/main" id="{97ED9D09-9F4B-90CA-AEDB-72D41D04C7FA}"/>
              </a:ext>
            </a:extLst>
          </p:cNvPr>
          <p:cNvSpPr>
            <a:spLocks noGrp="1"/>
          </p:cNvSpPr>
          <p:nvPr>
            <p:ph type="sldNum" sz="quarter" idx="12"/>
          </p:nvPr>
        </p:nvSpPr>
        <p:spPr/>
        <p:txBody>
          <a:bodyPr/>
          <a:lstStyle/>
          <a:p>
            <a:fld id="{C9837069-3EAF-A449-9777-18A2E8CBAFCA}" type="slidenum">
              <a:rPr lang="en-US" smtClean="0"/>
              <a:t>10</a:t>
            </a:fld>
            <a:endParaRPr lang="en-US" dirty="0"/>
          </a:p>
        </p:txBody>
      </p:sp>
    </p:spTree>
    <p:extLst>
      <p:ext uri="{BB962C8B-B14F-4D97-AF65-F5344CB8AC3E}">
        <p14:creationId xmlns:p14="http://schemas.microsoft.com/office/powerpoint/2010/main" val="3323550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DBCEF-5B04-8E3E-3462-5576605BF4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AC1EA2-32DF-B550-9BCE-597E5188AAA6}"/>
              </a:ext>
            </a:extLst>
          </p:cNvPr>
          <p:cNvSpPr txBox="1">
            <a:spLocks/>
          </p:cNvSpPr>
          <p:nvPr/>
        </p:nvSpPr>
        <p:spPr>
          <a:xfrm>
            <a:off x="748373" y="262761"/>
            <a:ext cx="8056782" cy="1325562"/>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7200" kern="1200" spc="-50" baseline="0">
                <a:solidFill>
                  <a:schemeClr val="tx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4400" b="0" i="0" u="none" strike="noStrike" kern="1200" cap="none" spc="-50" normalizeH="0" baseline="0" noProof="0" dirty="0">
                <a:ln>
                  <a:noFill/>
                </a:ln>
                <a:solidFill>
                  <a:srgbClr val="FFFFFF"/>
                </a:solidFill>
                <a:effectLst/>
                <a:uLnTx/>
                <a:uFillTx/>
                <a:latin typeface="Century Schoolbook" panose="02040604050505020304"/>
                <a:ea typeface="+mj-ea"/>
                <a:cs typeface="+mj-cs"/>
              </a:rPr>
              <a:t>CREATION</a:t>
            </a:r>
          </a:p>
        </p:txBody>
      </p:sp>
      <p:sp>
        <p:nvSpPr>
          <p:cNvPr id="4" name="Title 3">
            <a:extLst>
              <a:ext uri="{FF2B5EF4-FFF2-40B4-BE49-F238E27FC236}">
                <a16:creationId xmlns:a16="http://schemas.microsoft.com/office/drawing/2014/main" id="{E3E376A8-3956-962B-F3EE-FB002862DFA6}"/>
              </a:ext>
            </a:extLst>
          </p:cNvPr>
          <p:cNvSpPr>
            <a:spLocks noGrp="1"/>
          </p:cNvSpPr>
          <p:nvPr>
            <p:ph type="title"/>
          </p:nvPr>
        </p:nvSpPr>
        <p:spPr>
          <a:xfrm>
            <a:off x="592112" y="807970"/>
            <a:ext cx="10467332" cy="1325562"/>
          </a:xfrm>
        </p:spPr>
        <p:txBody>
          <a:bodyPr>
            <a:noAutofit/>
          </a:bodyPr>
          <a:lstStyle/>
          <a:p>
            <a:pPr marL="182880" indent="-182880">
              <a:buClr>
                <a:schemeClr val="accent1"/>
              </a:buClr>
              <a:buSzPct val="80000"/>
              <a:buFont typeface="Arial" pitchFamily="34" charset="0"/>
              <a:buChar char="•"/>
            </a:pPr>
            <a:r>
              <a:rPr lang="en-US" sz="2800" b="1" dirty="0"/>
              <a:t>The Progress of Redemption (Salvation) and the Promise of Resurrection (Sanctification) will be accomplished among all the nations.</a:t>
            </a:r>
            <a:br>
              <a:rPr lang="en-US" sz="2800" b="1" dirty="0"/>
            </a:br>
            <a:endParaRPr lang="en-US" sz="2800" dirty="0"/>
          </a:p>
        </p:txBody>
      </p:sp>
      <p:sp>
        <p:nvSpPr>
          <p:cNvPr id="7" name="Content Placeholder 6">
            <a:extLst>
              <a:ext uri="{FF2B5EF4-FFF2-40B4-BE49-F238E27FC236}">
                <a16:creationId xmlns:a16="http://schemas.microsoft.com/office/drawing/2014/main" id="{FA8AFFEC-0043-69AA-863C-541D8D713B5D}"/>
              </a:ext>
            </a:extLst>
          </p:cNvPr>
          <p:cNvSpPr>
            <a:spLocks noGrp="1"/>
          </p:cNvSpPr>
          <p:nvPr>
            <p:ph idx="1"/>
          </p:nvPr>
        </p:nvSpPr>
        <p:spPr>
          <a:xfrm>
            <a:off x="667062" y="1828800"/>
            <a:ext cx="10260768" cy="4937125"/>
          </a:xfrm>
        </p:spPr>
        <p:txBody>
          <a:bodyPr>
            <a:normAutofit lnSpcReduction="10000"/>
          </a:bodyPr>
          <a:lstStyle/>
          <a:p>
            <a:r>
              <a:rPr lang="en-US" sz="2800" b="1" dirty="0"/>
              <a:t>Ephesian 2:11-22</a:t>
            </a:r>
          </a:p>
          <a:p>
            <a:pPr marL="0" indent="0">
              <a:buNone/>
            </a:pPr>
            <a:r>
              <a:rPr lang="en-US" sz="2400" b="1" u="sng" dirty="0"/>
              <a:t>13 </a:t>
            </a:r>
            <a:r>
              <a:rPr lang="en-US" sz="2400" b="1" dirty="0"/>
              <a:t>But now in Christ Jesus you who previously were far away have been brought near by the blood of Christ. For He Himself is our peace, who made both groups into one and </a:t>
            </a:r>
            <a:r>
              <a:rPr lang="en-US" sz="2400" b="1" u="sng" dirty="0"/>
              <a:t>broke down the barrier of the dividing wall. . .</a:t>
            </a:r>
            <a:r>
              <a:rPr lang="en-US" b="1" u="sng" dirty="0"/>
              <a:t> </a:t>
            </a:r>
          </a:p>
          <a:p>
            <a:pPr marL="0" indent="0">
              <a:buNone/>
            </a:pPr>
            <a:r>
              <a:rPr lang="en-US" sz="2400" b="1" dirty="0"/>
              <a:t>19 So then you are no longer strangers and foreigners, but you are fellow citizens with the saints, and are of God’s household,</a:t>
            </a:r>
          </a:p>
          <a:p>
            <a:pPr marL="0" indent="0">
              <a:buNone/>
            </a:pPr>
            <a:r>
              <a:rPr lang="en-US" sz="3600" b="1" baseline="30000" dirty="0"/>
              <a:t>20 having been built on the foundation of the apostles and prophets, Christ Jesus Himself being the cornerstone, 21 in whom the whole building, </a:t>
            </a:r>
            <a:r>
              <a:rPr lang="en-US" sz="3600" b="1" u="sng" baseline="30000" dirty="0"/>
              <a:t>being fitted together, is growing into a holy temple in the Lord, 22 in whom you also are being built together into a dwelling of God in the Spirit</a:t>
            </a:r>
            <a:r>
              <a:rPr lang="en-US" sz="3600" b="1" baseline="30000" dirty="0"/>
              <a:t>. </a:t>
            </a:r>
            <a:endParaRPr lang="en-US" sz="3600" b="1" dirty="0"/>
          </a:p>
        </p:txBody>
      </p:sp>
      <p:sp>
        <p:nvSpPr>
          <p:cNvPr id="6" name="Slide Number Placeholder 5">
            <a:extLst>
              <a:ext uri="{FF2B5EF4-FFF2-40B4-BE49-F238E27FC236}">
                <a16:creationId xmlns:a16="http://schemas.microsoft.com/office/drawing/2014/main" id="{343EFAE0-9F42-E820-087C-CD297332C712}"/>
              </a:ext>
            </a:extLst>
          </p:cNvPr>
          <p:cNvSpPr>
            <a:spLocks noGrp="1"/>
          </p:cNvSpPr>
          <p:nvPr>
            <p:ph type="sldNum" sz="quarter" idx="12"/>
          </p:nvPr>
        </p:nvSpPr>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9837069-3EAF-A449-9777-18A2E8CBAFCA}" type="slidenum">
              <a:rPr kumimoji="0" lang="en-US" sz="1800" b="0" i="0" u="none" strike="noStrike" kern="1200" cap="none" spc="0" normalizeH="0" baseline="0" noProof="0" smtClean="0">
                <a:ln>
                  <a:noFill/>
                </a:ln>
                <a:solidFill>
                  <a:srgbClr val="FFFFFF">
                    <a:lumMod val="65000"/>
                  </a:srgbClr>
                </a:solidFill>
                <a:effectLst/>
                <a:uLnTx/>
                <a:uFillTx/>
                <a:latin typeface="Century Schoolbook" panose="020406040505050203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1200" cap="none" spc="0" normalizeH="0" baseline="0" noProof="0" dirty="0">
              <a:ln>
                <a:noFill/>
              </a:ln>
              <a:solidFill>
                <a:srgbClr val="FFFFFF">
                  <a:lumMod val="65000"/>
                </a:srgbClr>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2762858"/>
      </p:ext>
    </p:extLst>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68357E0418A4C478AC291E901C17852" ma:contentTypeVersion="12" ma:contentTypeDescription="Create a new document." ma:contentTypeScope="" ma:versionID="de18cc89b0602dc79d9efda973a7cf82">
  <xsd:schema xmlns:xsd="http://www.w3.org/2001/XMLSchema" xmlns:xs="http://www.w3.org/2001/XMLSchema" xmlns:p="http://schemas.microsoft.com/office/2006/metadata/properties" xmlns:ns2="af894ce1-72b7-412f-accf-59e45dfd2882" xmlns:ns3="e439dc02-317a-4b8f-860a-9e550491649e" targetNamespace="http://schemas.microsoft.com/office/2006/metadata/properties" ma:root="true" ma:fieldsID="f073997b2e981b1000e60f79bad0ab3a" ns2:_="" ns3:_="">
    <xsd:import namespace="af894ce1-72b7-412f-accf-59e45dfd2882"/>
    <xsd:import namespace="e439dc02-317a-4b8f-860a-9e550491649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OCR" minOccurs="0"/>
                <xsd:element ref="ns2:MediaServiceEventHashCode" minOccurs="0"/>
                <xsd:element ref="ns2:MediaServiceGenerationTim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894ce1-72b7-412f-accf-59e45dfd2882"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439dc02-317a-4b8f-860a-9e550491649e"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113DF4A-78C3-4F50-AF5B-1072C39EB0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f894ce1-72b7-412f-accf-59e45dfd2882"/>
    <ds:schemaRef ds:uri="e439dc02-317a-4b8f-860a-9e550491649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F888B02-3005-4713-8F15-FBE080248FAA}">
  <ds:schemaRefs>
    <ds:schemaRef ds:uri="http://schemas.microsoft.com/sharepoint/v3/contenttype/forms"/>
  </ds:schemaRefs>
</ds:datastoreItem>
</file>

<file path=customXml/itemProps3.xml><?xml version="1.0" encoding="utf-8"?>
<ds:datastoreItem xmlns:ds="http://schemas.openxmlformats.org/officeDocument/2006/customXml" ds:itemID="{A845E219-8806-41B3-A81D-15392FF52BD8}">
  <ds:schemaRefs>
    <ds:schemaRef ds:uri="http://purl.org/dc/elements/1.1/"/>
    <ds:schemaRef ds:uri="e439dc02-317a-4b8f-860a-9e550491649e"/>
    <ds:schemaRef ds:uri="http://schemas.microsoft.com/office/2006/documentManagement/types"/>
    <ds:schemaRef ds:uri="http://purl.org/dc/dcmitype/"/>
    <ds:schemaRef ds:uri="http://schemas.microsoft.com/office/2006/metadata/properties"/>
    <ds:schemaRef ds:uri="http://purl.org/dc/terms/"/>
    <ds:schemaRef ds:uri="http://www.w3.org/XML/1998/namespace"/>
    <ds:schemaRef ds:uri="http://schemas.microsoft.com/office/infopath/2007/PartnerControls"/>
    <ds:schemaRef ds:uri="http://schemas.openxmlformats.org/package/2006/metadata/core-properties"/>
    <ds:schemaRef ds:uri="af894ce1-72b7-412f-accf-59e45dfd2882"/>
  </ds:schemaRefs>
</ds:datastoreItem>
</file>

<file path=docProps/app.xml><?xml version="1.0" encoding="utf-8"?>
<Properties xmlns="http://schemas.openxmlformats.org/officeDocument/2006/extended-properties" xmlns:vt="http://schemas.openxmlformats.org/officeDocument/2006/docPropsVTypes">
  <TotalTime>7107</TotalTime>
  <Words>326</Words>
  <Application>Microsoft Office PowerPoint</Application>
  <PresentationFormat>Widescreen</PresentationFormat>
  <Paragraphs>38</Paragraphs>
  <Slides>11</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Century Schoolbook</vt:lpstr>
      <vt:lpstr>Wingdings 2</vt:lpstr>
      <vt:lpstr>View</vt:lpstr>
      <vt:lpstr>The Cleansing of the Temple:   Christ’s Teaching on Redemption and Resurrection for All Nations</vt:lpstr>
      <vt:lpstr>Why Did Christ Cleanse the Temple?</vt:lpstr>
      <vt:lpstr>I. The Progress of Redemption to all Nations(v. 13-17)</vt:lpstr>
      <vt:lpstr>PowerPoint Presentation</vt:lpstr>
      <vt:lpstr>PowerPoint Presentation</vt:lpstr>
      <vt:lpstr>PowerPoint Presentation</vt:lpstr>
      <vt:lpstr>PowerPoint Presentation</vt:lpstr>
      <vt:lpstr>II. The Promise of Resurrection to all Nations (v. 18-22)</vt:lpstr>
      <vt:lpstr>Resurrection Promises</vt:lpstr>
      <vt:lpstr>III. The People Who Responded from all Nations (v. 23-25)</vt:lpstr>
      <vt:lpstr>The Progress of Redemption (Salvation) and the Promise of Resurrection (Sanctification) will be accomplished among all the nations.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Chow</dc:creator>
  <cp:lastModifiedBy>Mark Tatlock</cp:lastModifiedBy>
  <cp:revision>39</cp:revision>
  <cp:lastPrinted>2026-10-10T21:28:36Z</cp:lastPrinted>
  <dcterms:created xsi:type="dcterms:W3CDTF">2019-08-02T16:25:57Z</dcterms:created>
  <dcterms:modified xsi:type="dcterms:W3CDTF">2026-10-11T14:02:18Z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0x010100B68357E0418A4C478AC291E901C17852</vt:lpwstr>
  </property>
</Properties>
</file>