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30"/>
  </p:notesMasterIdLst>
  <p:handoutMasterIdLst>
    <p:handoutMasterId r:id="rId31"/>
  </p:handoutMasterIdLst>
  <p:sldIdLst>
    <p:sldId id="4032" r:id="rId5"/>
    <p:sldId id="4026" r:id="rId6"/>
    <p:sldId id="1002" r:id="rId7"/>
    <p:sldId id="4805" r:id="rId8"/>
    <p:sldId id="992" r:id="rId9"/>
    <p:sldId id="4809" r:id="rId10"/>
    <p:sldId id="4802" r:id="rId11"/>
    <p:sldId id="4049" r:id="rId12"/>
    <p:sldId id="4808" r:id="rId13"/>
    <p:sldId id="4806" r:id="rId14"/>
    <p:sldId id="734" r:id="rId15"/>
    <p:sldId id="4028" r:id="rId16"/>
    <p:sldId id="4014" r:id="rId17"/>
    <p:sldId id="4023" r:id="rId18"/>
    <p:sldId id="4040" r:id="rId19"/>
    <p:sldId id="4039" r:id="rId20"/>
    <p:sldId id="4789" r:id="rId21"/>
    <p:sldId id="4048" r:id="rId22"/>
    <p:sldId id="4047" r:id="rId23"/>
    <p:sldId id="4037" r:id="rId24"/>
    <p:sldId id="3987" r:id="rId25"/>
    <p:sldId id="3984" r:id="rId26"/>
    <p:sldId id="4807" r:id="rId27"/>
    <p:sldId id="3962" r:id="rId28"/>
    <p:sldId id="671" r:id="rId29"/>
  </p:sldIdLst>
  <p:sldSz cx="12192000" cy="6858000"/>
  <p:notesSz cx="7315200" cy="9601200"/>
  <p:defaultText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92" userDrawn="1">
          <p15:clr>
            <a:srgbClr val="A4A3A4"/>
          </p15:clr>
        </p15:guide>
        <p15:guide id="11" pos="264" userDrawn="1">
          <p15:clr>
            <a:srgbClr val="A4A3A4"/>
          </p15:clr>
        </p15:guide>
        <p15:guide id="12" pos="582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d, Natalie" initials="RN" lastIdx="21" clrIdx="0">
    <p:extLst>
      <p:ext uri="{19B8F6BF-5375-455C-9EA6-DF929625EA0E}">
        <p15:presenceInfo xmlns:p15="http://schemas.microsoft.com/office/powerpoint/2012/main" userId="S::Natalie.Reed@troweprice.com::6bce9e4a-581f-41de-948e-2d11ed30b9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C70"/>
    <a:srgbClr val="AE3260"/>
    <a:srgbClr val="FFFFFF"/>
    <a:srgbClr val="1D5E7E"/>
    <a:srgbClr val="000000"/>
    <a:srgbClr val="DAD8DB"/>
    <a:srgbClr val="D7D7DA"/>
    <a:srgbClr val="D3D7DA"/>
    <a:srgbClr val="086EA1"/>
    <a:srgbClr val="1B8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8DC12-64D1-42FD-92B3-58C1518983A1}" v="9" dt="2022-10-12T18:34:53.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7" autoAdjust="0"/>
    <p:restoredTop sz="88852" autoAdjust="0"/>
  </p:normalViewPr>
  <p:slideViewPr>
    <p:cSldViewPr snapToGrid="0">
      <p:cViewPr varScale="1">
        <p:scale>
          <a:sx n="54" d="100"/>
          <a:sy n="54" d="100"/>
        </p:scale>
        <p:origin x="471" y="30"/>
      </p:cViewPr>
      <p:guideLst>
        <p:guide orient="horz" pos="192"/>
        <p:guide pos="264"/>
        <p:guide pos="5824"/>
      </p:guideLst>
    </p:cSldViewPr>
  </p:slideViewPr>
  <p:outlineViewPr>
    <p:cViewPr>
      <p:scale>
        <a:sx n="33" d="100"/>
        <a:sy n="33" d="100"/>
      </p:scale>
      <p:origin x="0" y="-23868"/>
    </p:cViewPr>
  </p:outlineViewPr>
  <p:notesTextViewPr>
    <p:cViewPr>
      <p:scale>
        <a:sx n="125" d="100"/>
        <a:sy n="125" d="100"/>
      </p:scale>
      <p:origin x="0" y="0"/>
    </p:cViewPr>
  </p:notesTextViewPr>
  <p:sorterViewPr>
    <p:cViewPr>
      <p:scale>
        <a:sx n="40" d="100"/>
        <a:sy n="40" d="100"/>
      </p:scale>
      <p:origin x="0" y="-3948"/>
    </p:cViewPr>
  </p:sorterViewPr>
  <p:notesViewPr>
    <p:cSldViewPr snapToGrid="0">
      <p:cViewPr varScale="1">
        <p:scale>
          <a:sx n="80" d="100"/>
          <a:sy n="80" d="100"/>
        </p:scale>
        <p:origin x="2784" y="1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Uk2200\groups\Fixed%20Income\Randeep\Projects\Interest%20Rate%20Cycle%20Chart\2022%2006\Sovereign%20Analyst%20Rate%20Survey%202022%2006.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file:///\\Uk2200\groups\Fixed%20Income\Randeep\Projects\Interest%20Rate%20Cycle%20Chart\2022%2009\Sovereign%20Analyst%20Rate%20Survey%202022%2009.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rpe855\AppData\Local\Microsoft\Windows\INetCache\Content.Outlook\JYW1Y02Q\ACWIF%20SP500%20REQUEST%20FOR%20CHART.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3.7809811618031673E-2"/>
          <c:y val="8.1462777873931816E-2"/>
          <c:w val="0.95179304003620102"/>
          <c:h val="0.84751440019022328"/>
        </c:manualLayout>
      </c:layout>
      <c:barChart>
        <c:barDir val="col"/>
        <c:grouping val="clustered"/>
        <c:varyColors val="0"/>
        <c:ser>
          <c:idx val="3"/>
          <c:order val="0"/>
          <c:tx>
            <c:strRef>
              <c:f>Curve!$J$3</c:f>
              <c:strCache>
                <c:ptCount val="1"/>
              </c:strCache>
            </c:strRef>
          </c:tx>
          <c:spPr>
            <a:pattFill prst="dkUpDiag">
              <a:fgClr>
                <a:sysClr val="window" lastClr="FFFFFF">
                  <a:lumMod val="85000"/>
                </a:sysClr>
              </a:fgClr>
              <a:bgClr>
                <a:sysClr val="window" lastClr="FFFFFF"/>
              </a:bgClr>
            </a:pattFill>
            <a:ln>
              <a:noFill/>
            </a:ln>
          </c:spPr>
          <c:invertIfNegative val="0"/>
          <c:dPt>
            <c:idx val="34"/>
            <c:invertIfNegative val="0"/>
            <c:bubble3D val="0"/>
            <c:spPr>
              <a:pattFill prst="dkUpDiag">
                <a:fgClr>
                  <a:sysClr val="window" lastClr="FFFFFF">
                    <a:lumMod val="85000"/>
                  </a:sysClr>
                </a:fgClr>
                <a:bgClr>
                  <a:sysClr val="window" lastClr="FFFFFF"/>
                </a:bgClr>
              </a:pattFill>
              <a:ln w="3175">
                <a:noFill/>
                <a:prstDash val="dash"/>
              </a:ln>
            </c:spPr>
            <c:extLst>
              <c:ext xmlns:c16="http://schemas.microsoft.com/office/drawing/2014/chart" uri="{C3380CC4-5D6E-409C-BE32-E72D297353CC}">
                <c16:uniqueId val="{00000001-1109-4E08-AB66-14CE8170334A}"/>
              </c:ext>
            </c:extLst>
          </c:dPt>
          <c:val>
            <c:numRef>
              <c:f>Curve!$J$4:$J$136</c:f>
              <c:numCache>
                <c:formatCode>General</c:formatCode>
                <c:ptCount val="133"/>
                <c:pt idx="34" formatCode="_-* #,##0_-;\-* #,##0_-;_-* &quot;-&quot;??_-;_-@_-">
                  <c:v>100</c:v>
                </c:pt>
                <c:pt idx="66" formatCode="_-* #,##0_-;\-* #,##0_-;_-* &quot;-&quot;??_-;_-@_-">
                  <c:v>100</c:v>
                </c:pt>
                <c:pt idx="97" formatCode="_-* #,##0_-;\-* #,##0_-;_-* &quot;-&quot;??_-;_-@_-">
                  <c:v>100</c:v>
                </c:pt>
              </c:numCache>
            </c:numRef>
          </c:val>
          <c:extLst>
            <c:ext xmlns:c16="http://schemas.microsoft.com/office/drawing/2014/chart" uri="{C3380CC4-5D6E-409C-BE32-E72D297353CC}">
              <c16:uniqueId val="{00000002-1109-4E08-AB66-14CE8170334A}"/>
            </c:ext>
          </c:extLst>
        </c:ser>
        <c:dLbls>
          <c:showLegendKey val="0"/>
          <c:showVal val="0"/>
          <c:showCatName val="0"/>
          <c:showSerName val="0"/>
          <c:showPercent val="0"/>
          <c:showBubbleSize val="0"/>
        </c:dLbls>
        <c:gapWidth val="150"/>
        <c:axId val="357610240"/>
        <c:axId val="455447680"/>
      </c:barChart>
      <c:catAx>
        <c:axId val="357610240"/>
        <c:scaling>
          <c:orientation val="minMax"/>
        </c:scaling>
        <c:delete val="0"/>
        <c:axPos val="b"/>
        <c:majorTickMark val="none"/>
        <c:minorTickMark val="none"/>
        <c:tickLblPos val="nextTo"/>
        <c:spPr>
          <a:ln w="6350">
            <a:solidFill>
              <a:srgbClr val="3B4B59"/>
            </a:solidFill>
          </a:ln>
        </c:spPr>
        <c:txPr>
          <a:bodyPr/>
          <a:lstStyle/>
          <a:p>
            <a:pPr>
              <a:defRPr sz="100">
                <a:solidFill>
                  <a:schemeClr val="bg1"/>
                </a:solidFill>
              </a:defRPr>
            </a:pPr>
            <a:endParaRPr lang="en-US"/>
          </a:p>
        </c:txPr>
        <c:crossAx val="455447680"/>
        <c:crosses val="autoZero"/>
        <c:auto val="1"/>
        <c:lblAlgn val="ctr"/>
        <c:lblOffset val="100"/>
        <c:tickLblSkip val="6"/>
        <c:noMultiLvlLbl val="0"/>
      </c:catAx>
      <c:valAx>
        <c:axId val="455447680"/>
        <c:scaling>
          <c:orientation val="minMax"/>
        </c:scaling>
        <c:delete val="0"/>
        <c:axPos val="l"/>
        <c:numFmt formatCode="General" sourceLinked="1"/>
        <c:majorTickMark val="none"/>
        <c:minorTickMark val="none"/>
        <c:tickLblPos val="nextTo"/>
        <c:spPr>
          <a:ln w="6350">
            <a:solidFill>
              <a:srgbClr val="3B4B59"/>
            </a:solidFill>
          </a:ln>
        </c:spPr>
        <c:txPr>
          <a:bodyPr/>
          <a:lstStyle/>
          <a:p>
            <a:pPr>
              <a:defRPr sz="100">
                <a:solidFill>
                  <a:schemeClr val="bg1"/>
                </a:solidFill>
              </a:defRPr>
            </a:pPr>
            <a:endParaRPr lang="en-US"/>
          </a:p>
        </c:txPr>
        <c:crossAx val="357610240"/>
        <c:crosses val="autoZero"/>
        <c:crossBetween val="between"/>
      </c:valAx>
    </c:plotArea>
    <c:legend>
      <c:legendPos val="r"/>
      <c:legendEntry>
        <c:idx val="0"/>
        <c:delete val="1"/>
      </c:legendEntry>
      <c:layout>
        <c:manualLayout>
          <c:xMode val="edge"/>
          <c:yMode val="edge"/>
          <c:x val="4.687023568172257E-2"/>
          <c:y val="0.76125948487676742"/>
          <c:w val="0.14440566619137279"/>
          <c:h val="0.12203851618302999"/>
        </c:manualLayout>
      </c:layout>
      <c:overlay val="0"/>
      <c:txPr>
        <a:bodyPr/>
        <a:lstStyle/>
        <a:p>
          <a:pPr>
            <a:defRPr sz="1000">
              <a:solidFill>
                <a:srgbClr val="3B4B59"/>
              </a:solidFill>
            </a:defRPr>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09D7D"/>
            </a:solidFill>
            <a:ln>
              <a:solidFill>
                <a:schemeClr val="bg1"/>
              </a:solidFill>
            </a:ln>
          </c:spPr>
          <c:dPt>
            <c:idx val="0"/>
            <c:bubble3D val="0"/>
            <c:spPr>
              <a:solidFill>
                <a:srgbClr val="209D7D"/>
              </a:solidFill>
              <a:ln w="19050">
                <a:solidFill>
                  <a:schemeClr val="bg1"/>
                </a:solidFill>
              </a:ln>
              <a:effectLst/>
            </c:spPr>
            <c:extLst>
              <c:ext xmlns:c16="http://schemas.microsoft.com/office/drawing/2014/chart" uri="{C3380CC4-5D6E-409C-BE32-E72D297353CC}">
                <c16:uniqueId val="{00000001-8EDF-4E4B-97FE-290CE268720C}"/>
              </c:ext>
            </c:extLst>
          </c:dPt>
          <c:dPt>
            <c:idx val="1"/>
            <c:bubble3D val="0"/>
            <c:spPr>
              <a:solidFill>
                <a:srgbClr val="00608A"/>
              </a:solidFill>
              <a:ln w="19050">
                <a:solidFill>
                  <a:schemeClr val="bg1"/>
                </a:solidFill>
              </a:ln>
              <a:effectLst/>
            </c:spPr>
            <c:extLst>
              <c:ext xmlns:c16="http://schemas.microsoft.com/office/drawing/2014/chart" uri="{C3380CC4-5D6E-409C-BE32-E72D297353CC}">
                <c16:uniqueId val="{00000003-8EDF-4E4B-97FE-290CE268720C}"/>
              </c:ext>
            </c:extLst>
          </c:dPt>
          <c:dPt>
            <c:idx val="2"/>
            <c:bubble3D val="0"/>
            <c:spPr>
              <a:solidFill>
                <a:srgbClr val="209D7D"/>
              </a:solidFill>
              <a:ln w="19050">
                <a:solidFill>
                  <a:schemeClr val="bg1"/>
                </a:solidFill>
              </a:ln>
              <a:effectLst/>
            </c:spPr>
            <c:extLst>
              <c:ext xmlns:c16="http://schemas.microsoft.com/office/drawing/2014/chart" uri="{C3380CC4-5D6E-409C-BE32-E72D297353CC}">
                <c16:uniqueId val="{00000005-8EDF-4E4B-97FE-290CE268720C}"/>
              </c:ext>
            </c:extLst>
          </c:dPt>
          <c:dPt>
            <c:idx val="3"/>
            <c:bubble3D val="0"/>
            <c:spPr>
              <a:solidFill>
                <a:srgbClr val="209D7D"/>
              </a:solidFill>
              <a:ln w="19050">
                <a:solidFill>
                  <a:schemeClr val="bg1"/>
                </a:solidFill>
              </a:ln>
              <a:effectLst/>
            </c:spPr>
            <c:extLst>
              <c:ext xmlns:c16="http://schemas.microsoft.com/office/drawing/2014/chart" uri="{C3380CC4-5D6E-409C-BE32-E72D297353CC}">
                <c16:uniqueId val="{00000007-8EDF-4E4B-97FE-290CE268720C}"/>
              </c:ext>
            </c:extLst>
          </c:dPt>
          <c:cat>
            <c:strRef>
              <c:f>Sheet1!$A$2:$A$5</c:f>
              <c:strCache>
                <c:ptCount val="2"/>
                <c:pt idx="0">
                  <c:v>Stocks</c:v>
                </c:pt>
                <c:pt idx="1">
                  <c:v>Bonds</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608A"/>
            </a:solidFill>
            <a:ln>
              <a:solidFill>
                <a:schemeClr val="bg1"/>
              </a:solidFill>
            </a:ln>
          </c:spPr>
          <c:dPt>
            <c:idx val="0"/>
            <c:bubble3D val="0"/>
            <c:spPr>
              <a:solidFill>
                <a:srgbClr val="209D7D"/>
              </a:solidFill>
              <a:ln w="19050">
                <a:solidFill>
                  <a:schemeClr val="bg1"/>
                </a:solidFill>
              </a:ln>
              <a:effectLst/>
            </c:spPr>
            <c:extLst>
              <c:ext xmlns:c16="http://schemas.microsoft.com/office/drawing/2014/chart" uri="{C3380CC4-5D6E-409C-BE32-E72D297353CC}">
                <c16:uniqueId val="{00000001-BE47-804B-8BE1-45102DB03856}"/>
              </c:ext>
            </c:extLst>
          </c:dPt>
          <c:dPt>
            <c:idx val="1"/>
            <c:bubble3D val="0"/>
            <c:spPr>
              <a:solidFill>
                <a:srgbClr val="00608A"/>
              </a:solidFill>
              <a:ln w="19050">
                <a:solidFill>
                  <a:schemeClr val="bg1"/>
                </a:solidFill>
              </a:ln>
              <a:effectLst/>
            </c:spPr>
            <c:extLst>
              <c:ext xmlns:c16="http://schemas.microsoft.com/office/drawing/2014/chart" uri="{C3380CC4-5D6E-409C-BE32-E72D297353CC}">
                <c16:uniqueId val="{00000003-BE47-804B-8BE1-45102DB03856}"/>
              </c:ext>
            </c:extLst>
          </c:dPt>
          <c:dPt>
            <c:idx val="2"/>
            <c:bubble3D val="0"/>
            <c:spPr>
              <a:solidFill>
                <a:srgbClr val="00608A"/>
              </a:solidFill>
              <a:ln w="19050">
                <a:solidFill>
                  <a:schemeClr val="bg1"/>
                </a:solidFill>
              </a:ln>
              <a:effectLst/>
            </c:spPr>
            <c:extLst>
              <c:ext xmlns:c16="http://schemas.microsoft.com/office/drawing/2014/chart" uri="{C3380CC4-5D6E-409C-BE32-E72D297353CC}">
                <c16:uniqueId val="{00000005-BE47-804B-8BE1-45102DB03856}"/>
              </c:ext>
            </c:extLst>
          </c:dPt>
          <c:dPt>
            <c:idx val="3"/>
            <c:bubble3D val="0"/>
            <c:spPr>
              <a:solidFill>
                <a:srgbClr val="00608A"/>
              </a:solidFill>
              <a:ln w="19050">
                <a:solidFill>
                  <a:schemeClr val="bg1"/>
                </a:solidFill>
              </a:ln>
              <a:effectLst/>
            </c:spPr>
            <c:extLst>
              <c:ext xmlns:c16="http://schemas.microsoft.com/office/drawing/2014/chart" uri="{C3380CC4-5D6E-409C-BE32-E72D297353CC}">
                <c16:uniqueId val="{00000007-BE47-804B-8BE1-45102DB03856}"/>
              </c:ext>
            </c:extLst>
          </c:dPt>
          <c:cat>
            <c:strRef>
              <c:f>Sheet1!$A$2:$A$5</c:f>
              <c:strCache>
                <c:ptCount val="2"/>
                <c:pt idx="0">
                  <c:v>Stocks</c:v>
                </c:pt>
                <c:pt idx="1">
                  <c:v>Bonds</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209D7D"/>
              </a:solidFill>
              <a:ln w="19050">
                <a:noFill/>
              </a:ln>
              <a:effectLst/>
            </c:spPr>
            <c:extLst>
              <c:ext xmlns:c16="http://schemas.microsoft.com/office/drawing/2014/chart" uri="{C3380CC4-5D6E-409C-BE32-E72D297353CC}">
                <c16:uniqueId val="{00000001-BE47-804B-8BE1-45102DB03856}"/>
              </c:ext>
            </c:extLst>
          </c:dPt>
          <c:dPt>
            <c:idx val="1"/>
            <c:bubble3D val="0"/>
            <c:spPr>
              <a:solidFill>
                <a:srgbClr val="E47F00"/>
              </a:solidFill>
              <a:ln w="19050">
                <a:noFill/>
              </a:ln>
              <a:effectLst/>
            </c:spPr>
            <c:extLst>
              <c:ext xmlns:c16="http://schemas.microsoft.com/office/drawing/2014/chart" uri="{C3380CC4-5D6E-409C-BE32-E72D297353CC}">
                <c16:uniqueId val="{00000003-BE47-804B-8BE1-45102DB03856}"/>
              </c:ext>
            </c:extLst>
          </c:dPt>
          <c:dPt>
            <c:idx val="2"/>
            <c:bubble3D val="0"/>
            <c:spPr>
              <a:solidFill>
                <a:schemeClr val="accent3"/>
              </a:solidFill>
              <a:ln w="19050">
                <a:noFill/>
              </a:ln>
              <a:effectLst/>
            </c:spPr>
            <c:extLst>
              <c:ext xmlns:c16="http://schemas.microsoft.com/office/drawing/2014/chart" uri="{C3380CC4-5D6E-409C-BE32-E72D297353CC}">
                <c16:uniqueId val="{00000005-BE47-804B-8BE1-45102DB03856}"/>
              </c:ext>
            </c:extLst>
          </c:dPt>
          <c:dPt>
            <c:idx val="3"/>
            <c:bubble3D val="0"/>
            <c:spPr>
              <a:solidFill>
                <a:schemeClr val="accent4"/>
              </a:solidFill>
              <a:ln w="19050">
                <a:noFill/>
              </a:ln>
              <a:effectLst/>
            </c:spPr>
            <c:extLst>
              <c:ext xmlns:c16="http://schemas.microsoft.com/office/drawing/2014/chart" uri="{C3380CC4-5D6E-409C-BE32-E72D297353CC}">
                <c16:uniqueId val="{00000007-BE47-804B-8BE1-45102DB03856}"/>
              </c:ext>
            </c:extLst>
          </c:dPt>
          <c:cat>
            <c:strRef>
              <c:f>Sheet1!$A$2:$A$5</c:f>
              <c:strCache>
                <c:ptCount val="2"/>
                <c:pt idx="0">
                  <c:v>Stocks</c:v>
                </c:pt>
                <c:pt idx="1">
                  <c:v>Bonds</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209D7D"/>
              </a:solidFill>
              <a:ln w="19050">
                <a:solidFill>
                  <a:schemeClr val="bg1"/>
                </a:solidFill>
              </a:ln>
              <a:effectLst/>
            </c:spPr>
            <c:extLst>
              <c:ext xmlns:c16="http://schemas.microsoft.com/office/drawing/2014/chart" uri="{C3380CC4-5D6E-409C-BE32-E72D297353CC}">
                <c16:uniqueId val="{00000001-12C9-E14F-8013-8E06609774A0}"/>
              </c:ext>
            </c:extLst>
          </c:dPt>
          <c:dPt>
            <c:idx val="1"/>
            <c:bubble3D val="0"/>
            <c:spPr>
              <a:solidFill>
                <a:srgbClr val="00608A"/>
              </a:solidFill>
              <a:ln w="19050">
                <a:solidFill>
                  <a:schemeClr val="bg1"/>
                </a:solidFill>
              </a:ln>
              <a:effectLst/>
            </c:spPr>
            <c:extLst>
              <c:ext xmlns:c16="http://schemas.microsoft.com/office/drawing/2014/chart" uri="{C3380CC4-5D6E-409C-BE32-E72D297353CC}">
                <c16:uniqueId val="{00000003-12C9-E14F-8013-8E06609774A0}"/>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12C9-E14F-8013-8E06609774A0}"/>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12C9-E14F-8013-8E06609774A0}"/>
              </c:ext>
            </c:extLst>
          </c:dPt>
          <c:cat>
            <c:strRef>
              <c:f>Sheet1!$A$2:$A$5</c:f>
              <c:strCache>
                <c:ptCount val="2"/>
                <c:pt idx="0">
                  <c:v>Stocks</c:v>
                </c:pt>
                <c:pt idx="1">
                  <c:v>Bonds</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20440898738227E-2"/>
          <c:y val="4.2786533544036831E-2"/>
          <c:w val="0.88543875761549518"/>
          <c:h val="0.84546749594449844"/>
        </c:manualLayout>
      </c:layout>
      <c:barChart>
        <c:barDir val="col"/>
        <c:grouping val="clustered"/>
        <c:varyColors val="0"/>
        <c:ser>
          <c:idx val="0"/>
          <c:order val="0"/>
          <c:tx>
            <c:strRef>
              <c:f>Sheet1!$B$1</c:f>
              <c:strCache>
                <c:ptCount val="1"/>
                <c:pt idx="0">
                  <c:v>Steady</c:v>
                </c:pt>
              </c:strCache>
            </c:strRef>
          </c:tx>
          <c:spPr>
            <a:solidFill>
              <a:srgbClr val="00608A"/>
            </a:solidFill>
            <a:ln w="9525">
              <a:solidFill>
                <a:srgbClr val="00608A"/>
              </a:solidFill>
            </a:ln>
            <a:effectLst/>
          </c:spPr>
          <c:invertIfNegative val="0"/>
          <c:cat>
            <c:numRef>
              <c:f>Sheet1!$A$2:$A$85</c:f>
              <c:numCache>
                <c:formatCode>m/d/yyyy</c:formatCode>
                <c:ptCount val="84"/>
                <c:pt idx="0">
                  <c:v>36980</c:v>
                </c:pt>
                <c:pt idx="1">
                  <c:v>37071</c:v>
                </c:pt>
                <c:pt idx="2">
                  <c:v>37162</c:v>
                </c:pt>
                <c:pt idx="3">
                  <c:v>37256</c:v>
                </c:pt>
                <c:pt idx="4">
                  <c:v>37343</c:v>
                </c:pt>
                <c:pt idx="5">
                  <c:v>37435</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38716</c:v>
                </c:pt>
                <c:pt idx="20">
                  <c:v>38807</c:v>
                </c:pt>
                <c:pt idx="21">
                  <c:v>38898</c:v>
                </c:pt>
                <c:pt idx="22">
                  <c:v>38989</c:v>
                </c:pt>
                <c:pt idx="23">
                  <c:v>39080</c:v>
                </c:pt>
                <c:pt idx="24">
                  <c:v>39171</c:v>
                </c:pt>
                <c:pt idx="25">
                  <c:v>39262</c:v>
                </c:pt>
                <c:pt idx="26">
                  <c:v>39353</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40907</c:v>
                </c:pt>
                <c:pt idx="44">
                  <c:v>40998</c:v>
                </c:pt>
                <c:pt idx="45">
                  <c:v>41089</c:v>
                </c:pt>
                <c:pt idx="46">
                  <c:v>41180</c:v>
                </c:pt>
                <c:pt idx="47">
                  <c:v>41274</c:v>
                </c:pt>
                <c:pt idx="48">
                  <c:v>41361</c:v>
                </c:pt>
                <c:pt idx="49">
                  <c:v>41453</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42734</c:v>
                </c:pt>
                <c:pt idx="64">
                  <c:v>42825</c:v>
                </c:pt>
                <c:pt idx="65">
                  <c:v>42916</c:v>
                </c:pt>
                <c:pt idx="66">
                  <c:v>43007</c:v>
                </c:pt>
                <c:pt idx="67">
                  <c:v>43098</c:v>
                </c:pt>
                <c:pt idx="68">
                  <c:v>43188</c:v>
                </c:pt>
                <c:pt idx="69">
                  <c:v>43280</c:v>
                </c:pt>
                <c:pt idx="70">
                  <c:v>43371</c:v>
                </c:pt>
                <c:pt idx="71">
                  <c:v>43465</c:v>
                </c:pt>
                <c:pt idx="72">
                  <c:v>43553</c:v>
                </c:pt>
                <c:pt idx="73">
                  <c:v>43644</c:v>
                </c:pt>
                <c:pt idx="74">
                  <c:v>43738</c:v>
                </c:pt>
                <c:pt idx="75">
                  <c:v>43830</c:v>
                </c:pt>
                <c:pt idx="76">
                  <c:v>43921</c:v>
                </c:pt>
                <c:pt idx="77">
                  <c:v>44012</c:v>
                </c:pt>
                <c:pt idx="78">
                  <c:v>44104</c:v>
                </c:pt>
                <c:pt idx="79">
                  <c:v>44196</c:v>
                </c:pt>
                <c:pt idx="80">
                  <c:v>44286</c:v>
                </c:pt>
                <c:pt idx="81">
                  <c:v>44377</c:v>
                </c:pt>
                <c:pt idx="82">
                  <c:v>44469</c:v>
                </c:pt>
                <c:pt idx="83">
                  <c:v>44561</c:v>
                </c:pt>
              </c:numCache>
            </c:numRef>
          </c:cat>
          <c:val>
            <c:numRef>
              <c:f>Sheet1!$B$2:$B$85</c:f>
              <c:numCache>
                <c:formatCode>"$"#,##0_);[Red]\("$"#,##0\)</c:formatCode>
                <c:ptCount val="84"/>
                <c:pt idx="0">
                  <c:v>177502.29152426714</c:v>
                </c:pt>
                <c:pt idx="1">
                  <c:v>190007.7293128673</c:v>
                </c:pt>
                <c:pt idx="2">
                  <c:v>163824.50287235464</c:v>
                </c:pt>
                <c:pt idx="3">
                  <c:v>183542.91602170092</c:v>
                </c:pt>
                <c:pt idx="4">
                  <c:v>186052.90779818263</c:v>
                </c:pt>
                <c:pt idx="5">
                  <c:v>162858.39208723704</c:v>
                </c:pt>
                <c:pt idx="6">
                  <c:v>136377.84252740256</c:v>
                </c:pt>
                <c:pt idx="7">
                  <c:v>150053.49232474389</c:v>
                </c:pt>
                <c:pt idx="8">
                  <c:v>147264.65657530143</c:v>
                </c:pt>
                <c:pt idx="9">
                  <c:v>172241.36573109686</c:v>
                </c:pt>
                <c:pt idx="10">
                  <c:v>178851.81849087123</c:v>
                </c:pt>
                <c:pt idx="11">
                  <c:v>202873.20087515883</c:v>
                </c:pt>
                <c:pt idx="12">
                  <c:v>208342.29024527699</c:v>
                </c:pt>
                <c:pt idx="13">
                  <c:v>213962.57059616179</c:v>
                </c:pt>
                <c:pt idx="14">
                  <c:v>211930.25114321831</c:v>
                </c:pt>
                <c:pt idx="15">
                  <c:v>233676.73998122962</c:v>
                </c:pt>
                <c:pt idx="16">
                  <c:v>230613.49877857076</c:v>
                </c:pt>
                <c:pt idx="17">
                  <c:v>235797.17965306705</c:v>
                </c:pt>
                <c:pt idx="18">
                  <c:v>246369.5025820313</c:v>
                </c:pt>
                <c:pt idx="19">
                  <c:v>253554.47792655343</c:v>
                </c:pt>
                <c:pt idx="20">
                  <c:v>266306.86309512763</c:v>
                </c:pt>
                <c:pt idx="21">
                  <c:v>264441.70417634951</c:v>
                </c:pt>
                <c:pt idx="22">
                  <c:v>281536.78424187779</c:v>
                </c:pt>
                <c:pt idx="23">
                  <c:v>302528.65025760414</c:v>
                </c:pt>
                <c:pt idx="24">
                  <c:v>306477.81257025327</c:v>
                </c:pt>
                <c:pt idx="25">
                  <c:v>327844.52252506529</c:v>
                </c:pt>
                <c:pt idx="26">
                  <c:v>336541.35237024736</c:v>
                </c:pt>
                <c:pt idx="27">
                  <c:v>327261.77846676286</c:v>
                </c:pt>
                <c:pt idx="28">
                  <c:v>298164.35269678623</c:v>
                </c:pt>
                <c:pt idx="29">
                  <c:v>291979.48370043834</c:v>
                </c:pt>
                <c:pt idx="30">
                  <c:v>269373.58148853492</c:v>
                </c:pt>
                <c:pt idx="31">
                  <c:v>211825.12904890618</c:v>
                </c:pt>
                <c:pt idx="32">
                  <c:v>190279.07539606144</c:v>
                </c:pt>
                <c:pt idx="33">
                  <c:v>222907.3464896818</c:v>
                </c:pt>
                <c:pt idx="34">
                  <c:v>260006.17851419721</c:v>
                </c:pt>
                <c:pt idx="35">
                  <c:v>277827.64667357522</c:v>
                </c:pt>
                <c:pt idx="36">
                  <c:v>294900.62515579705</c:v>
                </c:pt>
                <c:pt idx="37">
                  <c:v>262979.02051746013</c:v>
                </c:pt>
                <c:pt idx="38">
                  <c:v>294906.33460085146</c:v>
                </c:pt>
                <c:pt idx="39">
                  <c:v>328843.19334909151</c:v>
                </c:pt>
                <c:pt idx="40">
                  <c:v>350427.06766536203</c:v>
                </c:pt>
                <c:pt idx="41">
                  <c:v>352776.67433158483</c:v>
                </c:pt>
                <c:pt idx="42">
                  <c:v>305576.18578581582</c:v>
                </c:pt>
                <c:pt idx="43">
                  <c:v>343920.49637607089</c:v>
                </c:pt>
                <c:pt idx="44">
                  <c:v>389460.19840187737</c:v>
                </c:pt>
                <c:pt idx="45">
                  <c:v>380688.19248890126</c:v>
                </c:pt>
                <c:pt idx="46">
                  <c:v>406994.77275627031</c:v>
                </c:pt>
                <c:pt idx="47">
                  <c:v>407452.00896632887</c:v>
                </c:pt>
                <c:pt idx="48">
                  <c:v>452876.13056749251</c:v>
                </c:pt>
                <c:pt idx="49">
                  <c:v>468113.69138126675</c:v>
                </c:pt>
                <c:pt idx="50">
                  <c:v>494770.98577062838</c:v>
                </c:pt>
                <c:pt idx="51">
                  <c:v>548996.19012524537</c:v>
                </c:pt>
                <c:pt idx="52">
                  <c:v>560955.19216988259</c:v>
                </c:pt>
                <c:pt idx="53">
                  <c:v>592419.33842851256</c:v>
                </c:pt>
                <c:pt idx="54">
                  <c:v>601123.7322414529</c:v>
                </c:pt>
                <c:pt idx="55">
                  <c:v>632873.85921154381</c:v>
                </c:pt>
                <c:pt idx="56">
                  <c:v>640908.77078027034</c:v>
                </c:pt>
                <c:pt idx="57">
                  <c:v>644696.54363740596</c:v>
                </c:pt>
                <c:pt idx="58">
                  <c:v>605059.35802333814</c:v>
                </c:pt>
                <c:pt idx="59">
                  <c:v>649811.90156294138</c:v>
                </c:pt>
                <c:pt idx="60">
                  <c:v>660597.22832229303</c:v>
                </c:pt>
                <c:pt idx="61">
                  <c:v>678865.53664186352</c:v>
                </c:pt>
                <c:pt idx="62">
                  <c:v>707093.06709437829</c:v>
                </c:pt>
                <c:pt idx="63">
                  <c:v>736210.4741421428</c:v>
                </c:pt>
                <c:pt idx="64">
                  <c:v>782991.23531949951</c:v>
                </c:pt>
                <c:pt idx="65">
                  <c:v>809233.03157069802</c:v>
                </c:pt>
                <c:pt idx="66">
                  <c:v>847579.1980409997</c:v>
                </c:pt>
                <c:pt idx="67">
                  <c:v>906031.99888649327</c:v>
                </c:pt>
                <c:pt idx="68">
                  <c:v>901138.79059805442</c:v>
                </c:pt>
                <c:pt idx="69">
                  <c:v>934151.47013984213</c:v>
                </c:pt>
                <c:pt idx="70">
                  <c:v>1008335.9296089625</c:v>
                </c:pt>
                <c:pt idx="71">
                  <c:v>873740.2176096231</c:v>
                </c:pt>
                <c:pt idx="72">
                  <c:v>995261.15103828907</c:v>
                </c:pt>
                <c:pt idx="73">
                  <c:v>1040181.5684397779</c:v>
                </c:pt>
                <c:pt idx="74">
                  <c:v>1059880.770786131</c:v>
                </c:pt>
                <c:pt idx="75">
                  <c:v>1158193.2325138887</c:v>
                </c:pt>
                <c:pt idx="76">
                  <c:v>932795.35894116655</c:v>
                </c:pt>
                <c:pt idx="77">
                  <c:v>1126802.3256676821</c:v>
                </c:pt>
                <c:pt idx="78">
                  <c:v>1229604.3733498061</c:v>
                </c:pt>
                <c:pt idx="79">
                  <c:v>1381244.3047118075</c:v>
                </c:pt>
                <c:pt idx="80">
                  <c:v>1468590.4783125261</c:v>
                </c:pt>
                <c:pt idx="81">
                  <c:v>1596325.9642082469</c:v>
                </c:pt>
                <c:pt idx="82">
                  <c:v>1607596.2548006547</c:v>
                </c:pt>
                <c:pt idx="83">
                  <c:v>1787134.7217051671</c:v>
                </c:pt>
              </c:numCache>
            </c:numRef>
          </c:val>
          <c:extLst>
            <c:ext xmlns:c16="http://schemas.microsoft.com/office/drawing/2014/chart" uri="{C3380CC4-5D6E-409C-BE32-E72D297353CC}">
              <c16:uniqueId val="{00000000-F741-45B2-8126-17DC6B92A0C9}"/>
            </c:ext>
          </c:extLst>
        </c:ser>
        <c:ser>
          <c:idx val="1"/>
          <c:order val="1"/>
          <c:tx>
            <c:strRef>
              <c:f>Sheet1!$C$1</c:f>
              <c:strCache>
                <c:ptCount val="1"/>
                <c:pt idx="0">
                  <c:v>Anxious</c:v>
                </c:pt>
              </c:strCache>
            </c:strRef>
          </c:tx>
          <c:spPr>
            <a:solidFill>
              <a:srgbClr val="BE7E1E"/>
            </a:solidFill>
            <a:ln w="9525">
              <a:solidFill>
                <a:srgbClr val="BE7E1E"/>
              </a:solidFill>
            </a:ln>
            <a:effectLst/>
          </c:spPr>
          <c:invertIfNegative val="0"/>
          <c:cat>
            <c:numRef>
              <c:f>Sheet1!$A$2:$A$85</c:f>
              <c:numCache>
                <c:formatCode>m/d/yyyy</c:formatCode>
                <c:ptCount val="84"/>
                <c:pt idx="0">
                  <c:v>36980</c:v>
                </c:pt>
                <c:pt idx="1">
                  <c:v>37071</c:v>
                </c:pt>
                <c:pt idx="2">
                  <c:v>37162</c:v>
                </c:pt>
                <c:pt idx="3">
                  <c:v>37256</c:v>
                </c:pt>
                <c:pt idx="4">
                  <c:v>37343</c:v>
                </c:pt>
                <c:pt idx="5">
                  <c:v>37435</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38716</c:v>
                </c:pt>
                <c:pt idx="20">
                  <c:v>38807</c:v>
                </c:pt>
                <c:pt idx="21">
                  <c:v>38898</c:v>
                </c:pt>
                <c:pt idx="22">
                  <c:v>38989</c:v>
                </c:pt>
                <c:pt idx="23">
                  <c:v>39080</c:v>
                </c:pt>
                <c:pt idx="24">
                  <c:v>39171</c:v>
                </c:pt>
                <c:pt idx="25">
                  <c:v>39262</c:v>
                </c:pt>
                <c:pt idx="26">
                  <c:v>39353</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40907</c:v>
                </c:pt>
                <c:pt idx="44">
                  <c:v>40998</c:v>
                </c:pt>
                <c:pt idx="45">
                  <c:v>41089</c:v>
                </c:pt>
                <c:pt idx="46">
                  <c:v>41180</c:v>
                </c:pt>
                <c:pt idx="47">
                  <c:v>41274</c:v>
                </c:pt>
                <c:pt idx="48">
                  <c:v>41361</c:v>
                </c:pt>
                <c:pt idx="49">
                  <c:v>41453</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42734</c:v>
                </c:pt>
                <c:pt idx="64">
                  <c:v>42825</c:v>
                </c:pt>
                <c:pt idx="65">
                  <c:v>42916</c:v>
                </c:pt>
                <c:pt idx="66">
                  <c:v>43007</c:v>
                </c:pt>
                <c:pt idx="67">
                  <c:v>43098</c:v>
                </c:pt>
                <c:pt idx="68">
                  <c:v>43188</c:v>
                </c:pt>
                <c:pt idx="69">
                  <c:v>43280</c:v>
                </c:pt>
                <c:pt idx="70">
                  <c:v>43371</c:v>
                </c:pt>
                <c:pt idx="71">
                  <c:v>43465</c:v>
                </c:pt>
                <c:pt idx="72">
                  <c:v>43553</c:v>
                </c:pt>
                <c:pt idx="73">
                  <c:v>43644</c:v>
                </c:pt>
                <c:pt idx="74">
                  <c:v>43738</c:v>
                </c:pt>
                <c:pt idx="75">
                  <c:v>43830</c:v>
                </c:pt>
                <c:pt idx="76">
                  <c:v>43921</c:v>
                </c:pt>
                <c:pt idx="77">
                  <c:v>44012</c:v>
                </c:pt>
                <c:pt idx="78">
                  <c:v>44104</c:v>
                </c:pt>
                <c:pt idx="79">
                  <c:v>44196</c:v>
                </c:pt>
                <c:pt idx="80">
                  <c:v>44286</c:v>
                </c:pt>
                <c:pt idx="81">
                  <c:v>44377</c:v>
                </c:pt>
                <c:pt idx="82">
                  <c:v>44469</c:v>
                </c:pt>
                <c:pt idx="83">
                  <c:v>44561</c:v>
                </c:pt>
              </c:numCache>
            </c:numRef>
          </c:cat>
          <c:val>
            <c:numRef>
              <c:f>Sheet1!$C$2:$C$85</c:f>
              <c:numCache>
                <c:formatCode>"$"#,##0_);[Red]\("$"#,##0\)</c:formatCode>
                <c:ptCount val="84"/>
                <c:pt idx="0">
                  <c:v>177502.29152426714</c:v>
                </c:pt>
                <c:pt idx="1">
                  <c:v>181422.9660435768</c:v>
                </c:pt>
                <c:pt idx="2">
                  <c:v>185092.11503457336</c:v>
                </c:pt>
                <c:pt idx="3">
                  <c:v>188308.21378229809</c:v>
                </c:pt>
                <c:pt idx="4">
                  <c:v>191145.56992294019</c:v>
                </c:pt>
                <c:pt idx="5">
                  <c:v>193995.41043060113</c:v>
                </c:pt>
                <c:pt idx="6">
                  <c:v>196838.19069545271</c:v>
                </c:pt>
                <c:pt idx="7">
                  <c:v>199613.65963916498</c:v>
                </c:pt>
                <c:pt idx="8">
                  <c:v>202218.50061808244</c:v>
                </c:pt>
                <c:pt idx="9">
                  <c:v>204790.31241981307</c:v>
                </c:pt>
                <c:pt idx="10">
                  <c:v>207307.28820086259</c:v>
                </c:pt>
                <c:pt idx="11">
                  <c:v>209809.62569254465</c:v>
                </c:pt>
                <c:pt idx="12">
                  <c:v>212296.78783163748</c:v>
                </c:pt>
                <c:pt idx="13">
                  <c:v>217985.13052934199</c:v>
                </c:pt>
                <c:pt idx="14">
                  <c:v>215877.70432700013</c:v>
                </c:pt>
                <c:pt idx="15">
                  <c:v>237988.55650219996</c:v>
                </c:pt>
                <c:pt idx="16">
                  <c:v>234832.68092642046</c:v>
                </c:pt>
                <c:pt idx="17">
                  <c:v>240074.10793164716</c:v>
                </c:pt>
                <c:pt idx="18">
                  <c:v>250800.6093517167</c:v>
                </c:pt>
                <c:pt idx="19">
                  <c:v>258078.08872395122</c:v>
                </c:pt>
                <c:pt idx="20">
                  <c:v>271020.80358676903</c:v>
                </c:pt>
                <c:pt idx="21">
                  <c:v>269087.73686673801</c:v>
                </c:pt>
                <c:pt idx="22">
                  <c:v>286446.03486830706</c:v>
                </c:pt>
                <c:pt idx="23">
                  <c:v>307766.73239837843</c:v>
                </c:pt>
                <c:pt idx="24">
                  <c:v>311749.42151479702</c:v>
                </c:pt>
                <c:pt idx="25">
                  <c:v>333447.0911602705</c:v>
                </c:pt>
                <c:pt idx="26">
                  <c:v>342257.66989707795</c:v>
                </c:pt>
                <c:pt idx="27">
                  <c:v>332787.63882920792</c:v>
                </c:pt>
                <c:pt idx="28">
                  <c:v>303168.31819115218</c:v>
                </c:pt>
                <c:pt idx="29">
                  <c:v>296847.0012733051</c:v>
                </c:pt>
                <c:pt idx="30">
                  <c:v>273833.69083037454</c:v>
                </c:pt>
                <c:pt idx="31">
                  <c:v>215306.54102617092</c:v>
                </c:pt>
                <c:pt idx="32">
                  <c:v>217415.194296684</c:v>
                </c:pt>
                <c:pt idx="33">
                  <c:v>219524.90189383234</c:v>
                </c:pt>
                <c:pt idx="34">
                  <c:v>221613.51185458986</c:v>
                </c:pt>
                <c:pt idx="35">
                  <c:v>223680.59590814624</c:v>
                </c:pt>
                <c:pt idx="36">
                  <c:v>225725.73202732785</c:v>
                </c:pt>
                <c:pt idx="37">
                  <c:v>201707.52393580461</c:v>
                </c:pt>
                <c:pt idx="38">
                  <c:v>203789.00694537893</c:v>
                </c:pt>
                <c:pt idx="39">
                  <c:v>205871.32254815707</c:v>
                </c:pt>
                <c:pt idx="40">
                  <c:v>207954.47107717633</c:v>
                </c:pt>
                <c:pt idx="41">
                  <c:v>209996.46197139178</c:v>
                </c:pt>
                <c:pt idx="42">
                  <c:v>182596.75716098328</c:v>
                </c:pt>
                <c:pt idx="43">
                  <c:v>184615.21683669937</c:v>
                </c:pt>
                <c:pt idx="44">
                  <c:v>186633.87835838305</c:v>
                </c:pt>
                <c:pt idx="45">
                  <c:v>188671.60513405473</c:v>
                </c:pt>
                <c:pt idx="46">
                  <c:v>190709.73945508152</c:v>
                </c:pt>
                <c:pt idx="47">
                  <c:v>192748.28140297253</c:v>
                </c:pt>
                <c:pt idx="48">
                  <c:v>194787.23105925313</c:v>
                </c:pt>
                <c:pt idx="49">
                  <c:v>196826.58850546498</c:v>
                </c:pt>
                <c:pt idx="50">
                  <c:v>198846.47116431553</c:v>
                </c:pt>
                <c:pt idx="51">
                  <c:v>200866.55581143196</c:v>
                </c:pt>
                <c:pt idx="52">
                  <c:v>206533.27525581743</c:v>
                </c:pt>
                <c:pt idx="53">
                  <c:v>219447.56294227758</c:v>
                </c:pt>
                <c:pt idx="54">
                  <c:v>223945.24694227328</c:v>
                </c:pt>
                <c:pt idx="55">
                  <c:v>237090.38918338501</c:v>
                </c:pt>
                <c:pt idx="56">
                  <c:v>241363.10735364654</c:v>
                </c:pt>
                <c:pt idx="57">
                  <c:v>244039.84093938841</c:v>
                </c:pt>
                <c:pt idx="58">
                  <c:v>230198.70706224037</c:v>
                </c:pt>
                <c:pt idx="59">
                  <c:v>248551.44951207569</c:v>
                </c:pt>
                <c:pt idx="60">
                  <c:v>253928.46111421843</c:v>
                </c:pt>
                <c:pt idx="61">
                  <c:v>262212.10211842461</c:v>
                </c:pt>
                <c:pt idx="62">
                  <c:v>274389.78123611346</c:v>
                </c:pt>
                <c:pt idx="63">
                  <c:v>286959.58448117145</c:v>
                </c:pt>
                <c:pt idx="64">
                  <c:v>306488.23057305557</c:v>
                </c:pt>
                <c:pt idx="65">
                  <c:v>318014.84500512754</c:v>
                </c:pt>
                <c:pt idx="66">
                  <c:v>334352.66456728685</c:v>
                </c:pt>
                <c:pt idx="67">
                  <c:v>358702.61149448529</c:v>
                </c:pt>
                <c:pt idx="68">
                  <c:v>357964.38394934993</c:v>
                </c:pt>
                <c:pt idx="69">
                  <c:v>372325.11986512854</c:v>
                </c:pt>
                <c:pt idx="70">
                  <c:v>403188.45801610284</c:v>
                </c:pt>
                <c:pt idx="71">
                  <c:v>350407.66254538711</c:v>
                </c:pt>
                <c:pt idx="72">
                  <c:v>354522.10852065944</c:v>
                </c:pt>
                <c:pt idx="73">
                  <c:v>358696.89338263549</c:v>
                </c:pt>
                <c:pt idx="74">
                  <c:v>362716.79598557827</c:v>
                </c:pt>
                <c:pt idx="75">
                  <c:v>366394.49324711191</c:v>
                </c:pt>
                <c:pt idx="76">
                  <c:v>296189.172570678</c:v>
                </c:pt>
                <c:pt idx="77">
                  <c:v>298606.63741227699</c:v>
                </c:pt>
                <c:pt idx="78">
                  <c:v>300696.81940350065</c:v>
                </c:pt>
                <c:pt idx="79">
                  <c:v>302757.35876738135</c:v>
                </c:pt>
                <c:pt idx="80">
                  <c:v>304818.31023913482</c:v>
                </c:pt>
                <c:pt idx="81">
                  <c:v>333051.27576458082</c:v>
                </c:pt>
                <c:pt idx="82">
                  <c:v>336994.57316401537</c:v>
                </c:pt>
                <c:pt idx="83">
                  <c:v>376385.67458400631</c:v>
                </c:pt>
              </c:numCache>
            </c:numRef>
          </c:val>
          <c:extLst>
            <c:ext xmlns:c16="http://schemas.microsoft.com/office/drawing/2014/chart" uri="{C3380CC4-5D6E-409C-BE32-E72D297353CC}">
              <c16:uniqueId val="{00000001-F741-45B2-8126-17DC6B92A0C9}"/>
            </c:ext>
          </c:extLst>
        </c:ser>
        <c:dLbls>
          <c:showLegendKey val="0"/>
          <c:showVal val="0"/>
          <c:showCatName val="0"/>
          <c:showSerName val="0"/>
          <c:showPercent val="0"/>
          <c:showBubbleSize val="0"/>
        </c:dLbls>
        <c:gapWidth val="0"/>
        <c:overlap val="-60"/>
        <c:axId val="1051142272"/>
        <c:axId val="1051143920"/>
      </c:barChart>
      <c:dateAx>
        <c:axId val="1051142272"/>
        <c:scaling>
          <c:orientation val="minMax"/>
          <c:max val="44561"/>
          <c:min val="36980"/>
        </c:scaling>
        <c:delete val="0"/>
        <c:axPos val="b"/>
        <c:numFmt formatCode="yyyy" sourceLinked="0"/>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051143920"/>
        <c:crosses val="autoZero"/>
        <c:auto val="1"/>
        <c:lblOffset val="100"/>
        <c:baseTimeUnit val="months"/>
        <c:majorUnit val="12"/>
        <c:majorTimeUnit val="months"/>
      </c:dateAx>
      <c:valAx>
        <c:axId val="1051143920"/>
        <c:scaling>
          <c:orientation val="minMax"/>
        </c:scaling>
        <c:delete val="0"/>
        <c:axPos val="l"/>
        <c:majorGridlines>
          <c:spPr>
            <a:ln w="6350" cap="flat" cmpd="sng" algn="ctr">
              <a:solidFill>
                <a:srgbClr val="CECECE"/>
              </a:solidFill>
              <a:round/>
            </a:ln>
            <a:effectLst/>
          </c:spPr>
        </c:majorGridlines>
        <c:numFmt formatCode="#,##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05114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54707871945686E-2"/>
          <c:y val="2.1206272555774279E-2"/>
          <c:w val="0.88632382096419948"/>
          <c:h val="0.77329033211668852"/>
        </c:manualLayout>
      </c:layout>
      <c:lineChart>
        <c:grouping val="standard"/>
        <c:varyColors val="0"/>
        <c:ser>
          <c:idx val="0"/>
          <c:order val="0"/>
          <c:tx>
            <c:strRef>
              <c:f>Sheet1!$B$1</c:f>
              <c:strCache>
                <c:ptCount val="1"/>
                <c:pt idx="0">
                  <c:v>S&amp;P 500</c:v>
                </c:pt>
              </c:strCache>
            </c:strRef>
          </c:tx>
          <c:spPr>
            <a:ln w="38100" cap="rnd">
              <a:solidFill>
                <a:srgbClr val="00608A"/>
              </a:solidFill>
              <a:round/>
            </a:ln>
            <a:effectLst/>
          </c:spPr>
          <c:marker>
            <c:symbol val="none"/>
          </c:marker>
          <c:cat>
            <c:numRef>
              <c:f>Sheet1!$A$2:$A$374</c:f>
              <c:numCache>
                <c:formatCode>m/d/yyyy</c:formatCode>
                <c:ptCount val="373"/>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numCache>
            </c:numRef>
          </c:cat>
          <c:val>
            <c:numRef>
              <c:f>Sheet1!$B$2:$B$374</c:f>
              <c:numCache>
                <c:formatCode>General</c:formatCode>
                <c:ptCount val="373"/>
                <c:pt idx="0">
                  <c:v>10000</c:v>
                </c:pt>
                <c:pt idx="1">
                  <c:v>10435</c:v>
                </c:pt>
                <c:pt idx="2">
                  <c:v>11182</c:v>
                </c:pt>
                <c:pt idx="3">
                  <c:v>11453</c:v>
                </c:pt>
                <c:pt idx="4">
                  <c:v>11480</c:v>
                </c:pt>
                <c:pt idx="5">
                  <c:v>11975</c:v>
                </c:pt>
                <c:pt idx="6">
                  <c:v>11426</c:v>
                </c:pt>
                <c:pt idx="7">
                  <c:v>11959</c:v>
                </c:pt>
                <c:pt idx="8">
                  <c:v>12242</c:v>
                </c:pt>
                <c:pt idx="9">
                  <c:v>12038</c:v>
                </c:pt>
                <c:pt idx="10">
                  <c:v>12199</c:v>
                </c:pt>
                <c:pt idx="11">
                  <c:v>11708</c:v>
                </c:pt>
                <c:pt idx="12">
                  <c:v>13047</c:v>
                </c:pt>
                <c:pt idx="13">
                  <c:v>12804</c:v>
                </c:pt>
                <c:pt idx="14">
                  <c:v>12970</c:v>
                </c:pt>
                <c:pt idx="15">
                  <c:v>12717</c:v>
                </c:pt>
                <c:pt idx="16">
                  <c:v>13091</c:v>
                </c:pt>
                <c:pt idx="17">
                  <c:v>13155</c:v>
                </c:pt>
                <c:pt idx="18">
                  <c:v>12959</c:v>
                </c:pt>
                <c:pt idx="19">
                  <c:v>13489</c:v>
                </c:pt>
                <c:pt idx="20">
                  <c:v>13212</c:v>
                </c:pt>
                <c:pt idx="21">
                  <c:v>13368</c:v>
                </c:pt>
                <c:pt idx="22">
                  <c:v>13414</c:v>
                </c:pt>
                <c:pt idx="23">
                  <c:v>13870</c:v>
                </c:pt>
                <c:pt idx="24">
                  <c:v>14041</c:v>
                </c:pt>
                <c:pt idx="25">
                  <c:v>14158</c:v>
                </c:pt>
                <c:pt idx="26">
                  <c:v>14351</c:v>
                </c:pt>
                <c:pt idx="27">
                  <c:v>14654</c:v>
                </c:pt>
                <c:pt idx="28">
                  <c:v>14300</c:v>
                </c:pt>
                <c:pt idx="29">
                  <c:v>14682</c:v>
                </c:pt>
                <c:pt idx="30">
                  <c:v>14725</c:v>
                </c:pt>
                <c:pt idx="31">
                  <c:v>14666</c:v>
                </c:pt>
                <c:pt idx="32">
                  <c:v>15222</c:v>
                </c:pt>
                <c:pt idx="33">
                  <c:v>15106</c:v>
                </c:pt>
                <c:pt idx="34">
                  <c:v>15418</c:v>
                </c:pt>
                <c:pt idx="35">
                  <c:v>15271</c:v>
                </c:pt>
                <c:pt idx="36">
                  <c:v>15456</c:v>
                </c:pt>
                <c:pt idx="37">
                  <c:v>15981</c:v>
                </c:pt>
                <c:pt idx="38">
                  <c:v>15548</c:v>
                </c:pt>
                <c:pt idx="39">
                  <c:v>14870</c:v>
                </c:pt>
                <c:pt idx="40">
                  <c:v>15060</c:v>
                </c:pt>
                <c:pt idx="41">
                  <c:v>15308</c:v>
                </c:pt>
                <c:pt idx="42">
                  <c:v>14932</c:v>
                </c:pt>
                <c:pt idx="43">
                  <c:v>15423</c:v>
                </c:pt>
                <c:pt idx="44">
                  <c:v>16055</c:v>
                </c:pt>
                <c:pt idx="45">
                  <c:v>15663</c:v>
                </c:pt>
                <c:pt idx="46">
                  <c:v>16014</c:v>
                </c:pt>
                <c:pt idx="47">
                  <c:v>15431</c:v>
                </c:pt>
                <c:pt idx="48">
                  <c:v>15660</c:v>
                </c:pt>
                <c:pt idx="49">
                  <c:v>16066</c:v>
                </c:pt>
                <c:pt idx="50">
                  <c:v>16692</c:v>
                </c:pt>
                <c:pt idx="51">
                  <c:v>17185</c:v>
                </c:pt>
                <c:pt idx="52">
                  <c:v>17691</c:v>
                </c:pt>
                <c:pt idx="53">
                  <c:v>18398</c:v>
                </c:pt>
                <c:pt idx="54">
                  <c:v>18825</c:v>
                </c:pt>
                <c:pt idx="55">
                  <c:v>19450</c:v>
                </c:pt>
                <c:pt idx="56">
                  <c:v>19498</c:v>
                </c:pt>
                <c:pt idx="57">
                  <c:v>20321</c:v>
                </c:pt>
                <c:pt idx="58">
                  <c:v>20249</c:v>
                </c:pt>
                <c:pt idx="59">
                  <c:v>21138</c:v>
                </c:pt>
                <c:pt idx="60">
                  <c:v>21545</c:v>
                </c:pt>
                <c:pt idx="61">
                  <c:v>22278</c:v>
                </c:pt>
                <c:pt idx="62">
                  <c:v>22485</c:v>
                </c:pt>
                <c:pt idx="63">
                  <c:v>22701</c:v>
                </c:pt>
                <c:pt idx="64">
                  <c:v>23036</c:v>
                </c:pt>
                <c:pt idx="65">
                  <c:v>23630</c:v>
                </c:pt>
                <c:pt idx="66">
                  <c:v>23720</c:v>
                </c:pt>
                <c:pt idx="67">
                  <c:v>22672</c:v>
                </c:pt>
                <c:pt idx="68">
                  <c:v>23150</c:v>
                </c:pt>
                <c:pt idx="69">
                  <c:v>24453</c:v>
                </c:pt>
                <c:pt idx="70">
                  <c:v>25127</c:v>
                </c:pt>
                <c:pt idx="71">
                  <c:v>27027</c:v>
                </c:pt>
                <c:pt idx="72">
                  <c:v>26491</c:v>
                </c:pt>
                <c:pt idx="73">
                  <c:v>28147</c:v>
                </c:pt>
                <c:pt idx="74">
                  <c:v>28367</c:v>
                </c:pt>
                <c:pt idx="75">
                  <c:v>27202</c:v>
                </c:pt>
                <c:pt idx="76">
                  <c:v>28826</c:v>
                </c:pt>
                <c:pt idx="77">
                  <c:v>30581</c:v>
                </c:pt>
                <c:pt idx="78">
                  <c:v>31951</c:v>
                </c:pt>
                <c:pt idx="79">
                  <c:v>34493</c:v>
                </c:pt>
                <c:pt idx="80">
                  <c:v>32561</c:v>
                </c:pt>
                <c:pt idx="81">
                  <c:v>34344</c:v>
                </c:pt>
                <c:pt idx="82">
                  <c:v>33197</c:v>
                </c:pt>
                <c:pt idx="83">
                  <c:v>34734</c:v>
                </c:pt>
                <c:pt idx="84">
                  <c:v>35330</c:v>
                </c:pt>
                <c:pt idx="85">
                  <c:v>35721</c:v>
                </c:pt>
                <c:pt idx="86">
                  <c:v>38297</c:v>
                </c:pt>
                <c:pt idx="87">
                  <c:v>40258</c:v>
                </c:pt>
                <c:pt idx="88">
                  <c:v>40663</c:v>
                </c:pt>
                <c:pt idx="89">
                  <c:v>39964</c:v>
                </c:pt>
                <c:pt idx="90">
                  <c:v>41587</c:v>
                </c:pt>
                <c:pt idx="91">
                  <c:v>41144</c:v>
                </c:pt>
                <c:pt idx="92">
                  <c:v>35196</c:v>
                </c:pt>
                <c:pt idx="93">
                  <c:v>37450</c:v>
                </c:pt>
                <c:pt idx="94">
                  <c:v>40497</c:v>
                </c:pt>
                <c:pt idx="95">
                  <c:v>42951</c:v>
                </c:pt>
                <c:pt idx="96">
                  <c:v>45426</c:v>
                </c:pt>
                <c:pt idx="97">
                  <c:v>47326</c:v>
                </c:pt>
                <c:pt idx="98">
                  <c:v>45855</c:v>
                </c:pt>
                <c:pt idx="99">
                  <c:v>47689</c:v>
                </c:pt>
                <c:pt idx="100">
                  <c:v>49536</c:v>
                </c:pt>
                <c:pt idx="101">
                  <c:v>48367</c:v>
                </c:pt>
                <c:pt idx="102">
                  <c:v>51051</c:v>
                </c:pt>
                <c:pt idx="103">
                  <c:v>49457</c:v>
                </c:pt>
                <c:pt idx="104">
                  <c:v>49213</c:v>
                </c:pt>
                <c:pt idx="105">
                  <c:v>47864</c:v>
                </c:pt>
                <c:pt idx="106">
                  <c:v>50893</c:v>
                </c:pt>
                <c:pt idx="107">
                  <c:v>51927</c:v>
                </c:pt>
                <c:pt idx="108">
                  <c:v>54986</c:v>
                </c:pt>
                <c:pt idx="109">
                  <c:v>52223</c:v>
                </c:pt>
                <c:pt idx="110">
                  <c:v>51235</c:v>
                </c:pt>
                <c:pt idx="111">
                  <c:v>56247</c:v>
                </c:pt>
                <c:pt idx="112">
                  <c:v>54554</c:v>
                </c:pt>
                <c:pt idx="113">
                  <c:v>53435</c:v>
                </c:pt>
                <c:pt idx="114">
                  <c:v>54752</c:v>
                </c:pt>
                <c:pt idx="115">
                  <c:v>53896</c:v>
                </c:pt>
                <c:pt idx="116">
                  <c:v>57244</c:v>
                </c:pt>
                <c:pt idx="117">
                  <c:v>54222</c:v>
                </c:pt>
                <c:pt idx="118">
                  <c:v>53993</c:v>
                </c:pt>
                <c:pt idx="119">
                  <c:v>49736</c:v>
                </c:pt>
                <c:pt idx="120">
                  <c:v>49979</c:v>
                </c:pt>
                <c:pt idx="121">
                  <c:v>51752</c:v>
                </c:pt>
                <c:pt idx="122">
                  <c:v>47034</c:v>
                </c:pt>
                <c:pt idx="123">
                  <c:v>44054</c:v>
                </c:pt>
                <c:pt idx="124">
                  <c:v>47477</c:v>
                </c:pt>
                <c:pt idx="125">
                  <c:v>47796</c:v>
                </c:pt>
                <c:pt idx="126">
                  <c:v>46632</c:v>
                </c:pt>
                <c:pt idx="127">
                  <c:v>46173</c:v>
                </c:pt>
                <c:pt idx="128">
                  <c:v>43283</c:v>
                </c:pt>
                <c:pt idx="129">
                  <c:v>39788</c:v>
                </c:pt>
                <c:pt idx="130">
                  <c:v>40547</c:v>
                </c:pt>
                <c:pt idx="131">
                  <c:v>43657</c:v>
                </c:pt>
                <c:pt idx="132">
                  <c:v>44039</c:v>
                </c:pt>
                <c:pt idx="133">
                  <c:v>43396</c:v>
                </c:pt>
                <c:pt idx="134">
                  <c:v>42560</c:v>
                </c:pt>
                <c:pt idx="135">
                  <c:v>44160</c:v>
                </c:pt>
                <c:pt idx="136">
                  <c:v>41483</c:v>
                </c:pt>
                <c:pt idx="137">
                  <c:v>41177</c:v>
                </c:pt>
                <c:pt idx="138">
                  <c:v>38244</c:v>
                </c:pt>
                <c:pt idx="139">
                  <c:v>35263</c:v>
                </c:pt>
                <c:pt idx="140">
                  <c:v>35494</c:v>
                </c:pt>
                <c:pt idx="141">
                  <c:v>31637</c:v>
                </c:pt>
                <c:pt idx="142">
                  <c:v>34421</c:v>
                </c:pt>
                <c:pt idx="143">
                  <c:v>36447</c:v>
                </c:pt>
                <c:pt idx="144">
                  <c:v>34306</c:v>
                </c:pt>
                <c:pt idx="145">
                  <c:v>33408</c:v>
                </c:pt>
                <c:pt idx="146">
                  <c:v>32906</c:v>
                </c:pt>
                <c:pt idx="147">
                  <c:v>33226</c:v>
                </c:pt>
                <c:pt idx="148">
                  <c:v>35963</c:v>
                </c:pt>
                <c:pt idx="149">
                  <c:v>37857</c:v>
                </c:pt>
                <c:pt idx="150">
                  <c:v>38340</c:v>
                </c:pt>
                <c:pt idx="151">
                  <c:v>39016</c:v>
                </c:pt>
                <c:pt idx="152">
                  <c:v>39777</c:v>
                </c:pt>
                <c:pt idx="153">
                  <c:v>39355</c:v>
                </c:pt>
                <c:pt idx="154">
                  <c:v>41581</c:v>
                </c:pt>
                <c:pt idx="155">
                  <c:v>41947</c:v>
                </c:pt>
                <c:pt idx="156">
                  <c:v>44147</c:v>
                </c:pt>
                <c:pt idx="157">
                  <c:v>44957</c:v>
                </c:pt>
                <c:pt idx="158">
                  <c:v>45582</c:v>
                </c:pt>
                <c:pt idx="159">
                  <c:v>44894</c:v>
                </c:pt>
                <c:pt idx="160">
                  <c:v>44190</c:v>
                </c:pt>
                <c:pt idx="161">
                  <c:v>44796</c:v>
                </c:pt>
                <c:pt idx="162">
                  <c:v>45667</c:v>
                </c:pt>
                <c:pt idx="163">
                  <c:v>44156</c:v>
                </c:pt>
                <c:pt idx="164">
                  <c:v>44334</c:v>
                </c:pt>
                <c:pt idx="165">
                  <c:v>44814</c:v>
                </c:pt>
                <c:pt idx="166">
                  <c:v>45499</c:v>
                </c:pt>
                <c:pt idx="167">
                  <c:v>47340</c:v>
                </c:pt>
                <c:pt idx="168">
                  <c:v>48951</c:v>
                </c:pt>
                <c:pt idx="169">
                  <c:v>47758</c:v>
                </c:pt>
                <c:pt idx="170">
                  <c:v>48763</c:v>
                </c:pt>
                <c:pt idx="171">
                  <c:v>47899</c:v>
                </c:pt>
                <c:pt idx="172">
                  <c:v>46991</c:v>
                </c:pt>
                <c:pt idx="173">
                  <c:v>48486</c:v>
                </c:pt>
                <c:pt idx="174">
                  <c:v>48555</c:v>
                </c:pt>
                <c:pt idx="175">
                  <c:v>50361</c:v>
                </c:pt>
                <c:pt idx="176">
                  <c:v>49901</c:v>
                </c:pt>
                <c:pt idx="177">
                  <c:v>50305</c:v>
                </c:pt>
                <c:pt idx="178">
                  <c:v>49467</c:v>
                </c:pt>
                <c:pt idx="179">
                  <c:v>51338</c:v>
                </c:pt>
                <c:pt idx="180">
                  <c:v>51355</c:v>
                </c:pt>
                <c:pt idx="181">
                  <c:v>52715</c:v>
                </c:pt>
                <c:pt idx="182">
                  <c:v>52858</c:v>
                </c:pt>
                <c:pt idx="183">
                  <c:v>53516</c:v>
                </c:pt>
                <c:pt idx="184">
                  <c:v>54235</c:v>
                </c:pt>
                <c:pt idx="185">
                  <c:v>52674</c:v>
                </c:pt>
                <c:pt idx="186">
                  <c:v>52745</c:v>
                </c:pt>
                <c:pt idx="187">
                  <c:v>53071</c:v>
                </c:pt>
                <c:pt idx="188">
                  <c:v>54333</c:v>
                </c:pt>
                <c:pt idx="189">
                  <c:v>55734</c:v>
                </c:pt>
                <c:pt idx="190">
                  <c:v>57550</c:v>
                </c:pt>
                <c:pt idx="191">
                  <c:v>58644</c:v>
                </c:pt>
                <c:pt idx="192">
                  <c:v>59467</c:v>
                </c:pt>
                <c:pt idx="193">
                  <c:v>60366</c:v>
                </c:pt>
                <c:pt idx="194">
                  <c:v>59185</c:v>
                </c:pt>
                <c:pt idx="195">
                  <c:v>59847</c:v>
                </c:pt>
                <c:pt idx="196">
                  <c:v>62498</c:v>
                </c:pt>
                <c:pt idx="197">
                  <c:v>64679</c:v>
                </c:pt>
                <c:pt idx="198">
                  <c:v>63605</c:v>
                </c:pt>
                <c:pt idx="199">
                  <c:v>61633</c:v>
                </c:pt>
                <c:pt idx="200">
                  <c:v>62556</c:v>
                </c:pt>
                <c:pt idx="201">
                  <c:v>64896</c:v>
                </c:pt>
                <c:pt idx="202">
                  <c:v>65928</c:v>
                </c:pt>
                <c:pt idx="203">
                  <c:v>63172</c:v>
                </c:pt>
                <c:pt idx="204">
                  <c:v>62734</c:v>
                </c:pt>
                <c:pt idx="205">
                  <c:v>58971</c:v>
                </c:pt>
                <c:pt idx="206">
                  <c:v>57055</c:v>
                </c:pt>
                <c:pt idx="207">
                  <c:v>56809</c:v>
                </c:pt>
                <c:pt idx="208">
                  <c:v>59575</c:v>
                </c:pt>
                <c:pt idx="209">
                  <c:v>60347</c:v>
                </c:pt>
                <c:pt idx="210">
                  <c:v>55260</c:v>
                </c:pt>
                <c:pt idx="211">
                  <c:v>54795</c:v>
                </c:pt>
                <c:pt idx="212">
                  <c:v>55588</c:v>
                </c:pt>
                <c:pt idx="213">
                  <c:v>50634</c:v>
                </c:pt>
                <c:pt idx="214">
                  <c:v>42131</c:v>
                </c:pt>
                <c:pt idx="215">
                  <c:v>39107</c:v>
                </c:pt>
                <c:pt idx="216">
                  <c:v>39524</c:v>
                </c:pt>
                <c:pt idx="217">
                  <c:v>36192</c:v>
                </c:pt>
                <c:pt idx="218">
                  <c:v>32339</c:v>
                </c:pt>
                <c:pt idx="219">
                  <c:v>35171</c:v>
                </c:pt>
                <c:pt idx="220">
                  <c:v>38538</c:v>
                </c:pt>
                <c:pt idx="221">
                  <c:v>40693</c:v>
                </c:pt>
                <c:pt idx="222">
                  <c:v>40774</c:v>
                </c:pt>
                <c:pt idx="223">
                  <c:v>43858</c:v>
                </c:pt>
                <c:pt idx="224">
                  <c:v>45441</c:v>
                </c:pt>
                <c:pt idx="225">
                  <c:v>47137</c:v>
                </c:pt>
                <c:pt idx="226">
                  <c:v>46261</c:v>
                </c:pt>
                <c:pt idx="227">
                  <c:v>49036</c:v>
                </c:pt>
                <c:pt idx="228">
                  <c:v>49983</c:v>
                </c:pt>
                <c:pt idx="229">
                  <c:v>48185</c:v>
                </c:pt>
                <c:pt idx="230">
                  <c:v>49678</c:v>
                </c:pt>
                <c:pt idx="231">
                  <c:v>52676</c:v>
                </c:pt>
                <c:pt idx="232">
                  <c:v>53507</c:v>
                </c:pt>
                <c:pt idx="233">
                  <c:v>49235</c:v>
                </c:pt>
                <c:pt idx="234">
                  <c:v>46657</c:v>
                </c:pt>
                <c:pt idx="235">
                  <c:v>49926</c:v>
                </c:pt>
                <c:pt idx="236">
                  <c:v>47672</c:v>
                </c:pt>
                <c:pt idx="237">
                  <c:v>51927</c:v>
                </c:pt>
                <c:pt idx="238">
                  <c:v>53903</c:v>
                </c:pt>
                <c:pt idx="239">
                  <c:v>53910</c:v>
                </c:pt>
                <c:pt idx="240">
                  <c:v>57512</c:v>
                </c:pt>
                <c:pt idx="241">
                  <c:v>58876</c:v>
                </c:pt>
                <c:pt idx="242">
                  <c:v>60893</c:v>
                </c:pt>
                <c:pt idx="243">
                  <c:v>60917</c:v>
                </c:pt>
                <c:pt idx="244">
                  <c:v>62721</c:v>
                </c:pt>
                <c:pt idx="245">
                  <c:v>62011</c:v>
                </c:pt>
                <c:pt idx="246">
                  <c:v>60977</c:v>
                </c:pt>
                <c:pt idx="247">
                  <c:v>59737</c:v>
                </c:pt>
                <c:pt idx="248">
                  <c:v>56492</c:v>
                </c:pt>
                <c:pt idx="249">
                  <c:v>52521</c:v>
                </c:pt>
                <c:pt idx="250">
                  <c:v>58261</c:v>
                </c:pt>
                <c:pt idx="251">
                  <c:v>58132</c:v>
                </c:pt>
                <c:pt idx="252">
                  <c:v>58727</c:v>
                </c:pt>
                <c:pt idx="253">
                  <c:v>61359</c:v>
                </c:pt>
                <c:pt idx="254">
                  <c:v>64012</c:v>
                </c:pt>
                <c:pt idx="255">
                  <c:v>66119</c:v>
                </c:pt>
                <c:pt idx="256">
                  <c:v>65704</c:v>
                </c:pt>
                <c:pt idx="257">
                  <c:v>61755</c:v>
                </c:pt>
                <c:pt idx="258">
                  <c:v>64299</c:v>
                </c:pt>
                <c:pt idx="259">
                  <c:v>65192</c:v>
                </c:pt>
                <c:pt idx="260">
                  <c:v>66661</c:v>
                </c:pt>
                <c:pt idx="261">
                  <c:v>68383</c:v>
                </c:pt>
                <c:pt idx="262">
                  <c:v>67121</c:v>
                </c:pt>
                <c:pt idx="263">
                  <c:v>67510</c:v>
                </c:pt>
                <c:pt idx="264">
                  <c:v>68125</c:v>
                </c:pt>
                <c:pt idx="265">
                  <c:v>71654</c:v>
                </c:pt>
                <c:pt idx="266">
                  <c:v>72627</c:v>
                </c:pt>
                <c:pt idx="267">
                  <c:v>75350</c:v>
                </c:pt>
                <c:pt idx="268">
                  <c:v>76802</c:v>
                </c:pt>
                <c:pt idx="269">
                  <c:v>78599</c:v>
                </c:pt>
                <c:pt idx="270">
                  <c:v>77543</c:v>
                </c:pt>
                <c:pt idx="271">
                  <c:v>81489</c:v>
                </c:pt>
                <c:pt idx="272">
                  <c:v>79129</c:v>
                </c:pt>
                <c:pt idx="273">
                  <c:v>81610</c:v>
                </c:pt>
                <c:pt idx="274">
                  <c:v>85362</c:v>
                </c:pt>
                <c:pt idx="275">
                  <c:v>87963</c:v>
                </c:pt>
                <c:pt idx="276">
                  <c:v>90190</c:v>
                </c:pt>
                <c:pt idx="277">
                  <c:v>87071</c:v>
                </c:pt>
                <c:pt idx="278">
                  <c:v>91054</c:v>
                </c:pt>
                <c:pt idx="279">
                  <c:v>91820</c:v>
                </c:pt>
                <c:pt idx="280">
                  <c:v>92499</c:v>
                </c:pt>
                <c:pt idx="281">
                  <c:v>94670</c:v>
                </c:pt>
                <c:pt idx="282">
                  <c:v>96626</c:v>
                </c:pt>
                <c:pt idx="283">
                  <c:v>95293</c:v>
                </c:pt>
                <c:pt idx="284">
                  <c:v>99105</c:v>
                </c:pt>
                <c:pt idx="285">
                  <c:v>97715</c:v>
                </c:pt>
                <c:pt idx="286">
                  <c:v>100100</c:v>
                </c:pt>
                <c:pt idx="287">
                  <c:v>102790</c:v>
                </c:pt>
                <c:pt idx="288">
                  <c:v>102540</c:v>
                </c:pt>
                <c:pt idx="289">
                  <c:v>99457</c:v>
                </c:pt>
                <c:pt idx="290">
                  <c:v>105170</c:v>
                </c:pt>
                <c:pt idx="291">
                  <c:v>103510</c:v>
                </c:pt>
                <c:pt idx="292">
                  <c:v>104500</c:v>
                </c:pt>
                <c:pt idx="293">
                  <c:v>105850</c:v>
                </c:pt>
                <c:pt idx="294">
                  <c:v>103800</c:v>
                </c:pt>
                <c:pt idx="295">
                  <c:v>105970</c:v>
                </c:pt>
                <c:pt idx="296">
                  <c:v>99579</c:v>
                </c:pt>
                <c:pt idx="297">
                  <c:v>97115</c:v>
                </c:pt>
                <c:pt idx="298">
                  <c:v>105310</c:v>
                </c:pt>
                <c:pt idx="299">
                  <c:v>105620</c:v>
                </c:pt>
                <c:pt idx="300">
                  <c:v>103950</c:v>
                </c:pt>
                <c:pt idx="301">
                  <c:v>98796</c:v>
                </c:pt>
                <c:pt idx="302">
                  <c:v>98663</c:v>
                </c:pt>
                <c:pt idx="303">
                  <c:v>105360</c:v>
                </c:pt>
                <c:pt idx="304">
                  <c:v>105760</c:v>
                </c:pt>
                <c:pt idx="305">
                  <c:v>107660</c:v>
                </c:pt>
                <c:pt idx="306">
                  <c:v>107940</c:v>
                </c:pt>
                <c:pt idx="307">
                  <c:v>111920</c:v>
                </c:pt>
                <c:pt idx="308">
                  <c:v>112080</c:v>
                </c:pt>
                <c:pt idx="309">
                  <c:v>112100</c:v>
                </c:pt>
                <c:pt idx="310">
                  <c:v>110060</c:v>
                </c:pt>
                <c:pt idx="311">
                  <c:v>114130</c:v>
                </c:pt>
                <c:pt idx="312">
                  <c:v>116390</c:v>
                </c:pt>
                <c:pt idx="313">
                  <c:v>118590</c:v>
                </c:pt>
                <c:pt idx="314">
                  <c:v>123300</c:v>
                </c:pt>
                <c:pt idx="315">
                  <c:v>123450</c:v>
                </c:pt>
                <c:pt idx="316">
                  <c:v>124720</c:v>
                </c:pt>
                <c:pt idx="317">
                  <c:v>126470</c:v>
                </c:pt>
                <c:pt idx="318">
                  <c:v>127260</c:v>
                </c:pt>
                <c:pt idx="319">
                  <c:v>129880</c:v>
                </c:pt>
                <c:pt idx="320">
                  <c:v>130270</c:v>
                </c:pt>
                <c:pt idx="321">
                  <c:v>132960</c:v>
                </c:pt>
                <c:pt idx="322">
                  <c:v>136060</c:v>
                </c:pt>
                <c:pt idx="323">
                  <c:v>140240</c:v>
                </c:pt>
                <c:pt idx="324">
                  <c:v>141800</c:v>
                </c:pt>
                <c:pt idx="325">
                  <c:v>149910</c:v>
                </c:pt>
                <c:pt idx="326">
                  <c:v>144390</c:v>
                </c:pt>
                <c:pt idx="327">
                  <c:v>140720</c:v>
                </c:pt>
                <c:pt idx="328">
                  <c:v>141260</c:v>
                </c:pt>
                <c:pt idx="329">
                  <c:v>144660</c:v>
                </c:pt>
                <c:pt idx="330">
                  <c:v>145550</c:v>
                </c:pt>
                <c:pt idx="331">
                  <c:v>150970</c:v>
                </c:pt>
                <c:pt idx="332">
                  <c:v>155890</c:v>
                </c:pt>
                <c:pt idx="333">
                  <c:v>156780</c:v>
                </c:pt>
                <c:pt idx="334">
                  <c:v>146060</c:v>
                </c:pt>
                <c:pt idx="335">
                  <c:v>149040</c:v>
                </c:pt>
                <c:pt idx="336">
                  <c:v>135580</c:v>
                </c:pt>
                <c:pt idx="337">
                  <c:v>146440</c:v>
                </c:pt>
                <c:pt idx="338">
                  <c:v>151150</c:v>
                </c:pt>
                <c:pt idx="339">
                  <c:v>154080</c:v>
                </c:pt>
                <c:pt idx="340">
                  <c:v>160320</c:v>
                </c:pt>
                <c:pt idx="341">
                  <c:v>150130</c:v>
                </c:pt>
                <c:pt idx="342">
                  <c:v>160720</c:v>
                </c:pt>
                <c:pt idx="343">
                  <c:v>163020</c:v>
                </c:pt>
                <c:pt idx="344">
                  <c:v>160440</c:v>
                </c:pt>
                <c:pt idx="345">
                  <c:v>163440</c:v>
                </c:pt>
                <c:pt idx="346">
                  <c:v>166980</c:v>
                </c:pt>
                <c:pt idx="347">
                  <c:v>173050</c:v>
                </c:pt>
                <c:pt idx="348">
                  <c:v>178270</c:v>
                </c:pt>
                <c:pt idx="349">
                  <c:v>178200</c:v>
                </c:pt>
                <c:pt idx="350">
                  <c:v>163530</c:v>
                </c:pt>
                <c:pt idx="351">
                  <c:v>143330</c:v>
                </c:pt>
                <c:pt idx="352">
                  <c:v>161710</c:v>
                </c:pt>
                <c:pt idx="353">
                  <c:v>169410</c:v>
                </c:pt>
                <c:pt idx="354">
                  <c:v>172780</c:v>
                </c:pt>
                <c:pt idx="355">
                  <c:v>182520</c:v>
                </c:pt>
                <c:pt idx="356">
                  <c:v>195640</c:v>
                </c:pt>
                <c:pt idx="357">
                  <c:v>188200</c:v>
                </c:pt>
                <c:pt idx="358">
                  <c:v>183200</c:v>
                </c:pt>
                <c:pt idx="359">
                  <c:v>203250</c:v>
                </c:pt>
                <c:pt idx="360">
                  <c:v>211070</c:v>
                </c:pt>
                <c:pt idx="361">
                  <c:v>208940</c:v>
                </c:pt>
                <c:pt idx="362">
                  <c:v>214700</c:v>
                </c:pt>
                <c:pt idx="363">
                  <c:v>224100</c:v>
                </c:pt>
                <c:pt idx="364">
                  <c:v>236060</c:v>
                </c:pt>
                <c:pt idx="365">
                  <c:v>237710</c:v>
                </c:pt>
                <c:pt idx="366">
                  <c:v>243260</c:v>
                </c:pt>
                <c:pt idx="367">
                  <c:v>249040</c:v>
                </c:pt>
                <c:pt idx="368">
                  <c:v>256610</c:v>
                </c:pt>
                <c:pt idx="369">
                  <c:v>244680</c:v>
                </c:pt>
                <c:pt idx="370">
                  <c:v>261820</c:v>
                </c:pt>
                <c:pt idx="371">
                  <c:v>260000</c:v>
                </c:pt>
                <c:pt idx="372">
                  <c:v>271660</c:v>
                </c:pt>
              </c:numCache>
            </c:numRef>
          </c:val>
          <c:smooth val="0"/>
          <c:extLst>
            <c:ext xmlns:c16="http://schemas.microsoft.com/office/drawing/2014/chart" uri="{C3380CC4-5D6E-409C-BE32-E72D297353CC}">
              <c16:uniqueId val="{00000000-C7A1-8844-B9FE-A422356FDD38}"/>
            </c:ext>
          </c:extLst>
        </c:ser>
        <c:ser>
          <c:idx val="1"/>
          <c:order val="1"/>
          <c:tx>
            <c:strRef>
              <c:f>Sheet1!$C$1</c:f>
              <c:strCache>
                <c:ptCount val="1"/>
                <c:pt idx="0">
                  <c:v>Barclays U.S. Aggregate</c:v>
                </c:pt>
              </c:strCache>
            </c:strRef>
          </c:tx>
          <c:spPr>
            <a:ln w="38100" cap="rnd">
              <a:solidFill>
                <a:srgbClr val="209D7D"/>
              </a:solidFill>
              <a:round/>
            </a:ln>
            <a:effectLst/>
          </c:spPr>
          <c:marker>
            <c:symbol val="none"/>
          </c:marker>
          <c:cat>
            <c:numRef>
              <c:f>Sheet1!$A$2:$A$374</c:f>
              <c:numCache>
                <c:formatCode>m/d/yyyy</c:formatCode>
                <c:ptCount val="373"/>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numCache>
            </c:numRef>
          </c:cat>
          <c:val>
            <c:numRef>
              <c:f>Sheet1!$C$2:$C$374</c:f>
              <c:numCache>
                <c:formatCode>General</c:formatCode>
                <c:ptCount val="373"/>
                <c:pt idx="0">
                  <c:v>10000</c:v>
                </c:pt>
                <c:pt idx="1">
                  <c:v>10124</c:v>
                </c:pt>
                <c:pt idx="2">
                  <c:v>10210</c:v>
                </c:pt>
                <c:pt idx="3">
                  <c:v>10281</c:v>
                </c:pt>
                <c:pt idx="4">
                  <c:v>10392</c:v>
                </c:pt>
                <c:pt idx="5">
                  <c:v>10452</c:v>
                </c:pt>
                <c:pt idx="6">
                  <c:v>10447</c:v>
                </c:pt>
                <c:pt idx="7">
                  <c:v>10592</c:v>
                </c:pt>
                <c:pt idx="8">
                  <c:v>10821</c:v>
                </c:pt>
                <c:pt idx="9">
                  <c:v>11040</c:v>
                </c:pt>
                <c:pt idx="10">
                  <c:v>11163</c:v>
                </c:pt>
                <c:pt idx="11">
                  <c:v>11265</c:v>
                </c:pt>
                <c:pt idx="12">
                  <c:v>11600</c:v>
                </c:pt>
                <c:pt idx="13">
                  <c:v>11442</c:v>
                </c:pt>
                <c:pt idx="14">
                  <c:v>11517</c:v>
                </c:pt>
                <c:pt idx="15">
                  <c:v>11452</c:v>
                </c:pt>
                <c:pt idx="16">
                  <c:v>11535</c:v>
                </c:pt>
                <c:pt idx="17">
                  <c:v>11753</c:v>
                </c:pt>
                <c:pt idx="18">
                  <c:v>11915</c:v>
                </c:pt>
                <c:pt idx="19">
                  <c:v>12158</c:v>
                </c:pt>
                <c:pt idx="20">
                  <c:v>12281</c:v>
                </c:pt>
                <c:pt idx="21">
                  <c:v>12427</c:v>
                </c:pt>
                <c:pt idx="22">
                  <c:v>12262</c:v>
                </c:pt>
                <c:pt idx="23">
                  <c:v>12264</c:v>
                </c:pt>
                <c:pt idx="24">
                  <c:v>12459</c:v>
                </c:pt>
                <c:pt idx="25">
                  <c:v>12698</c:v>
                </c:pt>
                <c:pt idx="26">
                  <c:v>12920</c:v>
                </c:pt>
                <c:pt idx="27">
                  <c:v>12975</c:v>
                </c:pt>
                <c:pt idx="28">
                  <c:v>13066</c:v>
                </c:pt>
                <c:pt idx="29">
                  <c:v>13082</c:v>
                </c:pt>
                <c:pt idx="30">
                  <c:v>13319</c:v>
                </c:pt>
                <c:pt idx="31">
                  <c:v>13395</c:v>
                </c:pt>
                <c:pt idx="32">
                  <c:v>13630</c:v>
                </c:pt>
                <c:pt idx="33">
                  <c:v>13666</c:v>
                </c:pt>
                <c:pt idx="34">
                  <c:v>13717</c:v>
                </c:pt>
                <c:pt idx="35">
                  <c:v>13600</c:v>
                </c:pt>
                <c:pt idx="36">
                  <c:v>13674</c:v>
                </c:pt>
                <c:pt idx="37">
                  <c:v>13858</c:v>
                </c:pt>
                <c:pt idx="38">
                  <c:v>13617</c:v>
                </c:pt>
                <c:pt idx="39">
                  <c:v>13281</c:v>
                </c:pt>
                <c:pt idx="40">
                  <c:v>13175</c:v>
                </c:pt>
                <c:pt idx="41">
                  <c:v>13173</c:v>
                </c:pt>
                <c:pt idx="42">
                  <c:v>13144</c:v>
                </c:pt>
                <c:pt idx="43">
                  <c:v>13406</c:v>
                </c:pt>
                <c:pt idx="44">
                  <c:v>13422</c:v>
                </c:pt>
                <c:pt idx="45">
                  <c:v>13225</c:v>
                </c:pt>
                <c:pt idx="46">
                  <c:v>13213</c:v>
                </c:pt>
                <c:pt idx="47">
                  <c:v>13184</c:v>
                </c:pt>
                <c:pt idx="48">
                  <c:v>13275</c:v>
                </c:pt>
                <c:pt idx="49">
                  <c:v>13538</c:v>
                </c:pt>
                <c:pt idx="50">
                  <c:v>13860</c:v>
                </c:pt>
                <c:pt idx="51">
                  <c:v>13944</c:v>
                </c:pt>
                <c:pt idx="52">
                  <c:v>14140</c:v>
                </c:pt>
                <c:pt idx="53">
                  <c:v>14687</c:v>
                </c:pt>
                <c:pt idx="54">
                  <c:v>14794</c:v>
                </c:pt>
                <c:pt idx="55">
                  <c:v>14761</c:v>
                </c:pt>
                <c:pt idx="56">
                  <c:v>14940</c:v>
                </c:pt>
                <c:pt idx="57">
                  <c:v>15085</c:v>
                </c:pt>
                <c:pt idx="58">
                  <c:v>15281</c:v>
                </c:pt>
                <c:pt idx="59">
                  <c:v>15510</c:v>
                </c:pt>
                <c:pt idx="60">
                  <c:v>15727</c:v>
                </c:pt>
                <c:pt idx="61">
                  <c:v>15831</c:v>
                </c:pt>
                <c:pt idx="62">
                  <c:v>15556</c:v>
                </c:pt>
                <c:pt idx="63">
                  <c:v>15447</c:v>
                </c:pt>
                <c:pt idx="64">
                  <c:v>15360</c:v>
                </c:pt>
                <c:pt idx="65">
                  <c:v>15330</c:v>
                </c:pt>
                <c:pt idx="66">
                  <c:v>15535</c:v>
                </c:pt>
                <c:pt idx="67">
                  <c:v>15577</c:v>
                </c:pt>
                <c:pt idx="68">
                  <c:v>15551</c:v>
                </c:pt>
                <c:pt idx="69">
                  <c:v>15821</c:v>
                </c:pt>
                <c:pt idx="70">
                  <c:v>16172</c:v>
                </c:pt>
                <c:pt idx="71">
                  <c:v>16449</c:v>
                </c:pt>
                <c:pt idx="72">
                  <c:v>16296</c:v>
                </c:pt>
                <c:pt idx="73">
                  <c:v>16346</c:v>
                </c:pt>
                <c:pt idx="74">
                  <c:v>16387</c:v>
                </c:pt>
                <c:pt idx="75">
                  <c:v>16205</c:v>
                </c:pt>
                <c:pt idx="76">
                  <c:v>16448</c:v>
                </c:pt>
                <c:pt idx="77">
                  <c:v>16605</c:v>
                </c:pt>
                <c:pt idx="78">
                  <c:v>16802</c:v>
                </c:pt>
                <c:pt idx="79">
                  <c:v>17256</c:v>
                </c:pt>
                <c:pt idx="80">
                  <c:v>17109</c:v>
                </c:pt>
                <c:pt idx="81">
                  <c:v>17363</c:v>
                </c:pt>
                <c:pt idx="82">
                  <c:v>17614</c:v>
                </c:pt>
                <c:pt idx="83">
                  <c:v>17695</c:v>
                </c:pt>
                <c:pt idx="84">
                  <c:v>17874</c:v>
                </c:pt>
                <c:pt idx="85">
                  <c:v>18103</c:v>
                </c:pt>
                <c:pt idx="86">
                  <c:v>18088</c:v>
                </c:pt>
                <c:pt idx="87">
                  <c:v>18150</c:v>
                </c:pt>
                <c:pt idx="88">
                  <c:v>18244</c:v>
                </c:pt>
                <c:pt idx="89">
                  <c:v>18418</c:v>
                </c:pt>
                <c:pt idx="90">
                  <c:v>18574</c:v>
                </c:pt>
                <c:pt idx="91">
                  <c:v>18613</c:v>
                </c:pt>
                <c:pt idx="92">
                  <c:v>18916</c:v>
                </c:pt>
                <c:pt idx="93">
                  <c:v>19359</c:v>
                </c:pt>
                <c:pt idx="94">
                  <c:v>19257</c:v>
                </c:pt>
                <c:pt idx="95">
                  <c:v>19366</c:v>
                </c:pt>
                <c:pt idx="96">
                  <c:v>19424</c:v>
                </c:pt>
                <c:pt idx="97">
                  <c:v>19562</c:v>
                </c:pt>
                <c:pt idx="98">
                  <c:v>19220</c:v>
                </c:pt>
                <c:pt idx="99">
                  <c:v>19326</c:v>
                </c:pt>
                <c:pt idx="100">
                  <c:v>19388</c:v>
                </c:pt>
                <c:pt idx="101">
                  <c:v>19217</c:v>
                </c:pt>
                <c:pt idx="102">
                  <c:v>19155</c:v>
                </c:pt>
                <c:pt idx="103">
                  <c:v>19075</c:v>
                </c:pt>
                <c:pt idx="104">
                  <c:v>19065</c:v>
                </c:pt>
                <c:pt idx="105">
                  <c:v>19287</c:v>
                </c:pt>
                <c:pt idx="106">
                  <c:v>19358</c:v>
                </c:pt>
                <c:pt idx="107">
                  <c:v>19356</c:v>
                </c:pt>
                <c:pt idx="108">
                  <c:v>19263</c:v>
                </c:pt>
                <c:pt idx="109">
                  <c:v>19200</c:v>
                </c:pt>
                <c:pt idx="110">
                  <c:v>19432</c:v>
                </c:pt>
                <c:pt idx="111">
                  <c:v>19688</c:v>
                </c:pt>
                <c:pt idx="112">
                  <c:v>19631</c:v>
                </c:pt>
                <c:pt idx="113">
                  <c:v>19621</c:v>
                </c:pt>
                <c:pt idx="114">
                  <c:v>20030</c:v>
                </c:pt>
                <c:pt idx="115">
                  <c:v>20212</c:v>
                </c:pt>
                <c:pt idx="116">
                  <c:v>20505</c:v>
                </c:pt>
                <c:pt idx="117">
                  <c:v>20634</c:v>
                </c:pt>
                <c:pt idx="118">
                  <c:v>20770</c:v>
                </c:pt>
                <c:pt idx="119">
                  <c:v>21111</c:v>
                </c:pt>
                <c:pt idx="120">
                  <c:v>21504</c:v>
                </c:pt>
                <c:pt idx="121">
                  <c:v>21855</c:v>
                </c:pt>
                <c:pt idx="122">
                  <c:v>22045</c:v>
                </c:pt>
                <c:pt idx="123">
                  <c:v>22156</c:v>
                </c:pt>
                <c:pt idx="124">
                  <c:v>22064</c:v>
                </c:pt>
                <c:pt idx="125">
                  <c:v>22197</c:v>
                </c:pt>
                <c:pt idx="126">
                  <c:v>22281</c:v>
                </c:pt>
                <c:pt idx="127">
                  <c:v>22779</c:v>
                </c:pt>
                <c:pt idx="128">
                  <c:v>23040</c:v>
                </c:pt>
                <c:pt idx="129">
                  <c:v>23309</c:v>
                </c:pt>
                <c:pt idx="130">
                  <c:v>23797</c:v>
                </c:pt>
                <c:pt idx="131">
                  <c:v>23468</c:v>
                </c:pt>
                <c:pt idx="132">
                  <c:v>23319</c:v>
                </c:pt>
                <c:pt idx="133">
                  <c:v>23508</c:v>
                </c:pt>
                <c:pt idx="134">
                  <c:v>23736</c:v>
                </c:pt>
                <c:pt idx="135">
                  <c:v>23341</c:v>
                </c:pt>
                <c:pt idx="136">
                  <c:v>23794</c:v>
                </c:pt>
                <c:pt idx="137">
                  <c:v>23996</c:v>
                </c:pt>
                <c:pt idx="138">
                  <c:v>24203</c:v>
                </c:pt>
                <c:pt idx="139">
                  <c:v>24495</c:v>
                </c:pt>
                <c:pt idx="140">
                  <c:v>24909</c:v>
                </c:pt>
                <c:pt idx="141">
                  <c:v>25312</c:v>
                </c:pt>
                <c:pt idx="142">
                  <c:v>25197</c:v>
                </c:pt>
                <c:pt idx="143">
                  <c:v>25190</c:v>
                </c:pt>
                <c:pt idx="144">
                  <c:v>25711</c:v>
                </c:pt>
                <c:pt idx="145">
                  <c:v>25733</c:v>
                </c:pt>
                <c:pt idx="146">
                  <c:v>26089</c:v>
                </c:pt>
                <c:pt idx="147">
                  <c:v>26069</c:v>
                </c:pt>
                <c:pt idx="148">
                  <c:v>26284</c:v>
                </c:pt>
                <c:pt idx="149">
                  <c:v>26774</c:v>
                </c:pt>
                <c:pt idx="150">
                  <c:v>26721</c:v>
                </c:pt>
                <c:pt idx="151">
                  <c:v>25822</c:v>
                </c:pt>
                <c:pt idx="152">
                  <c:v>25994</c:v>
                </c:pt>
                <c:pt idx="153">
                  <c:v>26682</c:v>
                </c:pt>
                <c:pt idx="154">
                  <c:v>26433</c:v>
                </c:pt>
                <c:pt idx="155">
                  <c:v>26496</c:v>
                </c:pt>
                <c:pt idx="156">
                  <c:v>26766</c:v>
                </c:pt>
                <c:pt idx="157">
                  <c:v>26981</c:v>
                </c:pt>
                <c:pt idx="158">
                  <c:v>27273</c:v>
                </c:pt>
                <c:pt idx="159">
                  <c:v>27478</c:v>
                </c:pt>
                <c:pt idx="160">
                  <c:v>26763</c:v>
                </c:pt>
                <c:pt idx="161">
                  <c:v>26656</c:v>
                </c:pt>
                <c:pt idx="162">
                  <c:v>26806</c:v>
                </c:pt>
                <c:pt idx="163">
                  <c:v>27072</c:v>
                </c:pt>
                <c:pt idx="164">
                  <c:v>27588</c:v>
                </c:pt>
                <c:pt idx="165">
                  <c:v>27663</c:v>
                </c:pt>
                <c:pt idx="166">
                  <c:v>27895</c:v>
                </c:pt>
                <c:pt idx="167">
                  <c:v>27673</c:v>
                </c:pt>
                <c:pt idx="168">
                  <c:v>27927</c:v>
                </c:pt>
                <c:pt idx="169">
                  <c:v>28102</c:v>
                </c:pt>
                <c:pt idx="170">
                  <c:v>27937</c:v>
                </c:pt>
                <c:pt idx="171">
                  <c:v>27793</c:v>
                </c:pt>
                <c:pt idx="172">
                  <c:v>28169</c:v>
                </c:pt>
                <c:pt idx="173">
                  <c:v>28474</c:v>
                </c:pt>
                <c:pt idx="174">
                  <c:v>28629</c:v>
                </c:pt>
                <c:pt idx="175">
                  <c:v>28369</c:v>
                </c:pt>
                <c:pt idx="176">
                  <c:v>28732</c:v>
                </c:pt>
                <c:pt idx="177">
                  <c:v>28436</c:v>
                </c:pt>
                <c:pt idx="178">
                  <c:v>28211</c:v>
                </c:pt>
                <c:pt idx="179">
                  <c:v>28336</c:v>
                </c:pt>
                <c:pt idx="180">
                  <c:v>28605</c:v>
                </c:pt>
                <c:pt idx="181">
                  <c:v>28607</c:v>
                </c:pt>
                <c:pt idx="182">
                  <c:v>28702</c:v>
                </c:pt>
                <c:pt idx="183">
                  <c:v>28420</c:v>
                </c:pt>
                <c:pt idx="184">
                  <c:v>28369</c:v>
                </c:pt>
                <c:pt idx="185">
                  <c:v>28339</c:v>
                </c:pt>
                <c:pt idx="186">
                  <c:v>28399</c:v>
                </c:pt>
                <c:pt idx="187">
                  <c:v>28783</c:v>
                </c:pt>
                <c:pt idx="188">
                  <c:v>29223</c:v>
                </c:pt>
                <c:pt idx="189">
                  <c:v>29480</c:v>
                </c:pt>
                <c:pt idx="190">
                  <c:v>29675</c:v>
                </c:pt>
                <c:pt idx="191">
                  <c:v>30019</c:v>
                </c:pt>
                <c:pt idx="192">
                  <c:v>29845</c:v>
                </c:pt>
                <c:pt idx="193">
                  <c:v>29833</c:v>
                </c:pt>
                <c:pt idx="194">
                  <c:v>30293</c:v>
                </c:pt>
                <c:pt idx="195">
                  <c:v>30294</c:v>
                </c:pt>
                <c:pt idx="196">
                  <c:v>30457</c:v>
                </c:pt>
                <c:pt idx="197">
                  <c:v>30226</c:v>
                </c:pt>
                <c:pt idx="198">
                  <c:v>30137</c:v>
                </c:pt>
                <c:pt idx="199">
                  <c:v>30388</c:v>
                </c:pt>
                <c:pt idx="200">
                  <c:v>30761</c:v>
                </c:pt>
                <c:pt idx="201">
                  <c:v>30994</c:v>
                </c:pt>
                <c:pt idx="202">
                  <c:v>31272</c:v>
                </c:pt>
                <c:pt idx="203">
                  <c:v>31835</c:v>
                </c:pt>
                <c:pt idx="204">
                  <c:v>31924</c:v>
                </c:pt>
                <c:pt idx="205">
                  <c:v>32461</c:v>
                </c:pt>
                <c:pt idx="206">
                  <c:v>32506</c:v>
                </c:pt>
                <c:pt idx="207">
                  <c:v>32616</c:v>
                </c:pt>
                <c:pt idx="208">
                  <c:v>32548</c:v>
                </c:pt>
                <c:pt idx="209">
                  <c:v>32310</c:v>
                </c:pt>
                <c:pt idx="210">
                  <c:v>32284</c:v>
                </c:pt>
                <c:pt idx="211">
                  <c:v>32257</c:v>
                </c:pt>
                <c:pt idx="212">
                  <c:v>32563</c:v>
                </c:pt>
                <c:pt idx="213">
                  <c:v>32126</c:v>
                </c:pt>
                <c:pt idx="214">
                  <c:v>31368</c:v>
                </c:pt>
                <c:pt idx="215">
                  <c:v>32389</c:v>
                </c:pt>
                <c:pt idx="216">
                  <c:v>33597</c:v>
                </c:pt>
                <c:pt idx="217">
                  <c:v>33301</c:v>
                </c:pt>
                <c:pt idx="218">
                  <c:v>33175</c:v>
                </c:pt>
                <c:pt idx="219">
                  <c:v>33636</c:v>
                </c:pt>
                <c:pt idx="220">
                  <c:v>33797</c:v>
                </c:pt>
                <c:pt idx="221">
                  <c:v>34042</c:v>
                </c:pt>
                <c:pt idx="222">
                  <c:v>34236</c:v>
                </c:pt>
                <c:pt idx="223">
                  <c:v>34788</c:v>
                </c:pt>
                <c:pt idx="224">
                  <c:v>35148</c:v>
                </c:pt>
                <c:pt idx="225">
                  <c:v>35518</c:v>
                </c:pt>
                <c:pt idx="226">
                  <c:v>35693</c:v>
                </c:pt>
                <c:pt idx="227">
                  <c:v>36155</c:v>
                </c:pt>
                <c:pt idx="228">
                  <c:v>35590</c:v>
                </c:pt>
                <c:pt idx="229">
                  <c:v>36133</c:v>
                </c:pt>
                <c:pt idx="230">
                  <c:v>36268</c:v>
                </c:pt>
                <c:pt idx="231">
                  <c:v>36224</c:v>
                </c:pt>
                <c:pt idx="232">
                  <c:v>36601</c:v>
                </c:pt>
                <c:pt idx="233">
                  <c:v>36909</c:v>
                </c:pt>
                <c:pt idx="234">
                  <c:v>37488</c:v>
                </c:pt>
                <c:pt idx="235">
                  <c:v>37888</c:v>
                </c:pt>
                <c:pt idx="236">
                  <c:v>38375</c:v>
                </c:pt>
                <c:pt idx="237">
                  <c:v>38416</c:v>
                </c:pt>
                <c:pt idx="238">
                  <c:v>38553</c:v>
                </c:pt>
                <c:pt idx="239">
                  <c:v>38331</c:v>
                </c:pt>
                <c:pt idx="240">
                  <c:v>37918</c:v>
                </c:pt>
                <c:pt idx="241">
                  <c:v>37962</c:v>
                </c:pt>
                <c:pt idx="242">
                  <c:v>38057</c:v>
                </c:pt>
                <c:pt idx="243">
                  <c:v>38078</c:v>
                </c:pt>
                <c:pt idx="244">
                  <c:v>38561</c:v>
                </c:pt>
                <c:pt idx="245">
                  <c:v>39065</c:v>
                </c:pt>
                <c:pt idx="246">
                  <c:v>38950</c:v>
                </c:pt>
                <c:pt idx="247">
                  <c:v>39568</c:v>
                </c:pt>
                <c:pt idx="248">
                  <c:v>40147</c:v>
                </c:pt>
                <c:pt idx="249">
                  <c:v>40438</c:v>
                </c:pt>
                <c:pt idx="250">
                  <c:v>40482</c:v>
                </c:pt>
                <c:pt idx="251">
                  <c:v>40447</c:v>
                </c:pt>
                <c:pt idx="252">
                  <c:v>40891</c:v>
                </c:pt>
                <c:pt idx="253">
                  <c:v>41250</c:v>
                </c:pt>
                <c:pt idx="254">
                  <c:v>41241</c:v>
                </c:pt>
                <c:pt idx="255">
                  <c:v>41015</c:v>
                </c:pt>
                <c:pt idx="256">
                  <c:v>41470</c:v>
                </c:pt>
                <c:pt idx="257">
                  <c:v>41845</c:v>
                </c:pt>
                <c:pt idx="258">
                  <c:v>41861</c:v>
                </c:pt>
                <c:pt idx="259">
                  <c:v>42439</c:v>
                </c:pt>
                <c:pt idx="260">
                  <c:v>42467</c:v>
                </c:pt>
                <c:pt idx="261">
                  <c:v>42525</c:v>
                </c:pt>
                <c:pt idx="262">
                  <c:v>42608</c:v>
                </c:pt>
                <c:pt idx="263">
                  <c:v>42676</c:v>
                </c:pt>
                <c:pt idx="264">
                  <c:v>42615</c:v>
                </c:pt>
                <c:pt idx="265">
                  <c:v>42317</c:v>
                </c:pt>
                <c:pt idx="266">
                  <c:v>42529</c:v>
                </c:pt>
                <c:pt idx="267">
                  <c:v>42563</c:v>
                </c:pt>
                <c:pt idx="268">
                  <c:v>42994</c:v>
                </c:pt>
                <c:pt idx="269">
                  <c:v>42227</c:v>
                </c:pt>
                <c:pt idx="270">
                  <c:v>41573</c:v>
                </c:pt>
                <c:pt idx="271">
                  <c:v>41630</c:v>
                </c:pt>
                <c:pt idx="272">
                  <c:v>41417</c:v>
                </c:pt>
                <c:pt idx="273">
                  <c:v>41809</c:v>
                </c:pt>
                <c:pt idx="274">
                  <c:v>42147</c:v>
                </c:pt>
                <c:pt idx="275">
                  <c:v>41990</c:v>
                </c:pt>
                <c:pt idx="276">
                  <c:v>41753</c:v>
                </c:pt>
                <c:pt idx="277">
                  <c:v>42370</c:v>
                </c:pt>
                <c:pt idx="278">
                  <c:v>42595</c:v>
                </c:pt>
                <c:pt idx="279">
                  <c:v>42522</c:v>
                </c:pt>
                <c:pt idx="280">
                  <c:v>42881</c:v>
                </c:pt>
                <c:pt idx="281">
                  <c:v>43369</c:v>
                </c:pt>
                <c:pt idx="282">
                  <c:v>43392</c:v>
                </c:pt>
                <c:pt idx="283">
                  <c:v>43283</c:v>
                </c:pt>
                <c:pt idx="284">
                  <c:v>43761</c:v>
                </c:pt>
                <c:pt idx="285">
                  <c:v>43464</c:v>
                </c:pt>
                <c:pt idx="286">
                  <c:v>43891</c:v>
                </c:pt>
                <c:pt idx="287">
                  <c:v>44202</c:v>
                </c:pt>
                <c:pt idx="288">
                  <c:v>44243</c:v>
                </c:pt>
                <c:pt idx="289">
                  <c:v>45171</c:v>
                </c:pt>
                <c:pt idx="290">
                  <c:v>44746</c:v>
                </c:pt>
                <c:pt idx="291">
                  <c:v>44954</c:v>
                </c:pt>
                <c:pt idx="292">
                  <c:v>44793</c:v>
                </c:pt>
                <c:pt idx="293">
                  <c:v>44685</c:v>
                </c:pt>
                <c:pt idx="294">
                  <c:v>44198</c:v>
                </c:pt>
                <c:pt idx="295">
                  <c:v>44505</c:v>
                </c:pt>
                <c:pt idx="296">
                  <c:v>44441</c:v>
                </c:pt>
                <c:pt idx="297">
                  <c:v>44742</c:v>
                </c:pt>
                <c:pt idx="298">
                  <c:v>44749</c:v>
                </c:pt>
                <c:pt idx="299">
                  <c:v>44631</c:v>
                </c:pt>
                <c:pt idx="300">
                  <c:v>44487</c:v>
                </c:pt>
                <c:pt idx="301">
                  <c:v>45099</c:v>
                </c:pt>
                <c:pt idx="302">
                  <c:v>45419</c:v>
                </c:pt>
                <c:pt idx="303">
                  <c:v>45836</c:v>
                </c:pt>
                <c:pt idx="304">
                  <c:v>46011</c:v>
                </c:pt>
                <c:pt idx="305">
                  <c:v>46023</c:v>
                </c:pt>
                <c:pt idx="306">
                  <c:v>46850</c:v>
                </c:pt>
                <c:pt idx="307">
                  <c:v>47146</c:v>
                </c:pt>
                <c:pt idx="308">
                  <c:v>47092</c:v>
                </c:pt>
                <c:pt idx="309">
                  <c:v>47065</c:v>
                </c:pt>
                <c:pt idx="310">
                  <c:v>46705</c:v>
                </c:pt>
                <c:pt idx="311">
                  <c:v>45600</c:v>
                </c:pt>
                <c:pt idx="312">
                  <c:v>45664</c:v>
                </c:pt>
                <c:pt idx="313">
                  <c:v>45754</c:v>
                </c:pt>
                <c:pt idx="314">
                  <c:v>46062</c:v>
                </c:pt>
                <c:pt idx="315">
                  <c:v>46037</c:v>
                </c:pt>
                <c:pt idx="316">
                  <c:v>46393</c:v>
                </c:pt>
                <c:pt idx="317">
                  <c:v>46750</c:v>
                </c:pt>
                <c:pt idx="318">
                  <c:v>46703</c:v>
                </c:pt>
                <c:pt idx="319">
                  <c:v>46904</c:v>
                </c:pt>
                <c:pt idx="320">
                  <c:v>47324</c:v>
                </c:pt>
                <c:pt idx="321">
                  <c:v>47099</c:v>
                </c:pt>
                <c:pt idx="322">
                  <c:v>47126</c:v>
                </c:pt>
                <c:pt idx="323">
                  <c:v>47066</c:v>
                </c:pt>
                <c:pt idx="324">
                  <c:v>47282</c:v>
                </c:pt>
                <c:pt idx="325">
                  <c:v>46737</c:v>
                </c:pt>
                <c:pt idx="326">
                  <c:v>46294</c:v>
                </c:pt>
                <c:pt idx="327">
                  <c:v>46591</c:v>
                </c:pt>
                <c:pt idx="328">
                  <c:v>46245</c:v>
                </c:pt>
                <c:pt idx="329">
                  <c:v>46575</c:v>
                </c:pt>
                <c:pt idx="330">
                  <c:v>46517</c:v>
                </c:pt>
                <c:pt idx="331">
                  <c:v>46528</c:v>
                </c:pt>
                <c:pt idx="332">
                  <c:v>46828</c:v>
                </c:pt>
                <c:pt idx="333">
                  <c:v>46526</c:v>
                </c:pt>
                <c:pt idx="334">
                  <c:v>46159</c:v>
                </c:pt>
                <c:pt idx="335">
                  <c:v>46434</c:v>
                </c:pt>
                <c:pt idx="336">
                  <c:v>47287</c:v>
                </c:pt>
                <c:pt idx="337">
                  <c:v>47789</c:v>
                </c:pt>
                <c:pt idx="338">
                  <c:v>47762</c:v>
                </c:pt>
                <c:pt idx="339">
                  <c:v>48679</c:v>
                </c:pt>
                <c:pt idx="340">
                  <c:v>48691</c:v>
                </c:pt>
                <c:pt idx="341">
                  <c:v>49556</c:v>
                </c:pt>
                <c:pt idx="342">
                  <c:v>50178</c:v>
                </c:pt>
                <c:pt idx="343">
                  <c:v>50288</c:v>
                </c:pt>
                <c:pt idx="344">
                  <c:v>51591</c:v>
                </c:pt>
                <c:pt idx="345">
                  <c:v>51317</c:v>
                </c:pt>
                <c:pt idx="346">
                  <c:v>51471</c:v>
                </c:pt>
                <c:pt idx="347">
                  <c:v>51445</c:v>
                </c:pt>
                <c:pt idx="348">
                  <c:v>51409</c:v>
                </c:pt>
                <c:pt idx="349">
                  <c:v>52399</c:v>
                </c:pt>
                <c:pt idx="350">
                  <c:v>53342</c:v>
                </c:pt>
                <c:pt idx="351">
                  <c:v>53028</c:v>
                </c:pt>
                <c:pt idx="352">
                  <c:v>53970</c:v>
                </c:pt>
                <c:pt idx="353">
                  <c:v>54222</c:v>
                </c:pt>
                <c:pt idx="354">
                  <c:v>54563</c:v>
                </c:pt>
                <c:pt idx="355">
                  <c:v>55378</c:v>
                </c:pt>
                <c:pt idx="356">
                  <c:v>54931</c:v>
                </c:pt>
                <c:pt idx="357">
                  <c:v>54901</c:v>
                </c:pt>
                <c:pt idx="358">
                  <c:v>54656</c:v>
                </c:pt>
                <c:pt idx="359">
                  <c:v>55192</c:v>
                </c:pt>
                <c:pt idx="360">
                  <c:v>55268</c:v>
                </c:pt>
                <c:pt idx="361">
                  <c:v>54872</c:v>
                </c:pt>
                <c:pt idx="362">
                  <c:v>54080</c:v>
                </c:pt>
                <c:pt idx="363">
                  <c:v>53404</c:v>
                </c:pt>
                <c:pt idx="364">
                  <c:v>53826</c:v>
                </c:pt>
                <c:pt idx="365">
                  <c:v>54002</c:v>
                </c:pt>
                <c:pt idx="366">
                  <c:v>54381</c:v>
                </c:pt>
                <c:pt idx="367">
                  <c:v>54990</c:v>
                </c:pt>
                <c:pt idx="368">
                  <c:v>54885</c:v>
                </c:pt>
                <c:pt idx="369">
                  <c:v>54410</c:v>
                </c:pt>
                <c:pt idx="370">
                  <c:v>54395</c:v>
                </c:pt>
                <c:pt idx="371">
                  <c:v>54556</c:v>
                </c:pt>
                <c:pt idx="372">
                  <c:v>54416</c:v>
                </c:pt>
              </c:numCache>
            </c:numRef>
          </c:val>
          <c:smooth val="0"/>
          <c:extLst>
            <c:ext xmlns:c16="http://schemas.microsoft.com/office/drawing/2014/chart" uri="{C3380CC4-5D6E-409C-BE32-E72D297353CC}">
              <c16:uniqueId val="{00000001-C7A1-8844-B9FE-A422356FDD38}"/>
            </c:ext>
          </c:extLst>
        </c:ser>
        <c:ser>
          <c:idx val="2"/>
          <c:order val="2"/>
          <c:tx>
            <c:strRef>
              <c:f>Sheet1!$D$1</c:f>
              <c:strCache>
                <c:ptCount val="1"/>
                <c:pt idx="0">
                  <c:v>FTSE 3-month T-bill</c:v>
                </c:pt>
              </c:strCache>
            </c:strRef>
          </c:tx>
          <c:spPr>
            <a:ln w="38100" cap="rnd">
              <a:solidFill>
                <a:srgbClr val="7749BC"/>
              </a:solidFill>
              <a:round/>
            </a:ln>
            <a:effectLst/>
          </c:spPr>
          <c:marker>
            <c:symbol val="none"/>
          </c:marker>
          <c:cat>
            <c:numRef>
              <c:f>Sheet1!$A$2:$A$374</c:f>
              <c:numCache>
                <c:formatCode>m/d/yyyy</c:formatCode>
                <c:ptCount val="373"/>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numCache>
            </c:numRef>
          </c:cat>
          <c:val>
            <c:numRef>
              <c:f>Sheet1!$D$2:$D$374</c:f>
              <c:numCache>
                <c:formatCode>General</c:formatCode>
                <c:ptCount val="373"/>
                <c:pt idx="0">
                  <c:v>10000</c:v>
                </c:pt>
                <c:pt idx="1">
                  <c:v>10057</c:v>
                </c:pt>
                <c:pt idx="2">
                  <c:v>10106</c:v>
                </c:pt>
                <c:pt idx="3">
                  <c:v>10158</c:v>
                </c:pt>
                <c:pt idx="4">
                  <c:v>10207</c:v>
                </c:pt>
                <c:pt idx="5">
                  <c:v>10257</c:v>
                </c:pt>
                <c:pt idx="6">
                  <c:v>10304</c:v>
                </c:pt>
                <c:pt idx="7">
                  <c:v>10353</c:v>
                </c:pt>
                <c:pt idx="8">
                  <c:v>10402</c:v>
                </c:pt>
                <c:pt idx="9">
                  <c:v>10448</c:v>
                </c:pt>
                <c:pt idx="10">
                  <c:v>10494</c:v>
                </c:pt>
                <c:pt idx="11">
                  <c:v>10536</c:v>
                </c:pt>
                <c:pt idx="12">
                  <c:v>10575</c:v>
                </c:pt>
                <c:pt idx="13">
                  <c:v>10612</c:v>
                </c:pt>
                <c:pt idx="14">
                  <c:v>10645</c:v>
                </c:pt>
                <c:pt idx="15">
                  <c:v>10681</c:v>
                </c:pt>
                <c:pt idx="16">
                  <c:v>10716</c:v>
                </c:pt>
                <c:pt idx="17">
                  <c:v>10751</c:v>
                </c:pt>
                <c:pt idx="18">
                  <c:v>10784</c:v>
                </c:pt>
                <c:pt idx="19">
                  <c:v>10816</c:v>
                </c:pt>
                <c:pt idx="20">
                  <c:v>10847</c:v>
                </c:pt>
                <c:pt idx="21">
                  <c:v>10874</c:v>
                </c:pt>
                <c:pt idx="22">
                  <c:v>10902</c:v>
                </c:pt>
                <c:pt idx="23">
                  <c:v>10929</c:v>
                </c:pt>
                <c:pt idx="24">
                  <c:v>10958</c:v>
                </c:pt>
                <c:pt idx="25">
                  <c:v>10987</c:v>
                </c:pt>
                <c:pt idx="26">
                  <c:v>11013</c:v>
                </c:pt>
                <c:pt idx="27">
                  <c:v>11041</c:v>
                </c:pt>
                <c:pt idx="28">
                  <c:v>11067</c:v>
                </c:pt>
                <c:pt idx="29">
                  <c:v>11096</c:v>
                </c:pt>
                <c:pt idx="30">
                  <c:v>11123</c:v>
                </c:pt>
                <c:pt idx="31">
                  <c:v>11153</c:v>
                </c:pt>
                <c:pt idx="32">
                  <c:v>11182</c:v>
                </c:pt>
                <c:pt idx="33">
                  <c:v>11210</c:v>
                </c:pt>
                <c:pt idx="34">
                  <c:v>11238</c:v>
                </c:pt>
                <c:pt idx="35">
                  <c:v>11267</c:v>
                </c:pt>
                <c:pt idx="36">
                  <c:v>11297</c:v>
                </c:pt>
                <c:pt idx="37">
                  <c:v>11326</c:v>
                </c:pt>
                <c:pt idx="38">
                  <c:v>11354</c:v>
                </c:pt>
                <c:pt idx="39">
                  <c:v>11386</c:v>
                </c:pt>
                <c:pt idx="40">
                  <c:v>11419</c:v>
                </c:pt>
                <c:pt idx="41">
                  <c:v>11457</c:v>
                </c:pt>
                <c:pt idx="42">
                  <c:v>11496</c:v>
                </c:pt>
                <c:pt idx="43">
                  <c:v>11538</c:v>
                </c:pt>
                <c:pt idx="44">
                  <c:v>11581</c:v>
                </c:pt>
                <c:pt idx="45">
                  <c:v>11624</c:v>
                </c:pt>
                <c:pt idx="46">
                  <c:v>11672</c:v>
                </c:pt>
                <c:pt idx="47">
                  <c:v>11721</c:v>
                </c:pt>
                <c:pt idx="48">
                  <c:v>11776</c:v>
                </c:pt>
                <c:pt idx="49">
                  <c:v>11830</c:v>
                </c:pt>
                <c:pt idx="50">
                  <c:v>11882</c:v>
                </c:pt>
                <c:pt idx="51">
                  <c:v>11941</c:v>
                </c:pt>
                <c:pt idx="52">
                  <c:v>11998</c:v>
                </c:pt>
                <c:pt idx="53">
                  <c:v>12058</c:v>
                </c:pt>
                <c:pt idx="54">
                  <c:v>12115</c:v>
                </c:pt>
                <c:pt idx="55">
                  <c:v>12173</c:v>
                </c:pt>
                <c:pt idx="56">
                  <c:v>12231</c:v>
                </c:pt>
                <c:pt idx="57">
                  <c:v>12286</c:v>
                </c:pt>
                <c:pt idx="58">
                  <c:v>12342</c:v>
                </c:pt>
                <c:pt idx="59">
                  <c:v>12397</c:v>
                </c:pt>
                <c:pt idx="60">
                  <c:v>12453</c:v>
                </c:pt>
                <c:pt idx="61">
                  <c:v>12509</c:v>
                </c:pt>
                <c:pt idx="62">
                  <c:v>12560</c:v>
                </c:pt>
                <c:pt idx="63">
                  <c:v>12614</c:v>
                </c:pt>
                <c:pt idx="64">
                  <c:v>12666</c:v>
                </c:pt>
                <c:pt idx="65">
                  <c:v>12720</c:v>
                </c:pt>
                <c:pt idx="66">
                  <c:v>12773</c:v>
                </c:pt>
                <c:pt idx="67">
                  <c:v>12829</c:v>
                </c:pt>
                <c:pt idx="68">
                  <c:v>12885</c:v>
                </c:pt>
                <c:pt idx="69">
                  <c:v>12940</c:v>
                </c:pt>
                <c:pt idx="70">
                  <c:v>12997</c:v>
                </c:pt>
                <c:pt idx="71">
                  <c:v>13051</c:v>
                </c:pt>
                <c:pt idx="72">
                  <c:v>13107</c:v>
                </c:pt>
                <c:pt idx="73">
                  <c:v>13164</c:v>
                </c:pt>
                <c:pt idx="74">
                  <c:v>13216</c:v>
                </c:pt>
                <c:pt idx="75">
                  <c:v>13273</c:v>
                </c:pt>
                <c:pt idx="76">
                  <c:v>13330</c:v>
                </c:pt>
                <c:pt idx="77">
                  <c:v>13389</c:v>
                </c:pt>
                <c:pt idx="78">
                  <c:v>13445</c:v>
                </c:pt>
                <c:pt idx="79">
                  <c:v>13503</c:v>
                </c:pt>
                <c:pt idx="80">
                  <c:v>13561</c:v>
                </c:pt>
                <c:pt idx="81">
                  <c:v>13619</c:v>
                </c:pt>
                <c:pt idx="82">
                  <c:v>13678</c:v>
                </c:pt>
                <c:pt idx="83">
                  <c:v>13736</c:v>
                </c:pt>
                <c:pt idx="84">
                  <c:v>13795</c:v>
                </c:pt>
                <c:pt idx="85">
                  <c:v>13856</c:v>
                </c:pt>
                <c:pt idx="86">
                  <c:v>13911</c:v>
                </c:pt>
                <c:pt idx="87">
                  <c:v>13973</c:v>
                </c:pt>
                <c:pt idx="88">
                  <c:v>14032</c:v>
                </c:pt>
                <c:pt idx="89">
                  <c:v>14093</c:v>
                </c:pt>
                <c:pt idx="90">
                  <c:v>14151</c:v>
                </c:pt>
                <c:pt idx="91">
                  <c:v>14211</c:v>
                </c:pt>
                <c:pt idx="92">
                  <c:v>14271</c:v>
                </c:pt>
                <c:pt idx="93">
                  <c:v>14330</c:v>
                </c:pt>
                <c:pt idx="94">
                  <c:v>14387</c:v>
                </c:pt>
                <c:pt idx="95">
                  <c:v>14440</c:v>
                </c:pt>
                <c:pt idx="96">
                  <c:v>14494</c:v>
                </c:pt>
                <c:pt idx="97">
                  <c:v>14548</c:v>
                </c:pt>
                <c:pt idx="98">
                  <c:v>14597</c:v>
                </c:pt>
                <c:pt idx="99">
                  <c:v>14653</c:v>
                </c:pt>
                <c:pt idx="100">
                  <c:v>14707</c:v>
                </c:pt>
                <c:pt idx="101">
                  <c:v>14764</c:v>
                </c:pt>
                <c:pt idx="102">
                  <c:v>14818</c:v>
                </c:pt>
                <c:pt idx="103">
                  <c:v>14876</c:v>
                </c:pt>
                <c:pt idx="104">
                  <c:v>14935</c:v>
                </c:pt>
                <c:pt idx="105">
                  <c:v>14994</c:v>
                </c:pt>
                <c:pt idx="106">
                  <c:v>15055</c:v>
                </c:pt>
                <c:pt idx="107">
                  <c:v>15116</c:v>
                </c:pt>
                <c:pt idx="108">
                  <c:v>15180</c:v>
                </c:pt>
                <c:pt idx="109">
                  <c:v>15247</c:v>
                </c:pt>
                <c:pt idx="110">
                  <c:v>15312</c:v>
                </c:pt>
                <c:pt idx="111">
                  <c:v>15384</c:v>
                </c:pt>
                <c:pt idx="112">
                  <c:v>15456</c:v>
                </c:pt>
                <c:pt idx="113">
                  <c:v>15532</c:v>
                </c:pt>
                <c:pt idx="114">
                  <c:v>15604</c:v>
                </c:pt>
                <c:pt idx="115">
                  <c:v>15680</c:v>
                </c:pt>
                <c:pt idx="116">
                  <c:v>15758</c:v>
                </c:pt>
                <c:pt idx="117">
                  <c:v>15836</c:v>
                </c:pt>
                <c:pt idx="118">
                  <c:v>15919</c:v>
                </c:pt>
                <c:pt idx="119">
                  <c:v>16001</c:v>
                </c:pt>
                <c:pt idx="120">
                  <c:v>16085</c:v>
                </c:pt>
                <c:pt idx="121">
                  <c:v>16168</c:v>
                </c:pt>
                <c:pt idx="122">
                  <c:v>16238</c:v>
                </c:pt>
                <c:pt idx="123">
                  <c:v>16309</c:v>
                </c:pt>
                <c:pt idx="124">
                  <c:v>16372</c:v>
                </c:pt>
                <c:pt idx="125">
                  <c:v>16432</c:v>
                </c:pt>
                <c:pt idx="126">
                  <c:v>16484</c:v>
                </c:pt>
                <c:pt idx="127">
                  <c:v>16536</c:v>
                </c:pt>
                <c:pt idx="128">
                  <c:v>16586</c:v>
                </c:pt>
                <c:pt idx="129">
                  <c:v>16634</c:v>
                </c:pt>
                <c:pt idx="130">
                  <c:v>16677</c:v>
                </c:pt>
                <c:pt idx="131">
                  <c:v>16713</c:v>
                </c:pt>
                <c:pt idx="132">
                  <c:v>16742</c:v>
                </c:pt>
                <c:pt idx="133">
                  <c:v>16768</c:v>
                </c:pt>
                <c:pt idx="134">
                  <c:v>16791</c:v>
                </c:pt>
                <c:pt idx="135">
                  <c:v>16816</c:v>
                </c:pt>
                <c:pt idx="136">
                  <c:v>16840</c:v>
                </c:pt>
                <c:pt idx="137">
                  <c:v>16865</c:v>
                </c:pt>
                <c:pt idx="138">
                  <c:v>16889</c:v>
                </c:pt>
                <c:pt idx="139">
                  <c:v>16914</c:v>
                </c:pt>
                <c:pt idx="140">
                  <c:v>16938</c:v>
                </c:pt>
                <c:pt idx="141">
                  <c:v>16962</c:v>
                </c:pt>
                <c:pt idx="142">
                  <c:v>16985</c:v>
                </c:pt>
                <c:pt idx="143">
                  <c:v>17007</c:v>
                </c:pt>
                <c:pt idx="144">
                  <c:v>17027</c:v>
                </c:pt>
                <c:pt idx="145">
                  <c:v>17046</c:v>
                </c:pt>
                <c:pt idx="146">
                  <c:v>17062</c:v>
                </c:pt>
                <c:pt idx="147">
                  <c:v>17079</c:v>
                </c:pt>
                <c:pt idx="148">
                  <c:v>17095</c:v>
                </c:pt>
                <c:pt idx="149">
                  <c:v>17112</c:v>
                </c:pt>
                <c:pt idx="150">
                  <c:v>17127</c:v>
                </c:pt>
                <c:pt idx="151">
                  <c:v>17142</c:v>
                </c:pt>
                <c:pt idx="152">
                  <c:v>17156</c:v>
                </c:pt>
                <c:pt idx="153">
                  <c:v>17169</c:v>
                </c:pt>
                <c:pt idx="154">
                  <c:v>17183</c:v>
                </c:pt>
                <c:pt idx="155">
                  <c:v>17197</c:v>
                </c:pt>
                <c:pt idx="156">
                  <c:v>17210</c:v>
                </c:pt>
                <c:pt idx="157">
                  <c:v>17224</c:v>
                </c:pt>
                <c:pt idx="158">
                  <c:v>17237</c:v>
                </c:pt>
                <c:pt idx="159">
                  <c:v>17250</c:v>
                </c:pt>
                <c:pt idx="160">
                  <c:v>17263</c:v>
                </c:pt>
                <c:pt idx="161">
                  <c:v>17277</c:v>
                </c:pt>
                <c:pt idx="162">
                  <c:v>17291</c:v>
                </c:pt>
                <c:pt idx="163">
                  <c:v>17308</c:v>
                </c:pt>
                <c:pt idx="164">
                  <c:v>17327</c:v>
                </c:pt>
                <c:pt idx="165">
                  <c:v>17347</c:v>
                </c:pt>
                <c:pt idx="166">
                  <c:v>17370</c:v>
                </c:pt>
                <c:pt idx="167">
                  <c:v>17395</c:v>
                </c:pt>
                <c:pt idx="168">
                  <c:v>17424</c:v>
                </c:pt>
                <c:pt idx="169">
                  <c:v>17455</c:v>
                </c:pt>
                <c:pt idx="170">
                  <c:v>17486</c:v>
                </c:pt>
                <c:pt idx="171">
                  <c:v>17522</c:v>
                </c:pt>
                <c:pt idx="172">
                  <c:v>17560</c:v>
                </c:pt>
                <c:pt idx="173">
                  <c:v>17602</c:v>
                </c:pt>
                <c:pt idx="174">
                  <c:v>17644</c:v>
                </c:pt>
                <c:pt idx="175">
                  <c:v>17688</c:v>
                </c:pt>
                <c:pt idx="176">
                  <c:v>17735</c:v>
                </c:pt>
                <c:pt idx="177">
                  <c:v>17784</c:v>
                </c:pt>
                <c:pt idx="178">
                  <c:v>17836</c:v>
                </c:pt>
                <c:pt idx="179">
                  <c:v>17889</c:v>
                </c:pt>
                <c:pt idx="180">
                  <c:v>17946</c:v>
                </c:pt>
                <c:pt idx="181">
                  <c:v>18006</c:v>
                </c:pt>
                <c:pt idx="182">
                  <c:v>18063</c:v>
                </c:pt>
                <c:pt idx="183">
                  <c:v>18130</c:v>
                </c:pt>
                <c:pt idx="184">
                  <c:v>18198</c:v>
                </c:pt>
                <c:pt idx="185">
                  <c:v>18269</c:v>
                </c:pt>
                <c:pt idx="186">
                  <c:v>18340</c:v>
                </c:pt>
                <c:pt idx="187">
                  <c:v>18415</c:v>
                </c:pt>
                <c:pt idx="188">
                  <c:v>18492</c:v>
                </c:pt>
                <c:pt idx="189">
                  <c:v>18568</c:v>
                </c:pt>
                <c:pt idx="190">
                  <c:v>18646</c:v>
                </c:pt>
                <c:pt idx="191">
                  <c:v>18722</c:v>
                </c:pt>
                <c:pt idx="192">
                  <c:v>18801</c:v>
                </c:pt>
                <c:pt idx="193">
                  <c:v>18880</c:v>
                </c:pt>
                <c:pt idx="194">
                  <c:v>18953</c:v>
                </c:pt>
                <c:pt idx="195">
                  <c:v>19034</c:v>
                </c:pt>
                <c:pt idx="196">
                  <c:v>19112</c:v>
                </c:pt>
                <c:pt idx="197">
                  <c:v>19193</c:v>
                </c:pt>
                <c:pt idx="198">
                  <c:v>19269</c:v>
                </c:pt>
                <c:pt idx="199">
                  <c:v>19347</c:v>
                </c:pt>
                <c:pt idx="200">
                  <c:v>19425</c:v>
                </c:pt>
                <c:pt idx="201">
                  <c:v>19498</c:v>
                </c:pt>
                <c:pt idx="202">
                  <c:v>19568</c:v>
                </c:pt>
                <c:pt idx="203">
                  <c:v>19631</c:v>
                </c:pt>
                <c:pt idx="204">
                  <c:v>19691</c:v>
                </c:pt>
                <c:pt idx="205">
                  <c:v>19748</c:v>
                </c:pt>
                <c:pt idx="206">
                  <c:v>19791</c:v>
                </c:pt>
                <c:pt idx="207">
                  <c:v>19831</c:v>
                </c:pt>
                <c:pt idx="208">
                  <c:v>19858</c:v>
                </c:pt>
                <c:pt idx="209">
                  <c:v>19884</c:v>
                </c:pt>
                <c:pt idx="210">
                  <c:v>19909</c:v>
                </c:pt>
                <c:pt idx="211">
                  <c:v>19937</c:v>
                </c:pt>
                <c:pt idx="212">
                  <c:v>19967</c:v>
                </c:pt>
                <c:pt idx="213">
                  <c:v>19995</c:v>
                </c:pt>
                <c:pt idx="214">
                  <c:v>20020</c:v>
                </c:pt>
                <c:pt idx="215">
                  <c:v>20037</c:v>
                </c:pt>
                <c:pt idx="216">
                  <c:v>20045</c:v>
                </c:pt>
                <c:pt idx="217">
                  <c:v>20049</c:v>
                </c:pt>
                <c:pt idx="218">
                  <c:v>20051</c:v>
                </c:pt>
                <c:pt idx="219">
                  <c:v>20054</c:v>
                </c:pt>
                <c:pt idx="220">
                  <c:v>20058</c:v>
                </c:pt>
                <c:pt idx="221">
                  <c:v>20062</c:v>
                </c:pt>
                <c:pt idx="222">
                  <c:v>20064</c:v>
                </c:pt>
                <c:pt idx="223">
                  <c:v>20067</c:v>
                </c:pt>
                <c:pt idx="224">
                  <c:v>20069</c:v>
                </c:pt>
                <c:pt idx="225">
                  <c:v>20072</c:v>
                </c:pt>
                <c:pt idx="226">
                  <c:v>20075</c:v>
                </c:pt>
                <c:pt idx="227">
                  <c:v>20076</c:v>
                </c:pt>
                <c:pt idx="228">
                  <c:v>20078</c:v>
                </c:pt>
                <c:pt idx="229">
                  <c:v>20079</c:v>
                </c:pt>
                <c:pt idx="230">
                  <c:v>20080</c:v>
                </c:pt>
                <c:pt idx="231">
                  <c:v>20081</c:v>
                </c:pt>
                <c:pt idx="232">
                  <c:v>20083</c:v>
                </c:pt>
                <c:pt idx="233">
                  <c:v>20085</c:v>
                </c:pt>
                <c:pt idx="234">
                  <c:v>20088</c:v>
                </c:pt>
                <c:pt idx="235">
                  <c:v>20091</c:v>
                </c:pt>
                <c:pt idx="236">
                  <c:v>20094</c:v>
                </c:pt>
                <c:pt idx="237">
                  <c:v>20096</c:v>
                </c:pt>
                <c:pt idx="238">
                  <c:v>20099</c:v>
                </c:pt>
                <c:pt idx="239">
                  <c:v>20101</c:v>
                </c:pt>
                <c:pt idx="240">
                  <c:v>20104</c:v>
                </c:pt>
                <c:pt idx="241">
                  <c:v>20106</c:v>
                </c:pt>
                <c:pt idx="242">
                  <c:v>20109</c:v>
                </c:pt>
                <c:pt idx="243">
                  <c:v>20111</c:v>
                </c:pt>
                <c:pt idx="244">
                  <c:v>20113</c:v>
                </c:pt>
                <c:pt idx="245">
                  <c:v>20115</c:v>
                </c:pt>
                <c:pt idx="246">
                  <c:v>20116</c:v>
                </c:pt>
                <c:pt idx="247">
                  <c:v>20116</c:v>
                </c:pt>
                <c:pt idx="248">
                  <c:v>20117</c:v>
                </c:pt>
                <c:pt idx="249">
                  <c:v>20118</c:v>
                </c:pt>
                <c:pt idx="250">
                  <c:v>20119</c:v>
                </c:pt>
                <c:pt idx="251">
                  <c:v>20119</c:v>
                </c:pt>
                <c:pt idx="252">
                  <c:v>20119</c:v>
                </c:pt>
                <c:pt idx="253">
                  <c:v>20119</c:v>
                </c:pt>
                <c:pt idx="254">
                  <c:v>20120</c:v>
                </c:pt>
                <c:pt idx="255">
                  <c:v>20121</c:v>
                </c:pt>
                <c:pt idx="256">
                  <c:v>20122</c:v>
                </c:pt>
                <c:pt idx="257">
                  <c:v>20123</c:v>
                </c:pt>
                <c:pt idx="258">
                  <c:v>20124</c:v>
                </c:pt>
                <c:pt idx="259">
                  <c:v>20126</c:v>
                </c:pt>
                <c:pt idx="260">
                  <c:v>20127</c:v>
                </c:pt>
                <c:pt idx="261">
                  <c:v>20129</c:v>
                </c:pt>
                <c:pt idx="262">
                  <c:v>20131</c:v>
                </c:pt>
                <c:pt idx="263">
                  <c:v>20132</c:v>
                </c:pt>
                <c:pt idx="264">
                  <c:v>20134</c:v>
                </c:pt>
                <c:pt idx="265">
                  <c:v>20135</c:v>
                </c:pt>
                <c:pt idx="266">
                  <c:v>20136</c:v>
                </c:pt>
                <c:pt idx="267">
                  <c:v>20137</c:v>
                </c:pt>
                <c:pt idx="268">
                  <c:v>20138</c:v>
                </c:pt>
                <c:pt idx="269">
                  <c:v>20140</c:v>
                </c:pt>
                <c:pt idx="270">
                  <c:v>20140</c:v>
                </c:pt>
                <c:pt idx="271">
                  <c:v>20141</c:v>
                </c:pt>
                <c:pt idx="272">
                  <c:v>20142</c:v>
                </c:pt>
                <c:pt idx="273">
                  <c:v>20142</c:v>
                </c:pt>
                <c:pt idx="274">
                  <c:v>20143</c:v>
                </c:pt>
                <c:pt idx="275">
                  <c:v>20143</c:v>
                </c:pt>
                <c:pt idx="276">
                  <c:v>20144</c:v>
                </c:pt>
                <c:pt idx="277">
                  <c:v>20145</c:v>
                </c:pt>
                <c:pt idx="278">
                  <c:v>20145</c:v>
                </c:pt>
                <c:pt idx="279">
                  <c:v>20146</c:v>
                </c:pt>
                <c:pt idx="280">
                  <c:v>20147</c:v>
                </c:pt>
                <c:pt idx="281">
                  <c:v>20147</c:v>
                </c:pt>
                <c:pt idx="282">
                  <c:v>20148</c:v>
                </c:pt>
                <c:pt idx="283">
                  <c:v>20148</c:v>
                </c:pt>
                <c:pt idx="284">
                  <c:v>20149</c:v>
                </c:pt>
                <c:pt idx="285">
                  <c:v>20149</c:v>
                </c:pt>
                <c:pt idx="286">
                  <c:v>20150</c:v>
                </c:pt>
                <c:pt idx="287">
                  <c:v>20150</c:v>
                </c:pt>
                <c:pt idx="288">
                  <c:v>20150</c:v>
                </c:pt>
                <c:pt idx="289">
                  <c:v>20151</c:v>
                </c:pt>
                <c:pt idx="290">
                  <c:v>20151</c:v>
                </c:pt>
                <c:pt idx="291">
                  <c:v>20151</c:v>
                </c:pt>
                <c:pt idx="292">
                  <c:v>20152</c:v>
                </c:pt>
                <c:pt idx="293">
                  <c:v>20152</c:v>
                </c:pt>
                <c:pt idx="294">
                  <c:v>20152</c:v>
                </c:pt>
                <c:pt idx="295">
                  <c:v>20152</c:v>
                </c:pt>
                <c:pt idx="296">
                  <c:v>20153</c:v>
                </c:pt>
                <c:pt idx="297">
                  <c:v>20154</c:v>
                </c:pt>
                <c:pt idx="298">
                  <c:v>20154</c:v>
                </c:pt>
                <c:pt idx="299">
                  <c:v>20155</c:v>
                </c:pt>
                <c:pt idx="300">
                  <c:v>20156</c:v>
                </c:pt>
                <c:pt idx="301">
                  <c:v>20159</c:v>
                </c:pt>
                <c:pt idx="302">
                  <c:v>20162</c:v>
                </c:pt>
                <c:pt idx="303">
                  <c:v>20167</c:v>
                </c:pt>
                <c:pt idx="304">
                  <c:v>20172</c:v>
                </c:pt>
                <c:pt idx="305">
                  <c:v>20176</c:v>
                </c:pt>
                <c:pt idx="306">
                  <c:v>20180</c:v>
                </c:pt>
                <c:pt idx="307">
                  <c:v>20184</c:v>
                </c:pt>
                <c:pt idx="308">
                  <c:v>20189</c:v>
                </c:pt>
                <c:pt idx="309">
                  <c:v>20194</c:v>
                </c:pt>
                <c:pt idx="310">
                  <c:v>20199</c:v>
                </c:pt>
                <c:pt idx="311">
                  <c:v>20204</c:v>
                </c:pt>
                <c:pt idx="312">
                  <c:v>20211</c:v>
                </c:pt>
                <c:pt idx="313">
                  <c:v>20218</c:v>
                </c:pt>
                <c:pt idx="314">
                  <c:v>20226</c:v>
                </c:pt>
                <c:pt idx="315">
                  <c:v>20235</c:v>
                </c:pt>
                <c:pt idx="316">
                  <c:v>20245</c:v>
                </c:pt>
                <c:pt idx="317">
                  <c:v>20258</c:v>
                </c:pt>
                <c:pt idx="318">
                  <c:v>20272</c:v>
                </c:pt>
                <c:pt idx="319">
                  <c:v>20288</c:v>
                </c:pt>
                <c:pt idx="320">
                  <c:v>20306</c:v>
                </c:pt>
                <c:pt idx="321">
                  <c:v>20324</c:v>
                </c:pt>
                <c:pt idx="322">
                  <c:v>20342</c:v>
                </c:pt>
                <c:pt idx="323">
                  <c:v>20360</c:v>
                </c:pt>
                <c:pt idx="324">
                  <c:v>20381</c:v>
                </c:pt>
                <c:pt idx="325">
                  <c:v>20403</c:v>
                </c:pt>
                <c:pt idx="326">
                  <c:v>20425</c:v>
                </c:pt>
                <c:pt idx="327">
                  <c:v>20452</c:v>
                </c:pt>
                <c:pt idx="328">
                  <c:v>20479</c:v>
                </c:pt>
                <c:pt idx="329">
                  <c:v>20510</c:v>
                </c:pt>
                <c:pt idx="330">
                  <c:v>20541</c:v>
                </c:pt>
                <c:pt idx="331">
                  <c:v>20574</c:v>
                </c:pt>
                <c:pt idx="332">
                  <c:v>20609</c:v>
                </c:pt>
                <c:pt idx="333">
                  <c:v>20644</c:v>
                </c:pt>
                <c:pt idx="334">
                  <c:v>20681</c:v>
                </c:pt>
                <c:pt idx="335">
                  <c:v>20719</c:v>
                </c:pt>
                <c:pt idx="336">
                  <c:v>20760</c:v>
                </c:pt>
                <c:pt idx="337">
                  <c:v>20803</c:v>
                </c:pt>
                <c:pt idx="338">
                  <c:v>20841</c:v>
                </c:pt>
                <c:pt idx="339">
                  <c:v>20884</c:v>
                </c:pt>
                <c:pt idx="340">
                  <c:v>20926</c:v>
                </c:pt>
                <c:pt idx="341">
                  <c:v>20970</c:v>
                </c:pt>
                <c:pt idx="342">
                  <c:v>21012</c:v>
                </c:pt>
                <c:pt idx="343">
                  <c:v>21054</c:v>
                </c:pt>
                <c:pt idx="344">
                  <c:v>21094</c:v>
                </c:pt>
                <c:pt idx="345">
                  <c:v>21131</c:v>
                </c:pt>
                <c:pt idx="346">
                  <c:v>21166</c:v>
                </c:pt>
                <c:pt idx="347">
                  <c:v>21198</c:v>
                </c:pt>
                <c:pt idx="348">
                  <c:v>21228</c:v>
                </c:pt>
                <c:pt idx="349">
                  <c:v>21257</c:v>
                </c:pt>
                <c:pt idx="350">
                  <c:v>21283</c:v>
                </c:pt>
                <c:pt idx="351">
                  <c:v>21310</c:v>
                </c:pt>
                <c:pt idx="352">
                  <c:v>21328</c:v>
                </c:pt>
                <c:pt idx="353">
                  <c:v>21337</c:v>
                </c:pt>
                <c:pt idx="354">
                  <c:v>21339</c:v>
                </c:pt>
                <c:pt idx="355">
                  <c:v>21342</c:v>
                </c:pt>
                <c:pt idx="356">
                  <c:v>21344</c:v>
                </c:pt>
                <c:pt idx="357">
                  <c:v>21346</c:v>
                </c:pt>
                <c:pt idx="358">
                  <c:v>21348</c:v>
                </c:pt>
                <c:pt idx="359">
                  <c:v>21350</c:v>
                </c:pt>
                <c:pt idx="360">
                  <c:v>21351</c:v>
                </c:pt>
                <c:pt idx="361">
                  <c:v>21353</c:v>
                </c:pt>
                <c:pt idx="362">
                  <c:v>21354</c:v>
                </c:pt>
                <c:pt idx="363">
                  <c:v>21355</c:v>
                </c:pt>
                <c:pt idx="364">
                  <c:v>21356</c:v>
                </c:pt>
                <c:pt idx="365">
                  <c:v>21356</c:v>
                </c:pt>
                <c:pt idx="366">
                  <c:v>21357</c:v>
                </c:pt>
                <c:pt idx="367">
                  <c:v>21357</c:v>
                </c:pt>
                <c:pt idx="368">
                  <c:v>21358</c:v>
                </c:pt>
                <c:pt idx="369">
                  <c:v>21359</c:v>
                </c:pt>
                <c:pt idx="370">
                  <c:v>21359</c:v>
                </c:pt>
                <c:pt idx="371">
                  <c:v>21360</c:v>
                </c:pt>
                <c:pt idx="372">
                  <c:v>21361</c:v>
                </c:pt>
              </c:numCache>
            </c:numRef>
          </c:val>
          <c:smooth val="0"/>
          <c:extLst>
            <c:ext xmlns:c16="http://schemas.microsoft.com/office/drawing/2014/chart" uri="{C3380CC4-5D6E-409C-BE32-E72D297353CC}">
              <c16:uniqueId val="{00000002-C7A1-8844-B9FE-A422356FDD38}"/>
            </c:ext>
          </c:extLst>
        </c:ser>
        <c:ser>
          <c:idx val="3"/>
          <c:order val="3"/>
          <c:tx>
            <c:strRef>
              <c:f>Sheet1!$E$1</c:f>
              <c:strCache>
                <c:ptCount val="1"/>
                <c:pt idx="0">
                  <c:v>60% S&amp;P 40% Barclay_monthly rebalance</c:v>
                </c:pt>
              </c:strCache>
            </c:strRef>
          </c:tx>
          <c:spPr>
            <a:ln w="38100" cap="rnd">
              <a:solidFill>
                <a:srgbClr val="AE3260"/>
              </a:solidFill>
              <a:round/>
            </a:ln>
            <a:effectLst/>
          </c:spPr>
          <c:marker>
            <c:symbol val="none"/>
          </c:marker>
          <c:cat>
            <c:numRef>
              <c:f>Sheet1!$A$2:$A$374</c:f>
              <c:numCache>
                <c:formatCode>m/d/yyyy</c:formatCode>
                <c:ptCount val="373"/>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numCache>
            </c:numRef>
          </c:cat>
          <c:val>
            <c:numRef>
              <c:f>Sheet1!$E$2:$E$374</c:f>
              <c:numCache>
                <c:formatCode>General</c:formatCode>
                <c:ptCount val="373"/>
                <c:pt idx="0">
                  <c:v>10000</c:v>
                </c:pt>
                <c:pt idx="1">
                  <c:v>10311</c:v>
                </c:pt>
                <c:pt idx="2">
                  <c:v>10788</c:v>
                </c:pt>
                <c:pt idx="3">
                  <c:v>10975</c:v>
                </c:pt>
                <c:pt idx="4">
                  <c:v>11038</c:v>
                </c:pt>
                <c:pt idx="5">
                  <c:v>11349</c:v>
                </c:pt>
                <c:pt idx="6">
                  <c:v>11035</c:v>
                </c:pt>
                <c:pt idx="7">
                  <c:v>11405</c:v>
                </c:pt>
                <c:pt idx="8">
                  <c:v>11666</c:v>
                </c:pt>
                <c:pt idx="9">
                  <c:v>11643</c:v>
                </c:pt>
                <c:pt idx="10">
                  <c:v>11789</c:v>
                </c:pt>
                <c:pt idx="11">
                  <c:v>11547</c:v>
                </c:pt>
                <c:pt idx="12">
                  <c:v>12477</c:v>
                </c:pt>
                <c:pt idx="13">
                  <c:v>12270</c:v>
                </c:pt>
                <c:pt idx="14">
                  <c:v>12397</c:v>
                </c:pt>
                <c:pt idx="15">
                  <c:v>12224</c:v>
                </c:pt>
                <c:pt idx="16">
                  <c:v>12475</c:v>
                </c:pt>
                <c:pt idx="17">
                  <c:v>12606</c:v>
                </c:pt>
                <c:pt idx="18">
                  <c:v>12563</c:v>
                </c:pt>
                <c:pt idx="19">
                  <c:v>12973</c:v>
                </c:pt>
                <c:pt idx="20">
                  <c:v>12866</c:v>
                </c:pt>
                <c:pt idx="21">
                  <c:v>13018</c:v>
                </c:pt>
                <c:pt idx="22">
                  <c:v>12976</c:v>
                </c:pt>
                <c:pt idx="23">
                  <c:v>13242</c:v>
                </c:pt>
                <c:pt idx="24">
                  <c:v>13424</c:v>
                </c:pt>
                <c:pt idx="25">
                  <c:v>13594</c:v>
                </c:pt>
                <c:pt idx="26">
                  <c:v>13801</c:v>
                </c:pt>
                <c:pt idx="27">
                  <c:v>13999</c:v>
                </c:pt>
                <c:pt idx="28">
                  <c:v>13835</c:v>
                </c:pt>
                <c:pt idx="29">
                  <c:v>14064</c:v>
                </c:pt>
                <c:pt idx="30">
                  <c:v>14191</c:v>
                </c:pt>
                <c:pt idx="31">
                  <c:v>14189</c:v>
                </c:pt>
                <c:pt idx="32">
                  <c:v>14611</c:v>
                </c:pt>
                <c:pt idx="33">
                  <c:v>14560</c:v>
                </c:pt>
                <c:pt idx="34">
                  <c:v>14762</c:v>
                </c:pt>
                <c:pt idx="35">
                  <c:v>14627</c:v>
                </c:pt>
                <c:pt idx="36">
                  <c:v>14765</c:v>
                </c:pt>
                <c:pt idx="37">
                  <c:v>15146</c:v>
                </c:pt>
                <c:pt idx="38">
                  <c:v>14794</c:v>
                </c:pt>
                <c:pt idx="39">
                  <c:v>14261</c:v>
                </c:pt>
                <c:pt idx="40">
                  <c:v>14325</c:v>
                </c:pt>
                <c:pt idx="41">
                  <c:v>14465</c:v>
                </c:pt>
                <c:pt idx="42">
                  <c:v>14240</c:v>
                </c:pt>
                <c:pt idx="43">
                  <c:v>14634</c:v>
                </c:pt>
                <c:pt idx="44">
                  <c:v>15001</c:v>
                </c:pt>
                <c:pt idx="45">
                  <c:v>14692</c:v>
                </c:pt>
                <c:pt idx="46">
                  <c:v>14885</c:v>
                </c:pt>
                <c:pt idx="47">
                  <c:v>14547</c:v>
                </c:pt>
                <c:pt idx="48">
                  <c:v>14716</c:v>
                </c:pt>
                <c:pt idx="49">
                  <c:v>15062</c:v>
                </c:pt>
                <c:pt idx="50">
                  <c:v>15557</c:v>
                </c:pt>
                <c:pt idx="51">
                  <c:v>15871</c:v>
                </c:pt>
                <c:pt idx="52">
                  <c:v>16240</c:v>
                </c:pt>
                <c:pt idx="53">
                  <c:v>16881</c:v>
                </c:pt>
                <c:pt idx="54">
                  <c:v>17166</c:v>
                </c:pt>
                <c:pt idx="55">
                  <c:v>17492</c:v>
                </c:pt>
                <c:pt idx="56">
                  <c:v>17603</c:v>
                </c:pt>
                <c:pt idx="57">
                  <c:v>18117</c:v>
                </c:pt>
                <c:pt idx="58">
                  <c:v>18173</c:v>
                </c:pt>
                <c:pt idx="59">
                  <c:v>18760</c:v>
                </c:pt>
                <c:pt idx="60">
                  <c:v>19082</c:v>
                </c:pt>
                <c:pt idx="61">
                  <c:v>19522</c:v>
                </c:pt>
                <c:pt idx="62">
                  <c:v>19495</c:v>
                </c:pt>
                <c:pt idx="63">
                  <c:v>19553</c:v>
                </c:pt>
                <c:pt idx="64">
                  <c:v>19682</c:v>
                </c:pt>
                <c:pt idx="65">
                  <c:v>19971</c:v>
                </c:pt>
                <c:pt idx="66">
                  <c:v>20124</c:v>
                </c:pt>
                <c:pt idx="67">
                  <c:v>19612</c:v>
                </c:pt>
                <c:pt idx="68">
                  <c:v>19847</c:v>
                </c:pt>
                <c:pt idx="69">
                  <c:v>20655</c:v>
                </c:pt>
                <c:pt idx="70">
                  <c:v>21180</c:v>
                </c:pt>
                <c:pt idx="71">
                  <c:v>22286</c:v>
                </c:pt>
                <c:pt idx="72">
                  <c:v>21938</c:v>
                </c:pt>
                <c:pt idx="73">
                  <c:v>22788</c:v>
                </c:pt>
                <c:pt idx="74">
                  <c:v>22918</c:v>
                </c:pt>
                <c:pt idx="75">
                  <c:v>22251</c:v>
                </c:pt>
                <c:pt idx="76">
                  <c:v>23181</c:v>
                </c:pt>
                <c:pt idx="77">
                  <c:v>24116</c:v>
                </c:pt>
                <c:pt idx="78">
                  <c:v>24879</c:v>
                </c:pt>
                <c:pt idx="79">
                  <c:v>26336</c:v>
                </c:pt>
                <c:pt idx="80">
                  <c:v>25361</c:v>
                </c:pt>
                <c:pt idx="81">
                  <c:v>26344</c:v>
                </c:pt>
                <c:pt idx="82">
                  <c:v>25969</c:v>
                </c:pt>
                <c:pt idx="83">
                  <c:v>26738</c:v>
                </c:pt>
                <c:pt idx="84">
                  <c:v>27122</c:v>
                </c:pt>
                <c:pt idx="85">
                  <c:v>27441</c:v>
                </c:pt>
                <c:pt idx="86">
                  <c:v>28619</c:v>
                </c:pt>
                <c:pt idx="87">
                  <c:v>29538</c:v>
                </c:pt>
                <c:pt idx="88">
                  <c:v>29777</c:v>
                </c:pt>
                <c:pt idx="89">
                  <c:v>29583</c:v>
                </c:pt>
                <c:pt idx="90">
                  <c:v>30405</c:v>
                </c:pt>
                <c:pt idx="91">
                  <c:v>30236</c:v>
                </c:pt>
                <c:pt idx="92">
                  <c:v>27810</c:v>
                </c:pt>
                <c:pt idx="93">
                  <c:v>29140</c:v>
                </c:pt>
                <c:pt idx="94">
                  <c:v>30500</c:v>
                </c:pt>
                <c:pt idx="95">
                  <c:v>31679</c:v>
                </c:pt>
                <c:pt idx="96">
                  <c:v>32812</c:v>
                </c:pt>
                <c:pt idx="97">
                  <c:v>33728</c:v>
                </c:pt>
                <c:pt idx="98">
                  <c:v>32863</c:v>
                </c:pt>
                <c:pt idx="99">
                  <c:v>33725</c:v>
                </c:pt>
                <c:pt idx="100">
                  <c:v>34551</c:v>
                </c:pt>
                <c:pt idx="101">
                  <c:v>33940</c:v>
                </c:pt>
                <c:pt idx="102">
                  <c:v>35027</c:v>
                </c:pt>
                <c:pt idx="103">
                  <c:v>34312</c:v>
                </c:pt>
                <c:pt idx="104">
                  <c:v>34203</c:v>
                </c:pt>
                <c:pt idx="105">
                  <c:v>33800</c:v>
                </c:pt>
                <c:pt idx="106">
                  <c:v>35133</c:v>
                </c:pt>
                <c:pt idx="107">
                  <c:v>35560</c:v>
                </c:pt>
                <c:pt idx="108">
                  <c:v>36748</c:v>
                </c:pt>
                <c:pt idx="109">
                  <c:v>35592</c:v>
                </c:pt>
                <c:pt idx="110">
                  <c:v>35360</c:v>
                </c:pt>
                <c:pt idx="111">
                  <c:v>37623</c:v>
                </c:pt>
                <c:pt idx="112">
                  <c:v>36900</c:v>
                </c:pt>
                <c:pt idx="113">
                  <c:v>36438</c:v>
                </c:pt>
                <c:pt idx="114">
                  <c:v>37280</c:v>
                </c:pt>
                <c:pt idx="115">
                  <c:v>37066</c:v>
                </c:pt>
                <c:pt idx="116">
                  <c:v>38662</c:v>
                </c:pt>
                <c:pt idx="117">
                  <c:v>37535</c:v>
                </c:pt>
                <c:pt idx="118">
                  <c:v>37539</c:v>
                </c:pt>
                <c:pt idx="119">
                  <c:v>36010</c:v>
                </c:pt>
                <c:pt idx="120">
                  <c:v>36383</c:v>
                </c:pt>
                <c:pt idx="121">
                  <c:v>37396</c:v>
                </c:pt>
                <c:pt idx="122">
                  <c:v>35480</c:v>
                </c:pt>
                <c:pt idx="123">
                  <c:v>34203</c:v>
                </c:pt>
                <c:pt idx="124">
                  <c:v>35741</c:v>
                </c:pt>
                <c:pt idx="125">
                  <c:v>35971</c:v>
                </c:pt>
                <c:pt idx="126">
                  <c:v>35500</c:v>
                </c:pt>
                <c:pt idx="127">
                  <c:v>35608</c:v>
                </c:pt>
                <c:pt idx="128">
                  <c:v>34433</c:v>
                </c:pt>
                <c:pt idx="129">
                  <c:v>32925</c:v>
                </c:pt>
                <c:pt idx="130">
                  <c:v>33578</c:v>
                </c:pt>
                <c:pt idx="131">
                  <c:v>34938</c:v>
                </c:pt>
                <c:pt idx="132">
                  <c:v>35033</c:v>
                </c:pt>
                <c:pt idx="133">
                  <c:v>34839</c:v>
                </c:pt>
                <c:pt idx="134">
                  <c:v>34571</c:v>
                </c:pt>
                <c:pt idx="135">
                  <c:v>35122</c:v>
                </c:pt>
                <c:pt idx="136">
                  <c:v>34116</c:v>
                </c:pt>
                <c:pt idx="137">
                  <c:v>34081</c:v>
                </c:pt>
                <c:pt idx="138">
                  <c:v>32743</c:v>
                </c:pt>
                <c:pt idx="139">
                  <c:v>31369</c:v>
                </c:pt>
                <c:pt idx="140">
                  <c:v>31705</c:v>
                </c:pt>
                <c:pt idx="141">
                  <c:v>29843</c:v>
                </c:pt>
                <c:pt idx="142">
                  <c:v>31364</c:v>
                </c:pt>
                <c:pt idx="143">
                  <c:v>32469</c:v>
                </c:pt>
                <c:pt idx="144">
                  <c:v>31592</c:v>
                </c:pt>
                <c:pt idx="145">
                  <c:v>31107</c:v>
                </c:pt>
                <c:pt idx="146">
                  <c:v>30999</c:v>
                </c:pt>
                <c:pt idx="147">
                  <c:v>31170</c:v>
                </c:pt>
                <c:pt idx="148">
                  <c:v>32813</c:v>
                </c:pt>
                <c:pt idx="149">
                  <c:v>34095</c:v>
                </c:pt>
                <c:pt idx="150">
                  <c:v>34329</c:v>
                </c:pt>
                <c:pt idx="151">
                  <c:v>34231</c:v>
                </c:pt>
                <c:pt idx="152">
                  <c:v>34722</c:v>
                </c:pt>
                <c:pt idx="153">
                  <c:v>34869</c:v>
                </c:pt>
                <c:pt idx="154">
                  <c:v>35922</c:v>
                </c:pt>
                <c:pt idx="155">
                  <c:v>36146</c:v>
                </c:pt>
                <c:pt idx="156">
                  <c:v>37431</c:v>
                </c:pt>
                <c:pt idx="157">
                  <c:v>37963</c:v>
                </c:pt>
                <c:pt idx="158">
                  <c:v>38444</c:v>
                </c:pt>
                <c:pt idx="159">
                  <c:v>38211</c:v>
                </c:pt>
                <c:pt idx="160">
                  <c:v>37454</c:v>
                </c:pt>
                <c:pt idx="161">
                  <c:v>37702</c:v>
                </c:pt>
                <c:pt idx="162">
                  <c:v>38227</c:v>
                </c:pt>
                <c:pt idx="163">
                  <c:v>37620</c:v>
                </c:pt>
                <c:pt idx="164">
                  <c:v>37998</c:v>
                </c:pt>
                <c:pt idx="165">
                  <c:v>38286</c:v>
                </c:pt>
                <c:pt idx="166">
                  <c:v>38766</c:v>
                </c:pt>
                <c:pt idx="167">
                  <c:v>39583</c:v>
                </c:pt>
                <c:pt idx="168">
                  <c:v>40537</c:v>
                </c:pt>
                <c:pt idx="169">
                  <c:v>40046</c:v>
                </c:pt>
                <c:pt idx="170">
                  <c:v>40457</c:v>
                </c:pt>
                <c:pt idx="171">
                  <c:v>39944</c:v>
                </c:pt>
                <c:pt idx="172">
                  <c:v>39706</c:v>
                </c:pt>
                <c:pt idx="173">
                  <c:v>40636</c:v>
                </c:pt>
                <c:pt idx="174">
                  <c:v>40759</c:v>
                </c:pt>
                <c:pt idx="175">
                  <c:v>41520</c:v>
                </c:pt>
                <c:pt idx="176">
                  <c:v>41506</c:v>
                </c:pt>
                <c:pt idx="177">
                  <c:v>41536</c:v>
                </c:pt>
                <c:pt idx="178">
                  <c:v>40989</c:v>
                </c:pt>
                <c:pt idx="179">
                  <c:v>41992</c:v>
                </c:pt>
                <c:pt idx="180">
                  <c:v>42160</c:v>
                </c:pt>
                <c:pt idx="181">
                  <c:v>42831</c:v>
                </c:pt>
                <c:pt idx="182">
                  <c:v>42958</c:v>
                </c:pt>
                <c:pt idx="183">
                  <c:v>43110</c:v>
                </c:pt>
                <c:pt idx="184">
                  <c:v>43426</c:v>
                </c:pt>
                <c:pt idx="185">
                  <c:v>42657</c:v>
                </c:pt>
                <c:pt idx="186">
                  <c:v>42728</c:v>
                </c:pt>
                <c:pt idx="187">
                  <c:v>43118</c:v>
                </c:pt>
                <c:pt idx="188">
                  <c:v>43997</c:v>
                </c:pt>
                <c:pt idx="189">
                  <c:v>44832</c:v>
                </c:pt>
                <c:pt idx="190">
                  <c:v>45827</c:v>
                </c:pt>
                <c:pt idx="191">
                  <c:v>46563</c:v>
                </c:pt>
                <c:pt idx="192">
                  <c:v>46847</c:v>
                </c:pt>
                <c:pt idx="193">
                  <c:v>47264</c:v>
                </c:pt>
                <c:pt idx="194">
                  <c:v>47001</c:v>
                </c:pt>
                <c:pt idx="195">
                  <c:v>47317</c:v>
                </c:pt>
                <c:pt idx="196">
                  <c:v>48676</c:v>
                </c:pt>
                <c:pt idx="197">
                  <c:v>49548</c:v>
                </c:pt>
                <c:pt idx="198">
                  <c:v>48995</c:v>
                </c:pt>
                <c:pt idx="199">
                  <c:v>48247</c:v>
                </c:pt>
                <c:pt idx="200">
                  <c:v>48918</c:v>
                </c:pt>
                <c:pt idx="201">
                  <c:v>50164</c:v>
                </c:pt>
                <c:pt idx="202">
                  <c:v>50823</c:v>
                </c:pt>
                <c:pt idx="203">
                  <c:v>49914</c:v>
                </c:pt>
                <c:pt idx="204">
                  <c:v>49762</c:v>
                </c:pt>
                <c:pt idx="205">
                  <c:v>48306</c:v>
                </c:pt>
                <c:pt idx="206">
                  <c:v>47391</c:v>
                </c:pt>
                <c:pt idx="207">
                  <c:v>47333</c:v>
                </c:pt>
                <c:pt idx="208">
                  <c:v>48676</c:v>
                </c:pt>
                <c:pt idx="209">
                  <c:v>48912</c:v>
                </c:pt>
                <c:pt idx="210">
                  <c:v>46422</c:v>
                </c:pt>
                <c:pt idx="211">
                  <c:v>46173</c:v>
                </c:pt>
                <c:pt idx="212">
                  <c:v>46749</c:v>
                </c:pt>
                <c:pt idx="213">
                  <c:v>43998</c:v>
                </c:pt>
                <c:pt idx="214">
                  <c:v>39149</c:v>
                </c:pt>
                <c:pt idx="215">
                  <c:v>37973</c:v>
                </c:pt>
                <c:pt idx="216">
                  <c:v>38783</c:v>
                </c:pt>
                <c:pt idx="217">
                  <c:v>36684</c:v>
                </c:pt>
                <c:pt idx="218">
                  <c:v>34285</c:v>
                </c:pt>
                <c:pt idx="219">
                  <c:v>36278</c:v>
                </c:pt>
                <c:pt idx="220">
                  <c:v>38431</c:v>
                </c:pt>
                <c:pt idx="221">
                  <c:v>39832</c:v>
                </c:pt>
                <c:pt idx="222">
                  <c:v>39970</c:v>
                </c:pt>
                <c:pt idx="223">
                  <c:v>42042</c:v>
                </c:pt>
                <c:pt idx="224">
                  <c:v>43126</c:v>
                </c:pt>
                <c:pt idx="225">
                  <c:v>44273</c:v>
                </c:pt>
                <c:pt idx="226">
                  <c:v>43867</c:v>
                </c:pt>
                <c:pt idx="227">
                  <c:v>45673</c:v>
                </c:pt>
                <c:pt idx="228">
                  <c:v>45917</c:v>
                </c:pt>
                <c:pt idx="229">
                  <c:v>45206</c:v>
                </c:pt>
                <c:pt idx="230">
                  <c:v>46114</c:v>
                </c:pt>
                <c:pt idx="231">
                  <c:v>47761</c:v>
                </c:pt>
                <c:pt idx="232">
                  <c:v>48412</c:v>
                </c:pt>
                <c:pt idx="233">
                  <c:v>46256</c:v>
                </c:pt>
                <c:pt idx="234">
                  <c:v>45093</c:v>
                </c:pt>
                <c:pt idx="235">
                  <c:v>47181</c:v>
                </c:pt>
                <c:pt idx="236">
                  <c:v>46146</c:v>
                </c:pt>
                <c:pt idx="237">
                  <c:v>48637</c:v>
                </c:pt>
                <c:pt idx="238">
                  <c:v>49816</c:v>
                </c:pt>
                <c:pt idx="239">
                  <c:v>49706</c:v>
                </c:pt>
                <c:pt idx="240">
                  <c:v>51484</c:v>
                </c:pt>
                <c:pt idx="241">
                  <c:v>52240</c:v>
                </c:pt>
                <c:pt idx="242">
                  <c:v>53367</c:v>
                </c:pt>
                <c:pt idx="243">
                  <c:v>53391</c:v>
                </c:pt>
                <c:pt idx="244">
                  <c:v>54611</c:v>
                </c:pt>
                <c:pt idx="245">
                  <c:v>54525</c:v>
                </c:pt>
                <c:pt idx="246">
                  <c:v>53916</c:v>
                </c:pt>
                <c:pt idx="247">
                  <c:v>53600</c:v>
                </c:pt>
                <c:pt idx="248">
                  <c:v>52167</c:v>
                </c:pt>
                <c:pt idx="249">
                  <c:v>50118</c:v>
                </c:pt>
                <c:pt idx="250">
                  <c:v>53426</c:v>
                </c:pt>
                <c:pt idx="251">
                  <c:v>53337</c:v>
                </c:pt>
                <c:pt idx="252">
                  <c:v>53899</c:v>
                </c:pt>
                <c:pt idx="253">
                  <c:v>55537</c:v>
                </c:pt>
                <c:pt idx="254">
                  <c:v>56973</c:v>
                </c:pt>
                <c:pt idx="255">
                  <c:v>57973</c:v>
                </c:pt>
                <c:pt idx="256">
                  <c:v>58012</c:v>
                </c:pt>
                <c:pt idx="257">
                  <c:v>56130</c:v>
                </c:pt>
                <c:pt idx="258">
                  <c:v>57526</c:v>
                </c:pt>
                <c:pt idx="259">
                  <c:v>58323</c:v>
                </c:pt>
                <c:pt idx="260">
                  <c:v>59126</c:v>
                </c:pt>
                <c:pt idx="261">
                  <c:v>60076</c:v>
                </c:pt>
                <c:pt idx="262">
                  <c:v>59457</c:v>
                </c:pt>
                <c:pt idx="263">
                  <c:v>59702</c:v>
                </c:pt>
                <c:pt idx="264">
                  <c:v>59994</c:v>
                </c:pt>
                <c:pt idx="265">
                  <c:v>61691</c:v>
                </c:pt>
                <c:pt idx="266">
                  <c:v>62317</c:v>
                </c:pt>
                <c:pt idx="267">
                  <c:v>63739</c:v>
                </c:pt>
                <c:pt idx="268">
                  <c:v>64734</c:v>
                </c:pt>
                <c:pt idx="269">
                  <c:v>65181</c:v>
                </c:pt>
                <c:pt idx="270">
                  <c:v>64252</c:v>
                </c:pt>
                <c:pt idx="271">
                  <c:v>66249</c:v>
                </c:pt>
                <c:pt idx="272">
                  <c:v>64962</c:v>
                </c:pt>
                <c:pt idx="273">
                  <c:v>66431</c:v>
                </c:pt>
                <c:pt idx="274">
                  <c:v>68478</c:v>
                </c:pt>
                <c:pt idx="275">
                  <c:v>69627</c:v>
                </c:pt>
                <c:pt idx="276">
                  <c:v>70527</c:v>
                </c:pt>
                <c:pt idx="277">
                  <c:v>69481</c:v>
                </c:pt>
                <c:pt idx="278">
                  <c:v>71536</c:v>
                </c:pt>
                <c:pt idx="279">
                  <c:v>71848</c:v>
                </c:pt>
                <c:pt idx="280">
                  <c:v>72409</c:v>
                </c:pt>
                <c:pt idx="281">
                  <c:v>73759</c:v>
                </c:pt>
                <c:pt idx="282">
                  <c:v>74688</c:v>
                </c:pt>
                <c:pt idx="283">
                  <c:v>73995</c:v>
                </c:pt>
                <c:pt idx="284">
                  <c:v>76098</c:v>
                </c:pt>
                <c:pt idx="285">
                  <c:v>75251</c:v>
                </c:pt>
                <c:pt idx="286">
                  <c:v>76650</c:v>
                </c:pt>
                <c:pt idx="287">
                  <c:v>78104</c:v>
                </c:pt>
                <c:pt idx="288">
                  <c:v>78015</c:v>
                </c:pt>
                <c:pt idx="289">
                  <c:v>77265</c:v>
                </c:pt>
                <c:pt idx="290">
                  <c:v>79638</c:v>
                </c:pt>
                <c:pt idx="291">
                  <c:v>79031</c:v>
                </c:pt>
                <c:pt idx="292">
                  <c:v>79372</c:v>
                </c:pt>
                <c:pt idx="293">
                  <c:v>79908</c:v>
                </c:pt>
                <c:pt idx="294">
                  <c:v>78631</c:v>
                </c:pt>
                <c:pt idx="295">
                  <c:v>79839</c:v>
                </c:pt>
                <c:pt idx="296">
                  <c:v>76902</c:v>
                </c:pt>
                <c:pt idx="297">
                  <c:v>75969</c:v>
                </c:pt>
                <c:pt idx="298">
                  <c:v>79819</c:v>
                </c:pt>
                <c:pt idx="299">
                  <c:v>79877</c:v>
                </c:pt>
                <c:pt idx="300">
                  <c:v>79018</c:v>
                </c:pt>
                <c:pt idx="301">
                  <c:v>77100</c:v>
                </c:pt>
                <c:pt idx="302">
                  <c:v>77256</c:v>
                </c:pt>
                <c:pt idx="303">
                  <c:v>80685</c:v>
                </c:pt>
                <c:pt idx="304">
                  <c:v>80996</c:v>
                </c:pt>
                <c:pt idx="305">
                  <c:v>81877</c:v>
                </c:pt>
                <c:pt idx="306">
                  <c:v>82593</c:v>
                </c:pt>
                <c:pt idx="307">
                  <c:v>84629</c:v>
                </c:pt>
                <c:pt idx="308">
                  <c:v>84661</c:v>
                </c:pt>
                <c:pt idx="309">
                  <c:v>84651</c:v>
                </c:pt>
                <c:pt idx="310">
                  <c:v>83466</c:v>
                </c:pt>
                <c:pt idx="311">
                  <c:v>84531</c:v>
                </c:pt>
                <c:pt idx="312">
                  <c:v>85581</c:v>
                </c:pt>
                <c:pt idx="313">
                  <c:v>86622</c:v>
                </c:pt>
                <c:pt idx="314">
                  <c:v>88918</c:v>
                </c:pt>
                <c:pt idx="315">
                  <c:v>88962</c:v>
                </c:pt>
                <c:pt idx="316">
                  <c:v>89785</c:v>
                </c:pt>
                <c:pt idx="317">
                  <c:v>90819</c:v>
                </c:pt>
                <c:pt idx="318">
                  <c:v>91123</c:v>
                </c:pt>
                <c:pt idx="319">
                  <c:v>92404</c:v>
                </c:pt>
                <c:pt idx="320">
                  <c:v>92905</c:v>
                </c:pt>
                <c:pt idx="321">
                  <c:v>93878</c:v>
                </c:pt>
                <c:pt idx="322">
                  <c:v>95214</c:v>
                </c:pt>
                <c:pt idx="323">
                  <c:v>96917</c:v>
                </c:pt>
                <c:pt idx="324">
                  <c:v>97742</c:v>
                </c:pt>
                <c:pt idx="325">
                  <c:v>100650</c:v>
                </c:pt>
                <c:pt idx="326">
                  <c:v>98042</c:v>
                </c:pt>
                <c:pt idx="327">
                  <c:v>96799</c:v>
                </c:pt>
                <c:pt idx="328">
                  <c:v>96733</c:v>
                </c:pt>
                <c:pt idx="329">
                  <c:v>98407</c:v>
                </c:pt>
                <c:pt idx="330">
                  <c:v>98722</c:v>
                </c:pt>
                <c:pt idx="331">
                  <c:v>100940</c:v>
                </c:pt>
                <c:pt idx="332">
                  <c:v>103170</c:v>
                </c:pt>
                <c:pt idx="333">
                  <c:v>103260</c:v>
                </c:pt>
                <c:pt idx="334">
                  <c:v>98695</c:v>
                </c:pt>
                <c:pt idx="335">
                  <c:v>100140</c:v>
                </c:pt>
                <c:pt idx="336">
                  <c:v>95448</c:v>
                </c:pt>
                <c:pt idx="337">
                  <c:v>100440</c:v>
                </c:pt>
                <c:pt idx="338">
                  <c:v>102350</c:v>
                </c:pt>
                <c:pt idx="339">
                  <c:v>104330</c:v>
                </c:pt>
                <c:pt idx="340">
                  <c:v>106880</c:v>
                </c:pt>
                <c:pt idx="341">
                  <c:v>103560</c:v>
                </c:pt>
                <c:pt idx="342">
                  <c:v>108460</c:v>
                </c:pt>
                <c:pt idx="343">
                  <c:v>109490</c:v>
                </c:pt>
                <c:pt idx="344">
                  <c:v>109590</c:v>
                </c:pt>
                <c:pt idx="345">
                  <c:v>110580</c:v>
                </c:pt>
                <c:pt idx="346">
                  <c:v>112150</c:v>
                </c:pt>
                <c:pt idx="347">
                  <c:v>114570</c:v>
                </c:pt>
                <c:pt idx="348">
                  <c:v>116620</c:v>
                </c:pt>
                <c:pt idx="349">
                  <c:v>117490</c:v>
                </c:pt>
                <c:pt idx="350">
                  <c:v>112530</c:v>
                </c:pt>
                <c:pt idx="351">
                  <c:v>103930</c:v>
                </c:pt>
                <c:pt idx="352">
                  <c:v>112660</c:v>
                </c:pt>
                <c:pt idx="353">
                  <c:v>116090</c:v>
                </c:pt>
                <c:pt idx="354">
                  <c:v>117770</c:v>
                </c:pt>
                <c:pt idx="355">
                  <c:v>122450</c:v>
                </c:pt>
                <c:pt idx="356">
                  <c:v>127340</c:v>
                </c:pt>
                <c:pt idx="357">
                  <c:v>124410</c:v>
                </c:pt>
                <c:pt idx="358">
                  <c:v>122200</c:v>
                </c:pt>
                <c:pt idx="359">
                  <c:v>130710</c:v>
                </c:pt>
                <c:pt idx="360">
                  <c:v>133790</c:v>
                </c:pt>
                <c:pt idx="361">
                  <c:v>132600</c:v>
                </c:pt>
                <c:pt idx="362">
                  <c:v>134030</c:v>
                </c:pt>
                <c:pt idx="363">
                  <c:v>136880</c:v>
                </c:pt>
                <c:pt idx="364">
                  <c:v>141700</c:v>
                </c:pt>
                <c:pt idx="365">
                  <c:v>142480</c:v>
                </c:pt>
                <c:pt idx="366">
                  <c:v>144870</c:v>
                </c:pt>
                <c:pt idx="367">
                  <c:v>147580</c:v>
                </c:pt>
                <c:pt idx="368">
                  <c:v>150160</c:v>
                </c:pt>
                <c:pt idx="369">
                  <c:v>145450</c:v>
                </c:pt>
                <c:pt idx="370">
                  <c:v>151550</c:v>
                </c:pt>
                <c:pt idx="371">
                  <c:v>151100</c:v>
                </c:pt>
                <c:pt idx="372">
                  <c:v>155010</c:v>
                </c:pt>
              </c:numCache>
            </c:numRef>
          </c:val>
          <c:smooth val="0"/>
          <c:extLst>
            <c:ext xmlns:c16="http://schemas.microsoft.com/office/drawing/2014/chart" uri="{C3380CC4-5D6E-409C-BE32-E72D297353CC}">
              <c16:uniqueId val="{00000003-C7A1-8844-B9FE-A422356FDD38}"/>
            </c:ext>
          </c:extLst>
        </c:ser>
        <c:dLbls>
          <c:showLegendKey val="0"/>
          <c:showVal val="0"/>
          <c:showCatName val="0"/>
          <c:showSerName val="0"/>
          <c:showPercent val="0"/>
          <c:showBubbleSize val="0"/>
        </c:dLbls>
        <c:smooth val="0"/>
        <c:axId val="1835403295"/>
        <c:axId val="1375656591"/>
      </c:lineChart>
      <c:dateAx>
        <c:axId val="1835403295"/>
        <c:scaling>
          <c:orientation val="minMax"/>
          <c:max val="44561"/>
          <c:min val="33238"/>
        </c:scaling>
        <c:delete val="0"/>
        <c:axPos val="b"/>
        <c:numFmt formatCode="mmm\ \'yy" sourceLinked="0"/>
        <c:majorTickMark val="none"/>
        <c:minorTickMark val="none"/>
        <c:tickLblPos val="nextTo"/>
        <c:spPr>
          <a:noFill/>
          <a:ln w="12700" cap="flat" cmpd="sng" algn="ctr">
            <a:solidFill>
              <a:schemeClr val="tx1">
                <a:lumMod val="50000"/>
                <a:lumOff val="50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5656591"/>
        <c:crosses val="autoZero"/>
        <c:auto val="1"/>
        <c:lblOffset val="100"/>
        <c:baseTimeUnit val="months"/>
        <c:majorUnit val="24"/>
        <c:majorTimeUnit val="months"/>
      </c:dateAx>
      <c:valAx>
        <c:axId val="1375656591"/>
        <c:scaling>
          <c:orientation val="minMax"/>
          <c:max val="280000"/>
          <c:min val="0"/>
        </c:scaling>
        <c:delete val="0"/>
        <c:axPos val="l"/>
        <c:majorGridlines>
          <c:spPr>
            <a:ln w="12700" cap="flat" cmpd="sng" algn="ctr">
              <a:solidFill>
                <a:schemeClr val="accent5"/>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5403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5997711824483"/>
          <c:y val="4.4067109232445272E-2"/>
          <c:w val="0.84381730584514902"/>
          <c:h val="0.93441536815491766"/>
        </c:manualLayout>
      </c:layout>
      <c:lineChart>
        <c:grouping val="standard"/>
        <c:varyColors val="0"/>
        <c:ser>
          <c:idx val="0"/>
          <c:order val="0"/>
          <c:tx>
            <c:strRef>
              <c:f>Sheet1!$B$1</c:f>
              <c:strCache>
                <c:ptCount val="1"/>
                <c:pt idx="0">
                  <c:v>Annually Rebalanced</c:v>
                </c:pt>
              </c:strCache>
            </c:strRef>
          </c:tx>
          <c:spPr>
            <a:ln w="38100">
              <a:solidFill>
                <a:srgbClr val="209D7D"/>
              </a:solidFill>
            </a:ln>
          </c:spPr>
          <c:marker>
            <c:symbol val="none"/>
          </c:marker>
          <c:cat>
            <c:strRef>
              <c:f>Sheet1!$A$2:$A$254</c:f>
              <c:strCache>
                <c:ptCount val="253"/>
                <c:pt idx="0">
                  <c:v>12/31/2000</c:v>
                </c:pt>
                <c:pt idx="1">
                  <c:v>01/31/2001</c:v>
                </c:pt>
                <c:pt idx="2">
                  <c:v>02/28/2001</c:v>
                </c:pt>
                <c:pt idx="3">
                  <c:v>03/31/2001</c:v>
                </c:pt>
                <c:pt idx="4">
                  <c:v>04/30/2001</c:v>
                </c:pt>
                <c:pt idx="5">
                  <c:v>05/31/2001</c:v>
                </c:pt>
                <c:pt idx="6">
                  <c:v>06/30/2001</c:v>
                </c:pt>
                <c:pt idx="7">
                  <c:v>07/31/2001</c:v>
                </c:pt>
                <c:pt idx="8">
                  <c:v>08/31/2001</c:v>
                </c:pt>
                <c:pt idx="9">
                  <c:v>09/30/2001</c:v>
                </c:pt>
                <c:pt idx="10">
                  <c:v>10/31/2001</c:v>
                </c:pt>
                <c:pt idx="11">
                  <c:v>11/30/2001</c:v>
                </c:pt>
                <c:pt idx="12">
                  <c:v>12/31/2001</c:v>
                </c:pt>
                <c:pt idx="13">
                  <c:v>01/31/2002</c:v>
                </c:pt>
                <c:pt idx="14">
                  <c:v>02/28/2002</c:v>
                </c:pt>
                <c:pt idx="15">
                  <c:v>03/31/2002</c:v>
                </c:pt>
                <c:pt idx="16">
                  <c:v>04/30/2002</c:v>
                </c:pt>
                <c:pt idx="17">
                  <c:v>05/31/2002</c:v>
                </c:pt>
                <c:pt idx="18">
                  <c:v>06/30/2002</c:v>
                </c:pt>
                <c:pt idx="19">
                  <c:v>07/31/2002</c:v>
                </c:pt>
                <c:pt idx="20">
                  <c:v>08/31/2002</c:v>
                </c:pt>
                <c:pt idx="21">
                  <c:v>09/30/2002</c:v>
                </c:pt>
                <c:pt idx="22">
                  <c:v>10/31/2002</c:v>
                </c:pt>
                <c:pt idx="23">
                  <c:v>11/30/2002</c:v>
                </c:pt>
                <c:pt idx="24">
                  <c:v>12/31/2002</c:v>
                </c:pt>
                <c:pt idx="25">
                  <c:v>01/31/2003</c:v>
                </c:pt>
                <c:pt idx="26">
                  <c:v>02/28/2003</c:v>
                </c:pt>
                <c:pt idx="27">
                  <c:v>03/31/2003</c:v>
                </c:pt>
                <c:pt idx="28">
                  <c:v>04/30/2003</c:v>
                </c:pt>
                <c:pt idx="29">
                  <c:v>05/31/2003</c:v>
                </c:pt>
                <c:pt idx="30">
                  <c:v>06/30/2003</c:v>
                </c:pt>
                <c:pt idx="31">
                  <c:v>07/31/2003</c:v>
                </c:pt>
                <c:pt idx="32">
                  <c:v>08/31/2003</c:v>
                </c:pt>
                <c:pt idx="33">
                  <c:v>09/30/2003</c:v>
                </c:pt>
                <c:pt idx="34">
                  <c:v>10/31/2003</c:v>
                </c:pt>
                <c:pt idx="35">
                  <c:v>11/30/2003</c:v>
                </c:pt>
                <c:pt idx="36">
                  <c:v>12/31/2003</c:v>
                </c:pt>
                <c:pt idx="37">
                  <c:v>01/31/2004</c:v>
                </c:pt>
                <c:pt idx="38">
                  <c:v>02/29/2004</c:v>
                </c:pt>
                <c:pt idx="39">
                  <c:v>03/31/2004</c:v>
                </c:pt>
                <c:pt idx="40">
                  <c:v>04/30/2004</c:v>
                </c:pt>
                <c:pt idx="41">
                  <c:v>05/31/2004</c:v>
                </c:pt>
                <c:pt idx="42">
                  <c:v>06/30/2004</c:v>
                </c:pt>
                <c:pt idx="43">
                  <c:v>07/31/2004</c:v>
                </c:pt>
                <c:pt idx="44">
                  <c:v>08/31/2004</c:v>
                </c:pt>
                <c:pt idx="45">
                  <c:v>09/30/2004</c:v>
                </c:pt>
                <c:pt idx="46">
                  <c:v>10/31/2004</c:v>
                </c:pt>
                <c:pt idx="47">
                  <c:v>11/30/2004</c:v>
                </c:pt>
                <c:pt idx="48">
                  <c:v>12/31/2004</c:v>
                </c:pt>
                <c:pt idx="49">
                  <c:v>01/31/2005</c:v>
                </c:pt>
                <c:pt idx="50">
                  <c:v>02/28/2005</c:v>
                </c:pt>
                <c:pt idx="51">
                  <c:v>03/31/2005</c:v>
                </c:pt>
                <c:pt idx="52">
                  <c:v>04/30/2005</c:v>
                </c:pt>
                <c:pt idx="53">
                  <c:v>05/31/2005</c:v>
                </c:pt>
                <c:pt idx="54">
                  <c:v>06/30/2005</c:v>
                </c:pt>
                <c:pt idx="55">
                  <c:v>07/31/2005</c:v>
                </c:pt>
                <c:pt idx="56">
                  <c:v>08/31/2005</c:v>
                </c:pt>
                <c:pt idx="57">
                  <c:v>09/30/2005</c:v>
                </c:pt>
                <c:pt idx="58">
                  <c:v>10/31/2005</c:v>
                </c:pt>
                <c:pt idx="59">
                  <c:v>11/30/2005</c:v>
                </c:pt>
                <c:pt idx="60">
                  <c:v>12/31/2005</c:v>
                </c:pt>
                <c:pt idx="61">
                  <c:v>01/31/2006</c:v>
                </c:pt>
                <c:pt idx="62">
                  <c:v>02/28/2006</c:v>
                </c:pt>
                <c:pt idx="63">
                  <c:v>03/31/2006</c:v>
                </c:pt>
                <c:pt idx="64">
                  <c:v>04/30/2006</c:v>
                </c:pt>
                <c:pt idx="65">
                  <c:v>05/31/2006</c:v>
                </c:pt>
                <c:pt idx="66">
                  <c:v>06/30/2006</c:v>
                </c:pt>
                <c:pt idx="67">
                  <c:v>07/31/2006</c:v>
                </c:pt>
                <c:pt idx="68">
                  <c:v>08/31/2006</c:v>
                </c:pt>
                <c:pt idx="69">
                  <c:v>09/30/2006</c:v>
                </c:pt>
                <c:pt idx="70">
                  <c:v>10/31/2006</c:v>
                </c:pt>
                <c:pt idx="71">
                  <c:v>11/30/2006</c:v>
                </c:pt>
                <c:pt idx="72">
                  <c:v>12/31/2006</c:v>
                </c:pt>
                <c:pt idx="73">
                  <c:v>01/31/2007</c:v>
                </c:pt>
                <c:pt idx="74">
                  <c:v>02/28/2007</c:v>
                </c:pt>
                <c:pt idx="75">
                  <c:v>03/31/2007</c:v>
                </c:pt>
                <c:pt idx="76">
                  <c:v>04/30/2007</c:v>
                </c:pt>
                <c:pt idx="77">
                  <c:v>05/31/2007</c:v>
                </c:pt>
                <c:pt idx="78">
                  <c:v>06/30/2007</c:v>
                </c:pt>
                <c:pt idx="79">
                  <c:v>07/31/2007</c:v>
                </c:pt>
                <c:pt idx="80">
                  <c:v>08/31/2007</c:v>
                </c:pt>
                <c:pt idx="81">
                  <c:v>09/30/2007</c:v>
                </c:pt>
                <c:pt idx="82">
                  <c:v>10/31/2007</c:v>
                </c:pt>
                <c:pt idx="83">
                  <c:v>11/30/2007</c:v>
                </c:pt>
                <c:pt idx="84">
                  <c:v>12/31/2007</c:v>
                </c:pt>
                <c:pt idx="85">
                  <c:v>01/31/2008</c:v>
                </c:pt>
                <c:pt idx="86">
                  <c:v>02/29/2008</c:v>
                </c:pt>
                <c:pt idx="87">
                  <c:v>03/31/2008</c:v>
                </c:pt>
                <c:pt idx="88">
                  <c:v>04/30/2008</c:v>
                </c:pt>
                <c:pt idx="89">
                  <c:v>05/31/2008</c:v>
                </c:pt>
                <c:pt idx="90">
                  <c:v>06/30/2008</c:v>
                </c:pt>
                <c:pt idx="91">
                  <c:v>07/31/2008</c:v>
                </c:pt>
                <c:pt idx="92">
                  <c:v>08/31/2008</c:v>
                </c:pt>
                <c:pt idx="93">
                  <c:v>09/30/2008</c:v>
                </c:pt>
                <c:pt idx="94">
                  <c:v>10/31/2008</c:v>
                </c:pt>
                <c:pt idx="95">
                  <c:v>11/30/2008</c:v>
                </c:pt>
                <c:pt idx="96">
                  <c:v>12/31/2008</c:v>
                </c:pt>
                <c:pt idx="97">
                  <c:v>01/31/2009</c:v>
                </c:pt>
                <c:pt idx="98">
                  <c:v>02/28/2009</c:v>
                </c:pt>
                <c:pt idx="99">
                  <c:v>03/31/2009</c:v>
                </c:pt>
                <c:pt idx="100">
                  <c:v>04/30/2009</c:v>
                </c:pt>
                <c:pt idx="101">
                  <c:v>05/31/2009</c:v>
                </c:pt>
                <c:pt idx="102">
                  <c:v>06/30/2009</c:v>
                </c:pt>
                <c:pt idx="103">
                  <c:v>07/31/2009</c:v>
                </c:pt>
                <c:pt idx="104">
                  <c:v>08/31/2009</c:v>
                </c:pt>
                <c:pt idx="105">
                  <c:v>09/30/2009</c:v>
                </c:pt>
                <c:pt idx="106">
                  <c:v>10/31/2009</c:v>
                </c:pt>
                <c:pt idx="107">
                  <c:v>11/30/2009</c:v>
                </c:pt>
                <c:pt idx="108">
                  <c:v>12/31/2009</c:v>
                </c:pt>
                <c:pt idx="109">
                  <c:v>01/31/2010</c:v>
                </c:pt>
                <c:pt idx="110">
                  <c:v>02/28/2010</c:v>
                </c:pt>
                <c:pt idx="111">
                  <c:v>03/31/2010</c:v>
                </c:pt>
                <c:pt idx="112">
                  <c:v>04/30/2010</c:v>
                </c:pt>
                <c:pt idx="113">
                  <c:v>05/31/2010</c:v>
                </c:pt>
                <c:pt idx="114">
                  <c:v>06/30/2010</c:v>
                </c:pt>
                <c:pt idx="115">
                  <c:v>07/31/2010</c:v>
                </c:pt>
                <c:pt idx="116">
                  <c:v>08/31/2010</c:v>
                </c:pt>
                <c:pt idx="117">
                  <c:v>09/30/2010</c:v>
                </c:pt>
                <c:pt idx="118">
                  <c:v>10/31/2010</c:v>
                </c:pt>
                <c:pt idx="119">
                  <c:v>11/30/2010</c:v>
                </c:pt>
                <c:pt idx="120">
                  <c:v>12/31/2010</c:v>
                </c:pt>
                <c:pt idx="121">
                  <c:v>01/31/2011</c:v>
                </c:pt>
                <c:pt idx="122">
                  <c:v>02/28/2011</c:v>
                </c:pt>
                <c:pt idx="123">
                  <c:v>03/31/2011</c:v>
                </c:pt>
                <c:pt idx="124">
                  <c:v>04/30/2011</c:v>
                </c:pt>
                <c:pt idx="125">
                  <c:v>05/31/2011</c:v>
                </c:pt>
                <c:pt idx="126">
                  <c:v>06/30/2011</c:v>
                </c:pt>
                <c:pt idx="127">
                  <c:v>07/31/2011</c:v>
                </c:pt>
                <c:pt idx="128">
                  <c:v>08/31/2011</c:v>
                </c:pt>
                <c:pt idx="129">
                  <c:v>09/30/2011</c:v>
                </c:pt>
                <c:pt idx="130">
                  <c:v>10/31/2011</c:v>
                </c:pt>
                <c:pt idx="131">
                  <c:v>11/30/2011</c:v>
                </c:pt>
                <c:pt idx="132">
                  <c:v>12/31/2011</c:v>
                </c:pt>
                <c:pt idx="133">
                  <c:v>01/31/2012</c:v>
                </c:pt>
                <c:pt idx="134">
                  <c:v>02/29/2012</c:v>
                </c:pt>
                <c:pt idx="135">
                  <c:v>03/31/2012</c:v>
                </c:pt>
                <c:pt idx="136">
                  <c:v>04/30/2012</c:v>
                </c:pt>
                <c:pt idx="137">
                  <c:v>05/31/2012</c:v>
                </c:pt>
                <c:pt idx="138">
                  <c:v>06/30/2012</c:v>
                </c:pt>
                <c:pt idx="139">
                  <c:v>07/31/2012</c:v>
                </c:pt>
                <c:pt idx="140">
                  <c:v>08/31/2012</c:v>
                </c:pt>
                <c:pt idx="141">
                  <c:v>09/30/2012</c:v>
                </c:pt>
                <c:pt idx="142">
                  <c:v>10/31/2012</c:v>
                </c:pt>
                <c:pt idx="143">
                  <c:v>11/30/2012</c:v>
                </c:pt>
                <c:pt idx="144">
                  <c:v>12/31/2012</c:v>
                </c:pt>
                <c:pt idx="145">
                  <c:v>01/31/2013</c:v>
                </c:pt>
                <c:pt idx="146">
                  <c:v>02/28/2013</c:v>
                </c:pt>
                <c:pt idx="147">
                  <c:v>03/31/2013</c:v>
                </c:pt>
                <c:pt idx="148">
                  <c:v>04/30/2013</c:v>
                </c:pt>
                <c:pt idx="149">
                  <c:v>05/31/2013</c:v>
                </c:pt>
                <c:pt idx="150">
                  <c:v>06/30/2013</c:v>
                </c:pt>
                <c:pt idx="151">
                  <c:v>07/31/2013</c:v>
                </c:pt>
                <c:pt idx="152">
                  <c:v>08/31/2013</c:v>
                </c:pt>
                <c:pt idx="153">
                  <c:v>09/30/2013</c:v>
                </c:pt>
                <c:pt idx="154">
                  <c:v>10/31/2013</c:v>
                </c:pt>
                <c:pt idx="155">
                  <c:v>11/30/2013</c:v>
                </c:pt>
                <c:pt idx="156">
                  <c:v>12/31/2013</c:v>
                </c:pt>
                <c:pt idx="157">
                  <c:v>01/31/2014</c:v>
                </c:pt>
                <c:pt idx="158">
                  <c:v>02/28/2014</c:v>
                </c:pt>
                <c:pt idx="159">
                  <c:v>03/31/2014</c:v>
                </c:pt>
                <c:pt idx="160">
                  <c:v>04/30/2014</c:v>
                </c:pt>
                <c:pt idx="161">
                  <c:v>05/31/2014</c:v>
                </c:pt>
                <c:pt idx="162">
                  <c:v>06/30/2014</c:v>
                </c:pt>
                <c:pt idx="163">
                  <c:v>07/31/2014</c:v>
                </c:pt>
                <c:pt idx="164">
                  <c:v>08/31/2014</c:v>
                </c:pt>
                <c:pt idx="165">
                  <c:v>09/30/2014</c:v>
                </c:pt>
                <c:pt idx="166">
                  <c:v>10/31/2014</c:v>
                </c:pt>
                <c:pt idx="167">
                  <c:v>11/30/2014</c:v>
                </c:pt>
                <c:pt idx="168">
                  <c:v>12/31/2014</c:v>
                </c:pt>
                <c:pt idx="169">
                  <c:v>01/31/2015</c:v>
                </c:pt>
                <c:pt idx="170">
                  <c:v>02/28/2015</c:v>
                </c:pt>
                <c:pt idx="171">
                  <c:v>03/31/2015</c:v>
                </c:pt>
                <c:pt idx="172">
                  <c:v>04/30/2015</c:v>
                </c:pt>
                <c:pt idx="173">
                  <c:v>05/31/2015</c:v>
                </c:pt>
                <c:pt idx="174">
                  <c:v>06/30/2015</c:v>
                </c:pt>
                <c:pt idx="175">
                  <c:v>07/31/2015</c:v>
                </c:pt>
                <c:pt idx="176">
                  <c:v>08/31/2015</c:v>
                </c:pt>
                <c:pt idx="177">
                  <c:v>09/30/2015</c:v>
                </c:pt>
                <c:pt idx="178">
                  <c:v>10/31/2015</c:v>
                </c:pt>
                <c:pt idx="179">
                  <c:v>11/30/2015</c:v>
                </c:pt>
                <c:pt idx="180">
                  <c:v>12/31/2015</c:v>
                </c:pt>
                <c:pt idx="181">
                  <c:v>01/31/2016</c:v>
                </c:pt>
                <c:pt idx="182">
                  <c:v>02/29/2016</c:v>
                </c:pt>
                <c:pt idx="183">
                  <c:v>03/31/2016</c:v>
                </c:pt>
                <c:pt idx="184">
                  <c:v>04/30/2016</c:v>
                </c:pt>
                <c:pt idx="185">
                  <c:v>05/31/2016</c:v>
                </c:pt>
                <c:pt idx="186">
                  <c:v>06/30/2016</c:v>
                </c:pt>
                <c:pt idx="187">
                  <c:v>07/31/2016</c:v>
                </c:pt>
                <c:pt idx="188">
                  <c:v>08/31/2016</c:v>
                </c:pt>
                <c:pt idx="189">
                  <c:v>09/30/2016</c:v>
                </c:pt>
                <c:pt idx="190">
                  <c:v>10/31/2016</c:v>
                </c:pt>
                <c:pt idx="191">
                  <c:v>11/30/2016</c:v>
                </c:pt>
                <c:pt idx="192">
                  <c:v>12/31/2016</c:v>
                </c:pt>
                <c:pt idx="193">
                  <c:v>01/31/2017</c:v>
                </c:pt>
                <c:pt idx="194">
                  <c:v>02/28/2017</c:v>
                </c:pt>
                <c:pt idx="195">
                  <c:v>03/31/2017</c:v>
                </c:pt>
                <c:pt idx="196">
                  <c:v>04/30/2017</c:v>
                </c:pt>
                <c:pt idx="197">
                  <c:v>05/31/2017</c:v>
                </c:pt>
                <c:pt idx="198">
                  <c:v>06/30/2017</c:v>
                </c:pt>
                <c:pt idx="199">
                  <c:v>07/31/2017</c:v>
                </c:pt>
                <c:pt idx="200">
                  <c:v>08/31/2017</c:v>
                </c:pt>
                <c:pt idx="201">
                  <c:v>09/30/2017</c:v>
                </c:pt>
                <c:pt idx="202">
                  <c:v>10/31/2017</c:v>
                </c:pt>
                <c:pt idx="203">
                  <c:v>11/30/2017</c:v>
                </c:pt>
                <c:pt idx="204">
                  <c:v>12/31/2017</c:v>
                </c:pt>
                <c:pt idx="205">
                  <c:v>01/31/2018</c:v>
                </c:pt>
                <c:pt idx="206">
                  <c:v>02/28/2018</c:v>
                </c:pt>
                <c:pt idx="207">
                  <c:v>03/31/2018</c:v>
                </c:pt>
                <c:pt idx="208">
                  <c:v>04/30/2018</c:v>
                </c:pt>
                <c:pt idx="209">
                  <c:v>05/31/2018</c:v>
                </c:pt>
                <c:pt idx="210">
                  <c:v>06/30/2018</c:v>
                </c:pt>
                <c:pt idx="211">
                  <c:v>07/31/2018</c:v>
                </c:pt>
                <c:pt idx="212">
                  <c:v>08/31/2018</c:v>
                </c:pt>
                <c:pt idx="213">
                  <c:v>09/30/2018</c:v>
                </c:pt>
                <c:pt idx="214">
                  <c:v>10/31/2018</c:v>
                </c:pt>
                <c:pt idx="215">
                  <c:v>11/30/2018</c:v>
                </c:pt>
                <c:pt idx="216">
                  <c:v>12/31/2018</c:v>
                </c:pt>
                <c:pt idx="217">
                  <c:v>01/31/2019</c:v>
                </c:pt>
                <c:pt idx="218">
                  <c:v>02/28/2019</c:v>
                </c:pt>
                <c:pt idx="219">
                  <c:v>03/31/2019</c:v>
                </c:pt>
                <c:pt idx="220">
                  <c:v>04/30/2019</c:v>
                </c:pt>
                <c:pt idx="221">
                  <c:v>05/31/2019</c:v>
                </c:pt>
                <c:pt idx="222">
                  <c:v>06/30/2019</c:v>
                </c:pt>
                <c:pt idx="223">
                  <c:v>07/31/2019</c:v>
                </c:pt>
                <c:pt idx="224">
                  <c:v>08/31/2019</c:v>
                </c:pt>
                <c:pt idx="225">
                  <c:v>09/30/2019</c:v>
                </c:pt>
                <c:pt idx="226">
                  <c:v>10/31/2019</c:v>
                </c:pt>
                <c:pt idx="227">
                  <c:v>11/30/2019</c:v>
                </c:pt>
                <c:pt idx="228">
                  <c:v>12/31/2019</c:v>
                </c:pt>
                <c:pt idx="229">
                  <c:v>31/01/2020</c:v>
                </c:pt>
                <c:pt idx="230">
                  <c:v>29/02/2020</c:v>
                </c:pt>
                <c:pt idx="231">
                  <c:v>31/03/2020</c:v>
                </c:pt>
                <c:pt idx="232">
                  <c:v>30/04/2020</c:v>
                </c:pt>
                <c:pt idx="233">
                  <c:v>31/05/2020</c:v>
                </c:pt>
                <c:pt idx="234">
                  <c:v>30/06/2020</c:v>
                </c:pt>
                <c:pt idx="235">
                  <c:v>31/07/2020</c:v>
                </c:pt>
                <c:pt idx="236">
                  <c:v>31/08/2020</c:v>
                </c:pt>
                <c:pt idx="237">
                  <c:v>30/09/2020</c:v>
                </c:pt>
                <c:pt idx="238">
                  <c:v>31/10/2020</c:v>
                </c:pt>
                <c:pt idx="239">
                  <c:v>30/11/2020</c:v>
                </c:pt>
                <c:pt idx="240">
                  <c:v>31/12/2020</c:v>
                </c:pt>
                <c:pt idx="241">
                  <c:v>31/01/2021</c:v>
                </c:pt>
                <c:pt idx="242">
                  <c:v>28/02/2021</c:v>
                </c:pt>
                <c:pt idx="243">
                  <c:v>31/03/2021</c:v>
                </c:pt>
                <c:pt idx="244">
                  <c:v>30/04/2021</c:v>
                </c:pt>
                <c:pt idx="245">
                  <c:v>31/05/2021</c:v>
                </c:pt>
                <c:pt idx="246">
                  <c:v>30/06/2021</c:v>
                </c:pt>
                <c:pt idx="247">
                  <c:v>31/07/2021</c:v>
                </c:pt>
                <c:pt idx="248">
                  <c:v>31/08/2021</c:v>
                </c:pt>
                <c:pt idx="249">
                  <c:v>30/09/2021</c:v>
                </c:pt>
                <c:pt idx="250">
                  <c:v>31/10/2021</c:v>
                </c:pt>
                <c:pt idx="251">
                  <c:v>30/11/2021</c:v>
                </c:pt>
                <c:pt idx="252">
                  <c:v>31/12/2021</c:v>
                </c:pt>
              </c:strCache>
            </c:strRef>
          </c:cat>
          <c:val>
            <c:numRef>
              <c:f>Sheet1!$B$2:$B$254</c:f>
              <c:numCache>
                <c:formatCode>"$"#,##0</c:formatCode>
                <c:ptCount val="253"/>
                <c:pt idx="0">
                  <c:v>100000</c:v>
                </c:pt>
                <c:pt idx="1">
                  <c:v>102142.3</c:v>
                </c:pt>
                <c:pt idx="2">
                  <c:v>97266.333024899999</c:v>
                </c:pt>
                <c:pt idx="3">
                  <c:v>93842.266303424447</c:v>
                </c:pt>
                <c:pt idx="4">
                  <c:v>97729.212973712289</c:v>
                </c:pt>
                <c:pt idx="5">
                  <c:v>97781.897815134289</c:v>
                </c:pt>
                <c:pt idx="6">
                  <c:v>96727.515610993694</c:v>
                </c:pt>
                <c:pt idx="7">
                  <c:v>96571.097545499157</c:v>
                </c:pt>
                <c:pt idx="8">
                  <c:v>94469.13103632383</c:v>
                </c:pt>
                <c:pt idx="9">
                  <c:v>90059.40646867927</c:v>
                </c:pt>
                <c:pt idx="10">
                  <c:v>92193.634283174033</c:v>
                </c:pt>
                <c:pt idx="11">
                  <c:v>94731.171873184125</c:v>
                </c:pt>
                <c:pt idx="12">
                  <c:v>95227.686364323046</c:v>
                </c:pt>
                <c:pt idx="13">
                  <c:v>94131.710921956052</c:v>
                </c:pt>
                <c:pt idx="14">
                  <c:v>93789.25975762197</c:v>
                </c:pt>
                <c:pt idx="15">
                  <c:v>95841.837707417522</c:v>
                </c:pt>
                <c:pt idx="16">
                  <c:v>94781.539456860351</c:v>
                </c:pt>
                <c:pt idx="17">
                  <c:v>94793.954890713794</c:v>
                </c:pt>
                <c:pt idx="18">
                  <c:v>91773.155930211418</c:v>
                </c:pt>
                <c:pt idx="19">
                  <c:v>87548.378696964137</c:v>
                </c:pt>
                <c:pt idx="20">
                  <c:v>88326.000906226313</c:v>
                </c:pt>
                <c:pt idx="21">
                  <c:v>84036.801976219052</c:v>
                </c:pt>
                <c:pt idx="22">
                  <c:v>86779.59511911888</c:v>
                </c:pt>
                <c:pt idx="23">
                  <c:v>89388.10296880448</c:v>
                </c:pt>
                <c:pt idx="24">
                  <c:v>87856.88476494886</c:v>
                </c:pt>
                <c:pt idx="25">
                  <c:v>86315.435721747825</c:v>
                </c:pt>
                <c:pt idx="26">
                  <c:v>85823.567211287445</c:v>
                </c:pt>
                <c:pt idx="27">
                  <c:v>85894.687484964088</c:v>
                </c:pt>
                <c:pt idx="28">
                  <c:v>90585.224579143003</c:v>
                </c:pt>
                <c:pt idx="29">
                  <c:v>94720.711836854607</c:v>
                </c:pt>
                <c:pt idx="30">
                  <c:v>95639.246995750145</c:v>
                </c:pt>
                <c:pt idx="31">
                  <c:v>95931.214488978774</c:v>
                </c:pt>
                <c:pt idx="32">
                  <c:v>97636.487757734867</c:v>
                </c:pt>
                <c:pt idx="33">
                  <c:v>98636.285392374077</c:v>
                </c:pt>
                <c:pt idx="34">
                  <c:v>102183.83803279619</c:v>
                </c:pt>
                <c:pt idx="35">
                  <c:v>103442.23199817009</c:v>
                </c:pt>
                <c:pt idx="36">
                  <c:v>107438.10197802741</c:v>
                </c:pt>
                <c:pt idx="37">
                  <c:v>109074.06195684684</c:v>
                </c:pt>
                <c:pt idx="38">
                  <c:v>110605.02549047314</c:v>
                </c:pt>
                <c:pt idx="39">
                  <c:v>110572.20787335986</c:v>
                </c:pt>
                <c:pt idx="40">
                  <c:v>107922.78720050628</c:v>
                </c:pt>
                <c:pt idx="41">
                  <c:v>108497.99407172753</c:v>
                </c:pt>
                <c:pt idx="42">
                  <c:v>110168.42918845585</c:v>
                </c:pt>
                <c:pt idx="43">
                  <c:v>108072.69516000384</c:v>
                </c:pt>
                <c:pt idx="44">
                  <c:v>109150.29881071376</c:v>
                </c:pt>
                <c:pt idx="45">
                  <c:v>110577.54811796267</c:v>
                </c:pt>
                <c:pt idx="46">
                  <c:v>112405.72672099693</c:v>
                </c:pt>
                <c:pt idx="47">
                  <c:v>115782.16994024224</c:v>
                </c:pt>
                <c:pt idx="48">
                  <c:v>118897.98391550408</c:v>
                </c:pt>
                <c:pt idx="49">
                  <c:v>117429.23712019587</c:v>
                </c:pt>
                <c:pt idx="50">
                  <c:v>119113.75952668508</c:v>
                </c:pt>
                <c:pt idx="51">
                  <c:v>117452.4799225664</c:v>
                </c:pt>
                <c:pt idx="52">
                  <c:v>116453.40563784906</c:v>
                </c:pt>
                <c:pt idx="53">
                  <c:v>118881.92495902076</c:v>
                </c:pt>
                <c:pt idx="54">
                  <c:v>119868.44283690822</c:v>
                </c:pt>
                <c:pt idx="55">
                  <c:v>122189.5753640021</c:v>
                </c:pt>
                <c:pt idx="56">
                  <c:v>122843.74169362834</c:v>
                </c:pt>
                <c:pt idx="57">
                  <c:v>123776.05198683798</c:v>
                </c:pt>
                <c:pt idx="58">
                  <c:v>121699.95626686273</c:v>
                </c:pt>
                <c:pt idx="59">
                  <c:v>124484.08616637976</c:v>
                </c:pt>
                <c:pt idx="60">
                  <c:v>126059.18330864295</c:v>
                </c:pt>
                <c:pt idx="61">
                  <c:v>129407.56733568713</c:v>
                </c:pt>
                <c:pt idx="62">
                  <c:v>129607.12674527548</c:v>
                </c:pt>
                <c:pt idx="63">
                  <c:v>130975.38918232535</c:v>
                </c:pt>
                <c:pt idx="64">
                  <c:v>132657.11317942641</c:v>
                </c:pt>
                <c:pt idx="65">
                  <c:v>129722.47252167114</c:v>
                </c:pt>
                <c:pt idx="66">
                  <c:v>129950.78407330927</c:v>
                </c:pt>
                <c:pt idx="67">
                  <c:v>130714.660772249</c:v>
                </c:pt>
                <c:pt idx="68">
                  <c:v>133549.46962041676</c:v>
                </c:pt>
                <c:pt idx="69">
                  <c:v>135250.88986338087</c:v>
                </c:pt>
                <c:pt idx="70">
                  <c:v>138747.93687168846</c:v>
                </c:pt>
                <c:pt idx="71">
                  <c:v>141480.71623631322</c:v>
                </c:pt>
                <c:pt idx="72">
                  <c:v>142744.02584773052</c:v>
                </c:pt>
                <c:pt idx="73">
                  <c:v>144029.32160526863</c:v>
                </c:pt>
                <c:pt idx="74">
                  <c:v>144151.72636452809</c:v>
                </c:pt>
                <c:pt idx="75">
                  <c:v>145457.64009918229</c:v>
                </c:pt>
                <c:pt idx="76">
                  <c:v>149326.52241054032</c:v>
                </c:pt>
                <c:pt idx="77">
                  <c:v>151728.88750308112</c:v>
                </c:pt>
                <c:pt idx="78">
                  <c:v>150394.06778816151</c:v>
                </c:pt>
                <c:pt idx="79">
                  <c:v>148132.8929789665</c:v>
                </c:pt>
                <c:pt idx="80">
                  <c:v>149331.55472237372</c:v>
                </c:pt>
                <c:pt idx="81">
                  <c:v>153479.98531256124</c:v>
                </c:pt>
                <c:pt idx="82">
                  <c:v>156395.18415358802</c:v>
                </c:pt>
                <c:pt idx="83">
                  <c:v>153392.55301302328</c:v>
                </c:pt>
                <c:pt idx="84">
                  <c:v>152543.49455358559</c:v>
                </c:pt>
                <c:pt idx="85">
                  <c:v>147118.59025677643</c:v>
                </c:pt>
                <c:pt idx="86">
                  <c:v>145676.0042081546</c:v>
                </c:pt>
                <c:pt idx="87">
                  <c:v>145329.28075053878</c:v>
                </c:pt>
                <c:pt idx="88">
                  <c:v>149455.76034816957</c:v>
                </c:pt>
                <c:pt idx="89">
                  <c:v>150659.52187874183</c:v>
                </c:pt>
                <c:pt idx="90">
                  <c:v>143319.23931328763</c:v>
                </c:pt>
                <c:pt idx="91">
                  <c:v>142222.7181452256</c:v>
                </c:pt>
                <c:pt idx="92">
                  <c:v>142825.34424655055</c:v>
                </c:pt>
                <c:pt idx="93">
                  <c:v>133333.88599464603</c:v>
                </c:pt>
                <c:pt idx="94">
                  <c:v>118521.8245995008</c:v>
                </c:pt>
                <c:pt idx="95">
                  <c:v>116110.61659984855</c:v>
                </c:pt>
                <c:pt idx="96">
                  <c:v>120180.06149044004</c:v>
                </c:pt>
                <c:pt idx="97">
                  <c:v>113302.99783177259</c:v>
                </c:pt>
                <c:pt idx="98">
                  <c:v>106240.70867392037</c:v>
                </c:pt>
                <c:pt idx="99">
                  <c:v>111637.94915597286</c:v>
                </c:pt>
                <c:pt idx="100">
                  <c:v>119153.3042552038</c:v>
                </c:pt>
                <c:pt idx="101">
                  <c:v>124607.42760418149</c:v>
                </c:pt>
                <c:pt idx="102">
                  <c:v>124974.28433179094</c:v>
                </c:pt>
                <c:pt idx="103">
                  <c:v>132065.95009619842</c:v>
                </c:pt>
                <c:pt idx="104">
                  <c:v>135974.04569144512</c:v>
                </c:pt>
                <c:pt idx="105">
                  <c:v>140065.23277820932</c:v>
                </c:pt>
                <c:pt idx="106">
                  <c:v>138209.92870482916</c:v>
                </c:pt>
                <c:pt idx="107">
                  <c:v>142707.97083452783</c:v>
                </c:pt>
                <c:pt idx="108">
                  <c:v>144313.43550641628</c:v>
                </c:pt>
                <c:pt idx="109">
                  <c:v>141864.43650587238</c:v>
                </c:pt>
                <c:pt idx="110">
                  <c:v>143941.75744962785</c:v>
                </c:pt>
                <c:pt idx="111">
                  <c:v>149313.23201237564</c:v>
                </c:pt>
                <c:pt idx="112">
                  <c:v>151021.82332629326</c:v>
                </c:pt>
                <c:pt idx="113">
                  <c:v>143402.3192740118</c:v>
                </c:pt>
                <c:pt idx="114">
                  <c:v>140539.00516506762</c:v>
                </c:pt>
                <c:pt idx="115">
                  <c:v>147297.80700146605</c:v>
                </c:pt>
                <c:pt idx="116">
                  <c:v>144325.04266056247</c:v>
                </c:pt>
                <c:pt idx="117">
                  <c:v>152360.05076060398</c:v>
                </c:pt>
                <c:pt idx="118">
                  <c:v>156032.99450428988</c:v>
                </c:pt>
                <c:pt idx="119">
                  <c:v>154890.53652182891</c:v>
                </c:pt>
                <c:pt idx="120">
                  <c:v>160910.20233321327</c:v>
                </c:pt>
                <c:pt idx="121">
                  <c:v>163040.33159170035</c:v>
                </c:pt>
                <c:pt idx="122">
                  <c:v>166777.5420724453</c:v>
                </c:pt>
                <c:pt idx="123">
                  <c:v>166562.46575418868</c:v>
                </c:pt>
                <c:pt idx="124">
                  <c:v>171329.98321147083</c:v>
                </c:pt>
                <c:pt idx="125">
                  <c:v>170411.80869844224</c:v>
                </c:pt>
                <c:pt idx="126">
                  <c:v>168500.12902846312</c:v>
                </c:pt>
                <c:pt idx="127">
                  <c:v>167361.6242066565</c:v>
                </c:pt>
                <c:pt idx="128">
                  <c:v>161303.97021849657</c:v>
                </c:pt>
                <c:pt idx="129">
                  <c:v>153954.15481549079</c:v>
                </c:pt>
                <c:pt idx="130">
                  <c:v>163519.01854586761</c:v>
                </c:pt>
                <c:pt idx="131">
                  <c:v>161964.03443900569</c:v>
                </c:pt>
                <c:pt idx="132">
                  <c:v>163025.40095308796</c:v>
                </c:pt>
                <c:pt idx="133">
                  <c:v>168719.71518297837</c:v>
                </c:pt>
                <c:pt idx="134">
                  <c:v>173439.64921522219</c:v>
                </c:pt>
                <c:pt idx="135">
                  <c:v>175232.32142951072</c:v>
                </c:pt>
                <c:pt idx="136">
                  <c:v>174803.40527634771</c:v>
                </c:pt>
                <c:pt idx="137">
                  <c:v>167007.52300783314</c:v>
                </c:pt>
                <c:pt idx="138">
                  <c:v>171903.01452976174</c:v>
                </c:pt>
                <c:pt idx="139">
                  <c:v>173786.38395694981</c:v>
                </c:pt>
                <c:pt idx="140">
                  <c:v>176584.34473865671</c:v>
                </c:pt>
                <c:pt idx="141">
                  <c:v>179687.10826005964</c:v>
                </c:pt>
                <c:pt idx="142">
                  <c:v>178698.61354009941</c:v>
                </c:pt>
                <c:pt idx="143">
                  <c:v>180190.94353163414</c:v>
                </c:pt>
                <c:pt idx="144">
                  <c:v>182263.49976413499</c:v>
                </c:pt>
                <c:pt idx="145">
                  <c:v>187733.0451285569</c:v>
                </c:pt>
                <c:pt idx="146">
                  <c:v>188834.62509076227</c:v>
                </c:pt>
                <c:pt idx="147">
                  <c:v>192441.17759537074</c:v>
                </c:pt>
                <c:pt idx="148">
                  <c:v>196288.0767355022</c:v>
                </c:pt>
                <c:pt idx="149">
                  <c:v>196275.27050879982</c:v>
                </c:pt>
                <c:pt idx="150">
                  <c:v>192806.3013778273</c:v>
                </c:pt>
                <c:pt idx="151">
                  <c:v>199600.60263208055</c:v>
                </c:pt>
                <c:pt idx="152">
                  <c:v>196160.48624571666</c:v>
                </c:pt>
                <c:pt idx="153">
                  <c:v>202979.41706859026</c:v>
                </c:pt>
                <c:pt idx="154">
                  <c:v>208683.54464705181</c:v>
                </c:pt>
                <c:pt idx="155">
                  <c:v>211617.84396833403</c:v>
                </c:pt>
                <c:pt idx="156">
                  <c:v>214401.67670573745</c:v>
                </c:pt>
                <c:pt idx="157">
                  <c:v>211296.92602536167</c:v>
                </c:pt>
                <c:pt idx="158">
                  <c:v>217964.40052609195</c:v>
                </c:pt>
                <c:pt idx="159">
                  <c:v>218003.36166268596</c:v>
                </c:pt>
                <c:pt idx="160">
                  <c:v>219201.42093703939</c:v>
                </c:pt>
                <c:pt idx="161">
                  <c:v>222816.05236829116</c:v>
                </c:pt>
                <c:pt idx="162">
                  <c:v>225773.93546348021</c:v>
                </c:pt>
                <c:pt idx="163">
                  <c:v>222612.4230451851</c:v>
                </c:pt>
                <c:pt idx="164">
                  <c:v>227520.3591360623</c:v>
                </c:pt>
                <c:pt idx="165">
                  <c:v>223119.2053089343</c:v>
                </c:pt>
                <c:pt idx="166">
                  <c:v>226290.17545478485</c:v>
                </c:pt>
                <c:pt idx="167">
                  <c:v>229693.35340344938</c:v>
                </c:pt>
                <c:pt idx="168">
                  <c:v>228635.66144969719</c:v>
                </c:pt>
                <c:pt idx="169">
                  <c:v>228056.16150218676</c:v>
                </c:pt>
                <c:pt idx="170">
                  <c:v>235068.88846837901</c:v>
                </c:pt>
                <c:pt idx="171">
                  <c:v>234063.00518773397</c:v>
                </c:pt>
                <c:pt idx="172">
                  <c:v>235757.27025078537</c:v>
                </c:pt>
                <c:pt idx="173">
                  <c:v>236775.74165826879</c:v>
                </c:pt>
                <c:pt idx="174">
                  <c:v>233017.40031092707</c:v>
                </c:pt>
                <c:pt idx="175">
                  <c:v>236005.61545251438</c:v>
                </c:pt>
                <c:pt idx="176">
                  <c:v>226580.96720503367</c:v>
                </c:pt>
                <c:pt idx="177">
                  <c:v>222273.43643749878</c:v>
                </c:pt>
                <c:pt idx="178">
                  <c:v>232374.20820952801</c:v>
                </c:pt>
                <c:pt idx="179">
                  <c:v>232191.76192369437</c:v>
                </c:pt>
                <c:pt idx="180">
                  <c:v>229126.59847453967</c:v>
                </c:pt>
                <c:pt idx="181">
                  <c:v>221760.63658678019</c:v>
                </c:pt>
                <c:pt idx="182">
                  <c:v>221704.6952485948</c:v>
                </c:pt>
                <c:pt idx="183">
                  <c:v>231476.55139637185</c:v>
                </c:pt>
                <c:pt idx="184">
                  <c:v>233708.74922445251</c:v>
                </c:pt>
                <c:pt idx="185">
                  <c:v>235188.96695854052</c:v>
                </c:pt>
                <c:pt idx="186">
                  <c:v>235720.11772151972</c:v>
                </c:pt>
                <c:pt idx="187">
                  <c:v>242438.14107658304</c:v>
                </c:pt>
                <c:pt idx="188">
                  <c:v>242743.29796475612</c:v>
                </c:pt>
                <c:pt idx="189">
                  <c:v>243455.67672129328</c:v>
                </c:pt>
                <c:pt idx="190">
                  <c:v>239390.45383140113</c:v>
                </c:pt>
                <c:pt idx="191">
                  <c:v>241365.54477073709</c:v>
                </c:pt>
                <c:pt idx="192">
                  <c:v>245048.54161839373</c:v>
                </c:pt>
                <c:pt idx="193">
                  <c:v>248354.73654190911</c:v>
                </c:pt>
                <c:pt idx="194">
                  <c:v>253439.30306313161</c:v>
                </c:pt>
                <c:pt idx="195">
                  <c:v>254786.56105428492</c:v>
                </c:pt>
                <c:pt idx="196">
                  <c:v>257943.62133230857</c:v>
                </c:pt>
                <c:pt idx="197">
                  <c:v>261457.07139847596</c:v>
                </c:pt>
                <c:pt idx="198">
                  <c:v>262465.19757437421</c:v>
                </c:pt>
                <c:pt idx="199">
                  <c:v>266376.45394862752</c:v>
                </c:pt>
                <c:pt idx="200">
                  <c:v>267376.83072143159</c:v>
                </c:pt>
                <c:pt idx="201">
                  <c:v>271261.81607181398</c:v>
                </c:pt>
                <c:pt idx="202">
                  <c:v>274580.7043914526</c:v>
                </c:pt>
                <c:pt idx="203">
                  <c:v>278639.83094447147</c:v>
                </c:pt>
                <c:pt idx="204">
                  <c:v>281104.59529705695</c:v>
                </c:pt>
                <c:pt idx="205">
                  <c:v>288346.1307765044</c:v>
                </c:pt>
                <c:pt idx="206">
                  <c:v>280312.51922694023</c:v>
                </c:pt>
                <c:pt idx="207">
                  <c:v>278034.50347693864</c:v>
                </c:pt>
                <c:pt idx="208">
                  <c:v>278890.65512349521</c:v>
                </c:pt>
                <c:pt idx="209">
                  <c:v>282202.48165308672</c:v>
                </c:pt>
                <c:pt idx="210">
                  <c:v>282268.40697482572</c:v>
                </c:pt>
                <c:pt idx="211">
                  <c:v>287422.62808618601</c:v>
                </c:pt>
                <c:pt idx="212">
                  <c:v>291670.15968404367</c:v>
                </c:pt>
                <c:pt idx="213">
                  <c:v>291364.60602475866</c:v>
                </c:pt>
                <c:pt idx="214">
                  <c:v>276551.33808985387</c:v>
                </c:pt>
                <c:pt idx="215">
                  <c:v>279535.88013051957</c:v>
                </c:pt>
                <c:pt idx="216">
                  <c:v>267659.79826317442</c:v>
                </c:pt>
                <c:pt idx="217">
                  <c:v>281852.19140628097</c:v>
                </c:pt>
                <c:pt idx="218">
                  <c:v>287569.28125676594</c:v>
                </c:pt>
                <c:pt idx="219">
                  <c:v>291521.63345835893</c:v>
                </c:pt>
                <c:pt idx="220">
                  <c:v>298154.91670607042</c:v>
                </c:pt>
                <c:pt idx="221">
                  <c:v>288805.37482800148</c:v>
                </c:pt>
                <c:pt idx="222">
                  <c:v>302071.64972072578</c:v>
                </c:pt>
                <c:pt idx="223">
                  <c:v>303513.76998365746</c:v>
                </c:pt>
                <c:pt idx="224">
                  <c:v>301997.41518881911</c:v>
                </c:pt>
                <c:pt idx="225">
                  <c:v>305274.69113844819</c:v>
                </c:pt>
                <c:pt idx="226">
                  <c:v>310536.40571491048</c:v>
                </c:pt>
                <c:pt idx="227">
                  <c:v>316380.07979765366</c:v>
                </c:pt>
                <c:pt idx="228">
                  <c:v>322287.52864763542</c:v>
                </c:pt>
                <c:pt idx="229">
                  <c:v>323066.91657816397</c:v>
                </c:pt>
                <c:pt idx="230">
                  <c:v>309237.71414711908</c:v>
                </c:pt>
                <c:pt idx="231">
                  <c:v>283786.52255966875</c:v>
                </c:pt>
                <c:pt idx="232">
                  <c:v>303157.79058959172</c:v>
                </c:pt>
                <c:pt idx="233">
                  <c:v>312419.56424989435</c:v>
                </c:pt>
                <c:pt idx="234">
                  <c:v>318007.18815650366</c:v>
                </c:pt>
                <c:pt idx="235">
                  <c:v>328333.51757032168</c:v>
                </c:pt>
                <c:pt idx="236">
                  <c:v>339669.56059795461</c:v>
                </c:pt>
                <c:pt idx="237">
                  <c:v>332882.62310764688</c:v>
                </c:pt>
                <c:pt idx="238">
                  <c:v>327506.23586183524</c:v>
                </c:pt>
                <c:pt idx="239">
                  <c:v>354419.71580625325</c:v>
                </c:pt>
                <c:pt idx="240">
                  <c:v>364949.87998257286</c:v>
                </c:pt>
                <c:pt idx="241">
                  <c:v>363228.41139869508</c:v>
                </c:pt>
                <c:pt idx="242">
                  <c:v>367811.99072213518</c:v>
                </c:pt>
                <c:pt idx="243">
                  <c:v>372940.02549678314</c:v>
                </c:pt>
                <c:pt idx="244">
                  <c:v>384167.75790438929</c:v>
                </c:pt>
                <c:pt idx="245">
                  <c:v>387734.64028620417</c:v>
                </c:pt>
                <c:pt idx="246">
                  <c:v>392121.47000640229</c:v>
                </c:pt>
                <c:pt idx="247">
                  <c:v>396482.64499581355</c:v>
                </c:pt>
                <c:pt idx="248">
                  <c:v>402504.02692536497</c:v>
                </c:pt>
                <c:pt idx="249">
                  <c:v>391134.49567680416</c:v>
                </c:pt>
                <c:pt idx="250">
                  <c:v>404418.20541897981</c:v>
                </c:pt>
                <c:pt idx="251">
                  <c:v>398204.31969271722</c:v>
                </c:pt>
                <c:pt idx="252">
                  <c:v>408435.38327858219</c:v>
                </c:pt>
              </c:numCache>
            </c:numRef>
          </c:val>
          <c:smooth val="0"/>
          <c:extLst>
            <c:ext xmlns:c16="http://schemas.microsoft.com/office/drawing/2014/chart" uri="{C3380CC4-5D6E-409C-BE32-E72D297353CC}">
              <c16:uniqueId val="{00000000-4D14-714A-9DDE-5B6276119C89}"/>
            </c:ext>
          </c:extLst>
        </c:ser>
        <c:ser>
          <c:idx val="1"/>
          <c:order val="1"/>
          <c:tx>
            <c:strRef>
              <c:f>Sheet1!$C$1</c:f>
              <c:strCache>
                <c:ptCount val="1"/>
                <c:pt idx="0">
                  <c:v>Not Rebalanced</c:v>
                </c:pt>
              </c:strCache>
            </c:strRef>
          </c:tx>
          <c:spPr>
            <a:ln w="38100">
              <a:solidFill>
                <a:srgbClr val="00608A"/>
              </a:solidFill>
            </a:ln>
          </c:spPr>
          <c:marker>
            <c:symbol val="none"/>
          </c:marker>
          <c:cat>
            <c:strRef>
              <c:f>Sheet1!$A$2:$A$254</c:f>
              <c:strCache>
                <c:ptCount val="253"/>
                <c:pt idx="0">
                  <c:v>12/31/2000</c:v>
                </c:pt>
                <c:pt idx="1">
                  <c:v>01/31/2001</c:v>
                </c:pt>
                <c:pt idx="2">
                  <c:v>02/28/2001</c:v>
                </c:pt>
                <c:pt idx="3">
                  <c:v>03/31/2001</c:v>
                </c:pt>
                <c:pt idx="4">
                  <c:v>04/30/2001</c:v>
                </c:pt>
                <c:pt idx="5">
                  <c:v>05/31/2001</c:v>
                </c:pt>
                <c:pt idx="6">
                  <c:v>06/30/2001</c:v>
                </c:pt>
                <c:pt idx="7">
                  <c:v>07/31/2001</c:v>
                </c:pt>
                <c:pt idx="8">
                  <c:v>08/31/2001</c:v>
                </c:pt>
                <c:pt idx="9">
                  <c:v>09/30/2001</c:v>
                </c:pt>
                <c:pt idx="10">
                  <c:v>10/31/2001</c:v>
                </c:pt>
                <c:pt idx="11">
                  <c:v>11/30/2001</c:v>
                </c:pt>
                <c:pt idx="12">
                  <c:v>12/31/2001</c:v>
                </c:pt>
                <c:pt idx="13">
                  <c:v>01/31/2002</c:v>
                </c:pt>
                <c:pt idx="14">
                  <c:v>02/28/2002</c:v>
                </c:pt>
                <c:pt idx="15">
                  <c:v>03/31/2002</c:v>
                </c:pt>
                <c:pt idx="16">
                  <c:v>04/30/2002</c:v>
                </c:pt>
                <c:pt idx="17">
                  <c:v>05/31/2002</c:v>
                </c:pt>
                <c:pt idx="18">
                  <c:v>06/30/2002</c:v>
                </c:pt>
                <c:pt idx="19">
                  <c:v>07/31/2002</c:v>
                </c:pt>
                <c:pt idx="20">
                  <c:v>08/31/2002</c:v>
                </c:pt>
                <c:pt idx="21">
                  <c:v>09/30/2002</c:v>
                </c:pt>
                <c:pt idx="22">
                  <c:v>10/31/2002</c:v>
                </c:pt>
                <c:pt idx="23">
                  <c:v>11/30/2002</c:v>
                </c:pt>
                <c:pt idx="24">
                  <c:v>12/31/2002</c:v>
                </c:pt>
                <c:pt idx="25">
                  <c:v>01/31/2003</c:v>
                </c:pt>
                <c:pt idx="26">
                  <c:v>02/28/2003</c:v>
                </c:pt>
                <c:pt idx="27">
                  <c:v>03/31/2003</c:v>
                </c:pt>
                <c:pt idx="28">
                  <c:v>04/30/2003</c:v>
                </c:pt>
                <c:pt idx="29">
                  <c:v>05/31/2003</c:v>
                </c:pt>
                <c:pt idx="30">
                  <c:v>06/30/2003</c:v>
                </c:pt>
                <c:pt idx="31">
                  <c:v>07/31/2003</c:v>
                </c:pt>
                <c:pt idx="32">
                  <c:v>08/31/2003</c:v>
                </c:pt>
                <c:pt idx="33">
                  <c:v>09/30/2003</c:v>
                </c:pt>
                <c:pt idx="34">
                  <c:v>10/31/2003</c:v>
                </c:pt>
                <c:pt idx="35">
                  <c:v>11/30/2003</c:v>
                </c:pt>
                <c:pt idx="36">
                  <c:v>12/31/2003</c:v>
                </c:pt>
                <c:pt idx="37">
                  <c:v>01/31/2004</c:v>
                </c:pt>
                <c:pt idx="38">
                  <c:v>02/29/2004</c:v>
                </c:pt>
                <c:pt idx="39">
                  <c:v>03/31/2004</c:v>
                </c:pt>
                <c:pt idx="40">
                  <c:v>04/30/2004</c:v>
                </c:pt>
                <c:pt idx="41">
                  <c:v>05/31/2004</c:v>
                </c:pt>
                <c:pt idx="42">
                  <c:v>06/30/2004</c:v>
                </c:pt>
                <c:pt idx="43">
                  <c:v>07/31/2004</c:v>
                </c:pt>
                <c:pt idx="44">
                  <c:v>08/31/2004</c:v>
                </c:pt>
                <c:pt idx="45">
                  <c:v>09/30/2004</c:v>
                </c:pt>
                <c:pt idx="46">
                  <c:v>10/31/2004</c:v>
                </c:pt>
                <c:pt idx="47">
                  <c:v>11/30/2004</c:v>
                </c:pt>
                <c:pt idx="48">
                  <c:v>12/31/2004</c:v>
                </c:pt>
                <c:pt idx="49">
                  <c:v>01/31/2005</c:v>
                </c:pt>
                <c:pt idx="50">
                  <c:v>02/28/2005</c:v>
                </c:pt>
                <c:pt idx="51">
                  <c:v>03/31/2005</c:v>
                </c:pt>
                <c:pt idx="52">
                  <c:v>04/30/2005</c:v>
                </c:pt>
                <c:pt idx="53">
                  <c:v>05/31/2005</c:v>
                </c:pt>
                <c:pt idx="54">
                  <c:v>06/30/2005</c:v>
                </c:pt>
                <c:pt idx="55">
                  <c:v>07/31/2005</c:v>
                </c:pt>
                <c:pt idx="56">
                  <c:v>08/31/2005</c:v>
                </c:pt>
                <c:pt idx="57">
                  <c:v>09/30/2005</c:v>
                </c:pt>
                <c:pt idx="58">
                  <c:v>10/31/2005</c:v>
                </c:pt>
                <c:pt idx="59">
                  <c:v>11/30/2005</c:v>
                </c:pt>
                <c:pt idx="60">
                  <c:v>12/31/2005</c:v>
                </c:pt>
                <c:pt idx="61">
                  <c:v>01/31/2006</c:v>
                </c:pt>
                <c:pt idx="62">
                  <c:v>02/28/2006</c:v>
                </c:pt>
                <c:pt idx="63">
                  <c:v>03/31/2006</c:v>
                </c:pt>
                <c:pt idx="64">
                  <c:v>04/30/2006</c:v>
                </c:pt>
                <c:pt idx="65">
                  <c:v>05/31/2006</c:v>
                </c:pt>
                <c:pt idx="66">
                  <c:v>06/30/2006</c:v>
                </c:pt>
                <c:pt idx="67">
                  <c:v>07/31/2006</c:v>
                </c:pt>
                <c:pt idx="68">
                  <c:v>08/31/2006</c:v>
                </c:pt>
                <c:pt idx="69">
                  <c:v>09/30/2006</c:v>
                </c:pt>
                <c:pt idx="70">
                  <c:v>10/31/2006</c:v>
                </c:pt>
                <c:pt idx="71">
                  <c:v>11/30/2006</c:v>
                </c:pt>
                <c:pt idx="72">
                  <c:v>12/31/2006</c:v>
                </c:pt>
                <c:pt idx="73">
                  <c:v>01/31/2007</c:v>
                </c:pt>
                <c:pt idx="74">
                  <c:v>02/28/2007</c:v>
                </c:pt>
                <c:pt idx="75">
                  <c:v>03/31/2007</c:v>
                </c:pt>
                <c:pt idx="76">
                  <c:v>04/30/2007</c:v>
                </c:pt>
                <c:pt idx="77">
                  <c:v>05/31/2007</c:v>
                </c:pt>
                <c:pt idx="78">
                  <c:v>06/30/2007</c:v>
                </c:pt>
                <c:pt idx="79">
                  <c:v>07/31/2007</c:v>
                </c:pt>
                <c:pt idx="80">
                  <c:v>08/31/2007</c:v>
                </c:pt>
                <c:pt idx="81">
                  <c:v>09/30/2007</c:v>
                </c:pt>
                <c:pt idx="82">
                  <c:v>10/31/2007</c:v>
                </c:pt>
                <c:pt idx="83">
                  <c:v>11/30/2007</c:v>
                </c:pt>
                <c:pt idx="84">
                  <c:v>12/31/2007</c:v>
                </c:pt>
                <c:pt idx="85">
                  <c:v>01/31/2008</c:v>
                </c:pt>
                <c:pt idx="86">
                  <c:v>02/29/2008</c:v>
                </c:pt>
                <c:pt idx="87">
                  <c:v>03/31/2008</c:v>
                </c:pt>
                <c:pt idx="88">
                  <c:v>04/30/2008</c:v>
                </c:pt>
                <c:pt idx="89">
                  <c:v>05/31/2008</c:v>
                </c:pt>
                <c:pt idx="90">
                  <c:v>06/30/2008</c:v>
                </c:pt>
                <c:pt idx="91">
                  <c:v>07/31/2008</c:v>
                </c:pt>
                <c:pt idx="92">
                  <c:v>08/31/2008</c:v>
                </c:pt>
                <c:pt idx="93">
                  <c:v>09/30/2008</c:v>
                </c:pt>
                <c:pt idx="94">
                  <c:v>10/31/2008</c:v>
                </c:pt>
                <c:pt idx="95">
                  <c:v>11/30/2008</c:v>
                </c:pt>
                <c:pt idx="96">
                  <c:v>12/31/2008</c:v>
                </c:pt>
                <c:pt idx="97">
                  <c:v>01/31/2009</c:v>
                </c:pt>
                <c:pt idx="98">
                  <c:v>02/28/2009</c:v>
                </c:pt>
                <c:pt idx="99">
                  <c:v>03/31/2009</c:v>
                </c:pt>
                <c:pt idx="100">
                  <c:v>04/30/2009</c:v>
                </c:pt>
                <c:pt idx="101">
                  <c:v>05/31/2009</c:v>
                </c:pt>
                <c:pt idx="102">
                  <c:v>06/30/2009</c:v>
                </c:pt>
                <c:pt idx="103">
                  <c:v>07/31/2009</c:v>
                </c:pt>
                <c:pt idx="104">
                  <c:v>08/31/2009</c:v>
                </c:pt>
                <c:pt idx="105">
                  <c:v>09/30/2009</c:v>
                </c:pt>
                <c:pt idx="106">
                  <c:v>10/31/2009</c:v>
                </c:pt>
                <c:pt idx="107">
                  <c:v>11/30/2009</c:v>
                </c:pt>
                <c:pt idx="108">
                  <c:v>12/31/2009</c:v>
                </c:pt>
                <c:pt idx="109">
                  <c:v>01/31/2010</c:v>
                </c:pt>
                <c:pt idx="110">
                  <c:v>02/28/2010</c:v>
                </c:pt>
                <c:pt idx="111">
                  <c:v>03/31/2010</c:v>
                </c:pt>
                <c:pt idx="112">
                  <c:v>04/30/2010</c:v>
                </c:pt>
                <c:pt idx="113">
                  <c:v>05/31/2010</c:v>
                </c:pt>
                <c:pt idx="114">
                  <c:v>06/30/2010</c:v>
                </c:pt>
                <c:pt idx="115">
                  <c:v>07/31/2010</c:v>
                </c:pt>
                <c:pt idx="116">
                  <c:v>08/31/2010</c:v>
                </c:pt>
                <c:pt idx="117">
                  <c:v>09/30/2010</c:v>
                </c:pt>
                <c:pt idx="118">
                  <c:v>10/31/2010</c:v>
                </c:pt>
                <c:pt idx="119">
                  <c:v>11/30/2010</c:v>
                </c:pt>
                <c:pt idx="120">
                  <c:v>12/31/2010</c:v>
                </c:pt>
                <c:pt idx="121">
                  <c:v>01/31/2011</c:v>
                </c:pt>
                <c:pt idx="122">
                  <c:v>02/28/2011</c:v>
                </c:pt>
                <c:pt idx="123">
                  <c:v>03/31/2011</c:v>
                </c:pt>
                <c:pt idx="124">
                  <c:v>04/30/2011</c:v>
                </c:pt>
                <c:pt idx="125">
                  <c:v>05/31/2011</c:v>
                </c:pt>
                <c:pt idx="126">
                  <c:v>06/30/2011</c:v>
                </c:pt>
                <c:pt idx="127">
                  <c:v>07/31/2011</c:v>
                </c:pt>
                <c:pt idx="128">
                  <c:v>08/31/2011</c:v>
                </c:pt>
                <c:pt idx="129">
                  <c:v>09/30/2011</c:v>
                </c:pt>
                <c:pt idx="130">
                  <c:v>10/31/2011</c:v>
                </c:pt>
                <c:pt idx="131">
                  <c:v>11/30/2011</c:v>
                </c:pt>
                <c:pt idx="132">
                  <c:v>12/31/2011</c:v>
                </c:pt>
                <c:pt idx="133">
                  <c:v>01/31/2012</c:v>
                </c:pt>
                <c:pt idx="134">
                  <c:v>02/29/2012</c:v>
                </c:pt>
                <c:pt idx="135">
                  <c:v>03/31/2012</c:v>
                </c:pt>
                <c:pt idx="136">
                  <c:v>04/30/2012</c:v>
                </c:pt>
                <c:pt idx="137">
                  <c:v>05/31/2012</c:v>
                </c:pt>
                <c:pt idx="138">
                  <c:v>06/30/2012</c:v>
                </c:pt>
                <c:pt idx="139">
                  <c:v>07/31/2012</c:v>
                </c:pt>
                <c:pt idx="140">
                  <c:v>08/31/2012</c:v>
                </c:pt>
                <c:pt idx="141">
                  <c:v>09/30/2012</c:v>
                </c:pt>
                <c:pt idx="142">
                  <c:v>10/31/2012</c:v>
                </c:pt>
                <c:pt idx="143">
                  <c:v>11/30/2012</c:v>
                </c:pt>
                <c:pt idx="144">
                  <c:v>12/31/2012</c:v>
                </c:pt>
                <c:pt idx="145">
                  <c:v>01/31/2013</c:v>
                </c:pt>
                <c:pt idx="146">
                  <c:v>02/28/2013</c:v>
                </c:pt>
                <c:pt idx="147">
                  <c:v>03/31/2013</c:v>
                </c:pt>
                <c:pt idx="148">
                  <c:v>04/30/2013</c:v>
                </c:pt>
                <c:pt idx="149">
                  <c:v>05/31/2013</c:v>
                </c:pt>
                <c:pt idx="150">
                  <c:v>06/30/2013</c:v>
                </c:pt>
                <c:pt idx="151">
                  <c:v>07/31/2013</c:v>
                </c:pt>
                <c:pt idx="152">
                  <c:v>08/31/2013</c:v>
                </c:pt>
                <c:pt idx="153">
                  <c:v>09/30/2013</c:v>
                </c:pt>
                <c:pt idx="154">
                  <c:v>10/31/2013</c:v>
                </c:pt>
                <c:pt idx="155">
                  <c:v>11/30/2013</c:v>
                </c:pt>
                <c:pt idx="156">
                  <c:v>12/31/2013</c:v>
                </c:pt>
                <c:pt idx="157">
                  <c:v>01/31/2014</c:v>
                </c:pt>
                <c:pt idx="158">
                  <c:v>02/28/2014</c:v>
                </c:pt>
                <c:pt idx="159">
                  <c:v>03/31/2014</c:v>
                </c:pt>
                <c:pt idx="160">
                  <c:v>04/30/2014</c:v>
                </c:pt>
                <c:pt idx="161">
                  <c:v>05/31/2014</c:v>
                </c:pt>
                <c:pt idx="162">
                  <c:v>06/30/2014</c:v>
                </c:pt>
                <c:pt idx="163">
                  <c:v>07/31/2014</c:v>
                </c:pt>
                <c:pt idx="164">
                  <c:v>08/31/2014</c:v>
                </c:pt>
                <c:pt idx="165">
                  <c:v>09/30/2014</c:v>
                </c:pt>
                <c:pt idx="166">
                  <c:v>10/31/2014</c:v>
                </c:pt>
                <c:pt idx="167">
                  <c:v>11/30/2014</c:v>
                </c:pt>
                <c:pt idx="168">
                  <c:v>12/31/2014</c:v>
                </c:pt>
                <c:pt idx="169">
                  <c:v>01/31/2015</c:v>
                </c:pt>
                <c:pt idx="170">
                  <c:v>02/28/2015</c:v>
                </c:pt>
                <c:pt idx="171">
                  <c:v>03/31/2015</c:v>
                </c:pt>
                <c:pt idx="172">
                  <c:v>04/30/2015</c:v>
                </c:pt>
                <c:pt idx="173">
                  <c:v>05/31/2015</c:v>
                </c:pt>
                <c:pt idx="174">
                  <c:v>06/30/2015</c:v>
                </c:pt>
                <c:pt idx="175">
                  <c:v>07/31/2015</c:v>
                </c:pt>
                <c:pt idx="176">
                  <c:v>08/31/2015</c:v>
                </c:pt>
                <c:pt idx="177">
                  <c:v>09/30/2015</c:v>
                </c:pt>
                <c:pt idx="178">
                  <c:v>10/31/2015</c:v>
                </c:pt>
                <c:pt idx="179">
                  <c:v>11/30/2015</c:v>
                </c:pt>
                <c:pt idx="180">
                  <c:v>12/31/2015</c:v>
                </c:pt>
                <c:pt idx="181">
                  <c:v>01/31/2016</c:v>
                </c:pt>
                <c:pt idx="182">
                  <c:v>02/29/2016</c:v>
                </c:pt>
                <c:pt idx="183">
                  <c:v>03/31/2016</c:v>
                </c:pt>
                <c:pt idx="184">
                  <c:v>04/30/2016</c:v>
                </c:pt>
                <c:pt idx="185">
                  <c:v>05/31/2016</c:v>
                </c:pt>
                <c:pt idx="186">
                  <c:v>06/30/2016</c:v>
                </c:pt>
                <c:pt idx="187">
                  <c:v>07/31/2016</c:v>
                </c:pt>
                <c:pt idx="188">
                  <c:v>08/31/2016</c:v>
                </c:pt>
                <c:pt idx="189">
                  <c:v>09/30/2016</c:v>
                </c:pt>
                <c:pt idx="190">
                  <c:v>10/31/2016</c:v>
                </c:pt>
                <c:pt idx="191">
                  <c:v>11/30/2016</c:v>
                </c:pt>
                <c:pt idx="192">
                  <c:v>12/31/2016</c:v>
                </c:pt>
                <c:pt idx="193">
                  <c:v>01/31/2017</c:v>
                </c:pt>
                <c:pt idx="194">
                  <c:v>02/28/2017</c:v>
                </c:pt>
                <c:pt idx="195">
                  <c:v>03/31/2017</c:v>
                </c:pt>
                <c:pt idx="196">
                  <c:v>04/30/2017</c:v>
                </c:pt>
                <c:pt idx="197">
                  <c:v>05/31/2017</c:v>
                </c:pt>
                <c:pt idx="198">
                  <c:v>06/30/2017</c:v>
                </c:pt>
                <c:pt idx="199">
                  <c:v>07/31/2017</c:v>
                </c:pt>
                <c:pt idx="200">
                  <c:v>08/31/2017</c:v>
                </c:pt>
                <c:pt idx="201">
                  <c:v>09/30/2017</c:v>
                </c:pt>
                <c:pt idx="202">
                  <c:v>10/31/2017</c:v>
                </c:pt>
                <c:pt idx="203">
                  <c:v>11/30/2017</c:v>
                </c:pt>
                <c:pt idx="204">
                  <c:v>12/31/2017</c:v>
                </c:pt>
                <c:pt idx="205">
                  <c:v>01/31/2018</c:v>
                </c:pt>
                <c:pt idx="206">
                  <c:v>02/28/2018</c:v>
                </c:pt>
                <c:pt idx="207">
                  <c:v>03/31/2018</c:v>
                </c:pt>
                <c:pt idx="208">
                  <c:v>04/30/2018</c:v>
                </c:pt>
                <c:pt idx="209">
                  <c:v>05/31/2018</c:v>
                </c:pt>
                <c:pt idx="210">
                  <c:v>06/30/2018</c:v>
                </c:pt>
                <c:pt idx="211">
                  <c:v>07/31/2018</c:v>
                </c:pt>
                <c:pt idx="212">
                  <c:v>08/31/2018</c:v>
                </c:pt>
                <c:pt idx="213">
                  <c:v>09/30/2018</c:v>
                </c:pt>
                <c:pt idx="214">
                  <c:v>10/31/2018</c:v>
                </c:pt>
                <c:pt idx="215">
                  <c:v>11/30/2018</c:v>
                </c:pt>
                <c:pt idx="216">
                  <c:v>12/31/2018</c:v>
                </c:pt>
                <c:pt idx="217">
                  <c:v>01/31/2019</c:v>
                </c:pt>
                <c:pt idx="218">
                  <c:v>02/28/2019</c:v>
                </c:pt>
                <c:pt idx="219">
                  <c:v>03/31/2019</c:v>
                </c:pt>
                <c:pt idx="220">
                  <c:v>04/30/2019</c:v>
                </c:pt>
                <c:pt idx="221">
                  <c:v>05/31/2019</c:v>
                </c:pt>
                <c:pt idx="222">
                  <c:v>06/30/2019</c:v>
                </c:pt>
                <c:pt idx="223">
                  <c:v>07/31/2019</c:v>
                </c:pt>
                <c:pt idx="224">
                  <c:v>08/31/2019</c:v>
                </c:pt>
                <c:pt idx="225">
                  <c:v>09/30/2019</c:v>
                </c:pt>
                <c:pt idx="226">
                  <c:v>10/31/2019</c:v>
                </c:pt>
                <c:pt idx="227">
                  <c:v>11/30/2019</c:v>
                </c:pt>
                <c:pt idx="228">
                  <c:v>12/31/2019</c:v>
                </c:pt>
                <c:pt idx="229">
                  <c:v>31/01/2020</c:v>
                </c:pt>
                <c:pt idx="230">
                  <c:v>29/02/2020</c:v>
                </c:pt>
                <c:pt idx="231">
                  <c:v>31/03/2020</c:v>
                </c:pt>
                <c:pt idx="232">
                  <c:v>30/04/2020</c:v>
                </c:pt>
                <c:pt idx="233">
                  <c:v>31/05/2020</c:v>
                </c:pt>
                <c:pt idx="234">
                  <c:v>30/06/2020</c:v>
                </c:pt>
                <c:pt idx="235">
                  <c:v>31/07/2020</c:v>
                </c:pt>
                <c:pt idx="236">
                  <c:v>31/08/2020</c:v>
                </c:pt>
                <c:pt idx="237">
                  <c:v>30/09/2020</c:v>
                </c:pt>
                <c:pt idx="238">
                  <c:v>31/10/2020</c:v>
                </c:pt>
                <c:pt idx="239">
                  <c:v>30/11/2020</c:v>
                </c:pt>
                <c:pt idx="240">
                  <c:v>31/12/2020</c:v>
                </c:pt>
                <c:pt idx="241">
                  <c:v>31/01/2021</c:v>
                </c:pt>
                <c:pt idx="242">
                  <c:v>28/02/2021</c:v>
                </c:pt>
                <c:pt idx="243">
                  <c:v>31/03/2021</c:v>
                </c:pt>
                <c:pt idx="244">
                  <c:v>30/04/2021</c:v>
                </c:pt>
                <c:pt idx="245">
                  <c:v>31/05/2021</c:v>
                </c:pt>
                <c:pt idx="246">
                  <c:v>30/06/2021</c:v>
                </c:pt>
                <c:pt idx="247">
                  <c:v>31/07/2021</c:v>
                </c:pt>
                <c:pt idx="248">
                  <c:v>31/08/2021</c:v>
                </c:pt>
                <c:pt idx="249">
                  <c:v>30/09/2021</c:v>
                </c:pt>
                <c:pt idx="250">
                  <c:v>31/10/2021</c:v>
                </c:pt>
                <c:pt idx="251">
                  <c:v>30/11/2021</c:v>
                </c:pt>
                <c:pt idx="252">
                  <c:v>31/12/2021</c:v>
                </c:pt>
              </c:strCache>
            </c:strRef>
          </c:cat>
          <c:val>
            <c:numRef>
              <c:f>Sheet1!$C$2:$C$254</c:f>
              <c:numCache>
                <c:formatCode>"$"#,##0</c:formatCode>
                <c:ptCount val="253"/>
                <c:pt idx="0">
                  <c:v>100000</c:v>
                </c:pt>
                <c:pt idx="1">
                  <c:v>102135.9</c:v>
                </c:pt>
                <c:pt idx="2">
                  <c:v>97734.659797199987</c:v>
                </c:pt>
                <c:pt idx="3">
                  <c:v>94645.364935670295</c:v>
                </c:pt>
                <c:pt idx="4">
                  <c:v>98179.896089192902</c:v>
                </c:pt>
                <c:pt idx="5">
                  <c:v>98320.303158590061</c:v>
                </c:pt>
                <c:pt idx="6">
                  <c:v>97421.085329962225</c:v>
                </c:pt>
                <c:pt idx="7">
                  <c:v>97457.784827016876</c:v>
                </c:pt>
                <c:pt idx="8">
                  <c:v>95612.324213532484</c:v>
                </c:pt>
                <c:pt idx="9">
                  <c:v>91663.91767281045</c:v>
                </c:pt>
                <c:pt idx="10">
                  <c:v>93819.578024721937</c:v>
                </c:pt>
                <c:pt idx="11">
                  <c:v>96048.637379011314</c:v>
                </c:pt>
                <c:pt idx="12">
                  <c:v>96467.98572980809</c:v>
                </c:pt>
                <c:pt idx="13">
                  <c:v>95775.480647448087</c:v>
                </c:pt>
                <c:pt idx="14">
                  <c:v>95595.269503061849</c:v>
                </c:pt>
                <c:pt idx="15">
                  <c:v>97039.905215792125</c:v>
                </c:pt>
                <c:pt idx="16">
                  <c:v>96442.760455056225</c:v>
                </c:pt>
                <c:pt idx="17">
                  <c:v>96509.532600257284</c:v>
                </c:pt>
                <c:pt idx="18">
                  <c:v>94110.402129347494</c:v>
                </c:pt>
                <c:pt idx="19">
                  <c:v>90767.788866517323</c:v>
                </c:pt>
                <c:pt idx="20">
                  <c:v>91723.029076548555</c:v>
                </c:pt>
                <c:pt idx="21">
                  <c:v>88495.020514257572</c:v>
                </c:pt>
                <c:pt idx="22">
                  <c:v>90686.599697293161</c:v>
                </c:pt>
                <c:pt idx="23">
                  <c:v>92900.894402101956</c:v>
                </c:pt>
                <c:pt idx="24">
                  <c:v>91970.4919446649</c:v>
                </c:pt>
                <c:pt idx="25">
                  <c:v>90894.989011863989</c:v>
                </c:pt>
                <c:pt idx="26">
                  <c:v>90926.415045364949</c:v>
                </c:pt>
                <c:pt idx="27">
                  <c:v>90986.924756049353</c:v>
                </c:pt>
                <c:pt idx="28">
                  <c:v>94615.665289170109</c:v>
                </c:pt>
                <c:pt idx="29">
                  <c:v>98196.868220365199</c:v>
                </c:pt>
                <c:pt idx="30">
                  <c:v>98795.977133064473</c:v>
                </c:pt>
                <c:pt idx="31">
                  <c:v>98059.136976410649</c:v>
                </c:pt>
                <c:pt idx="32">
                  <c:v>99510.804440209438</c:v>
                </c:pt>
                <c:pt idx="33">
                  <c:v>100932.31628163785</c:v>
                </c:pt>
                <c:pt idx="34">
                  <c:v>103255.47540549231</c:v>
                </c:pt>
                <c:pt idx="35">
                  <c:v>104254.864500847</c:v>
                </c:pt>
                <c:pt idx="36">
                  <c:v>107369.9998521323</c:v>
                </c:pt>
                <c:pt idx="37">
                  <c:v>108899.37813002606</c:v>
                </c:pt>
                <c:pt idx="38">
                  <c:v>110338.26561325809</c:v>
                </c:pt>
                <c:pt idx="39">
                  <c:v>110505.33981504968</c:v>
                </c:pt>
                <c:pt idx="40">
                  <c:v>107748.56310268363</c:v>
                </c:pt>
                <c:pt idx="41">
                  <c:v>108131.63079422631</c:v>
                </c:pt>
                <c:pt idx="42">
                  <c:v>109627.41564300284</c:v>
                </c:pt>
                <c:pt idx="43">
                  <c:v>108105.67748646231</c:v>
                </c:pt>
                <c:pt idx="44">
                  <c:v>109365.97347459949</c:v>
                </c:pt>
                <c:pt idx="45">
                  <c:v>110614.38606181204</c:v>
                </c:pt>
                <c:pt idx="46">
                  <c:v>112248.38177271713</c:v>
                </c:pt>
                <c:pt idx="47">
                  <c:v>114817.07374120397</c:v>
                </c:pt>
                <c:pt idx="48">
                  <c:v>117484.61881543338</c:v>
                </c:pt>
                <c:pt idx="49">
                  <c:v>116348.02561916536</c:v>
                </c:pt>
                <c:pt idx="50">
                  <c:v>117608.19108464655</c:v>
                </c:pt>
                <c:pt idx="51">
                  <c:v>116108.80425650839</c:v>
                </c:pt>
                <c:pt idx="52">
                  <c:v>115453.7299937736</c:v>
                </c:pt>
                <c:pt idx="53">
                  <c:v>117738.90567154036</c:v>
                </c:pt>
                <c:pt idx="54">
                  <c:v>118738.13221619358</c:v>
                </c:pt>
                <c:pt idx="55">
                  <c:v>120538.91472938437</c:v>
                </c:pt>
                <c:pt idx="56">
                  <c:v>121294.59729360582</c:v>
                </c:pt>
                <c:pt idx="57">
                  <c:v>121837.22080405851</c:v>
                </c:pt>
                <c:pt idx="58">
                  <c:v>119935.82913619037</c:v>
                </c:pt>
                <c:pt idx="59">
                  <c:v>122351.09686333497</c:v>
                </c:pt>
                <c:pt idx="60">
                  <c:v>123810.13369343024</c:v>
                </c:pt>
                <c:pt idx="61">
                  <c:v>126807.08178961341</c:v>
                </c:pt>
                <c:pt idx="62">
                  <c:v>127017.59422609235</c:v>
                </c:pt>
                <c:pt idx="63">
                  <c:v>128106.6684825057</c:v>
                </c:pt>
                <c:pt idx="64">
                  <c:v>129495.60098219303</c:v>
                </c:pt>
                <c:pt idx="65">
                  <c:v>126913.19970740614</c:v>
                </c:pt>
                <c:pt idx="66">
                  <c:v>127154.74090908929</c:v>
                </c:pt>
                <c:pt idx="67">
                  <c:v>127951.60695489246</c:v>
                </c:pt>
                <c:pt idx="68">
                  <c:v>130632.44902381138</c:v>
                </c:pt>
                <c:pt idx="69">
                  <c:v>132171.69117065897</c:v>
                </c:pt>
                <c:pt idx="70">
                  <c:v>135310.37232088862</c:v>
                </c:pt>
                <c:pt idx="71">
                  <c:v>137851.09518195796</c:v>
                </c:pt>
                <c:pt idx="72">
                  <c:v>138805.35560324555</c:v>
                </c:pt>
                <c:pt idx="73">
                  <c:v>139909.96862313617</c:v>
                </c:pt>
                <c:pt idx="74">
                  <c:v>140283.80805929718</c:v>
                </c:pt>
                <c:pt idx="75">
                  <c:v>141485.85792541489</c:v>
                </c:pt>
                <c:pt idx="76">
                  <c:v>144942.0744628169</c:v>
                </c:pt>
                <c:pt idx="77">
                  <c:v>146963.87145949874</c:v>
                </c:pt>
                <c:pt idx="78">
                  <c:v>145805.98720543078</c:v>
                </c:pt>
                <c:pt idx="79">
                  <c:v>143822.29674950091</c:v>
                </c:pt>
                <c:pt idx="80">
                  <c:v>144985.64654344827</c:v>
                </c:pt>
                <c:pt idx="81">
                  <c:v>148752.37364064704</c:v>
                </c:pt>
                <c:pt idx="82">
                  <c:v>151546.24072236568</c:v>
                </c:pt>
                <c:pt idx="83">
                  <c:v>149033.90714367031</c:v>
                </c:pt>
                <c:pt idx="84">
                  <c:v>148285.74202641836</c:v>
                </c:pt>
                <c:pt idx="85">
                  <c:v>143533.48056595572</c:v>
                </c:pt>
                <c:pt idx="86">
                  <c:v>142412.42666934337</c:v>
                </c:pt>
                <c:pt idx="87">
                  <c:v>142156.12702506655</c:v>
                </c:pt>
                <c:pt idx="88">
                  <c:v>145802.00521487845</c:v>
                </c:pt>
                <c:pt idx="89">
                  <c:v>146807.33920123609</c:v>
                </c:pt>
                <c:pt idx="90">
                  <c:v>140280.13809300994</c:v>
                </c:pt>
                <c:pt idx="91">
                  <c:v>139314.14100607386</c:v>
                </c:pt>
                <c:pt idx="92">
                  <c:v>139839.98223130128</c:v>
                </c:pt>
                <c:pt idx="93">
                  <c:v>131107.255020921</c:v>
                </c:pt>
                <c:pt idx="94">
                  <c:v>117527.165545854</c:v>
                </c:pt>
                <c:pt idx="95">
                  <c:v>115790.11403908629</c:v>
                </c:pt>
                <c:pt idx="96">
                  <c:v>120023.63218858336</c:v>
                </c:pt>
                <c:pt idx="97">
                  <c:v>114887.94099086607</c:v>
                </c:pt>
                <c:pt idx="98">
                  <c:v>109864.58065898145</c:v>
                </c:pt>
                <c:pt idx="99">
                  <c:v>114066.24168170353</c:v>
                </c:pt>
                <c:pt idx="100">
                  <c:v>119516.32670925531</c:v>
                </c:pt>
                <c:pt idx="101">
                  <c:v>123571.27664184693</c:v>
                </c:pt>
                <c:pt idx="102">
                  <c:v>124050.56019542999</c:v>
                </c:pt>
                <c:pt idx="103">
                  <c:v>129603.18732033765</c:v>
                </c:pt>
                <c:pt idx="104">
                  <c:v>132706.14683116117</c:v>
                </c:pt>
                <c:pt idx="105">
                  <c:v>135968.59474485842</c:v>
                </c:pt>
                <c:pt idx="106">
                  <c:v>134798.36743732731</c:v>
                </c:pt>
                <c:pt idx="107">
                  <c:v>138299.62023314444</c:v>
                </c:pt>
                <c:pt idx="108">
                  <c:v>138878.22435431383</c:v>
                </c:pt>
                <c:pt idx="109">
                  <c:v>137524.38387201825</c:v>
                </c:pt>
                <c:pt idx="110">
                  <c:v>139138.78261429188</c:v>
                </c:pt>
                <c:pt idx="111">
                  <c:v>143132.20481410468</c:v>
                </c:pt>
                <c:pt idx="112">
                  <c:v>144754.46522346773</c:v>
                </c:pt>
                <c:pt idx="113">
                  <c:v>139308.94699622612</c:v>
                </c:pt>
                <c:pt idx="114">
                  <c:v>137728.20837465994</c:v>
                </c:pt>
                <c:pt idx="115">
                  <c:v>143145.47199466045</c:v>
                </c:pt>
                <c:pt idx="116">
                  <c:v>141329.81482788018</c:v>
                </c:pt>
                <c:pt idx="117">
                  <c:v>147412.50872825732</c:v>
                </c:pt>
                <c:pt idx="118">
                  <c:v>150264.3511221142</c:v>
                </c:pt>
                <c:pt idx="119">
                  <c:v>149190.12630237732</c:v>
                </c:pt>
                <c:pt idx="120">
                  <c:v>153356.26057937121</c:v>
                </c:pt>
                <c:pt idx="121">
                  <c:v>154930.76930673962</c:v>
                </c:pt>
                <c:pt idx="122">
                  <c:v>157933.17268513492</c:v>
                </c:pt>
                <c:pt idx="123">
                  <c:v>157849.1443406078</c:v>
                </c:pt>
                <c:pt idx="124">
                  <c:v>161897.18564722268</c:v>
                </c:pt>
                <c:pt idx="125">
                  <c:v>161547.32582903904</c:v>
                </c:pt>
                <c:pt idx="126">
                  <c:v>159975.69651497866</c:v>
                </c:pt>
                <c:pt idx="127">
                  <c:v>159546.86566290059</c:v>
                </c:pt>
                <c:pt idx="128">
                  <c:v>155239.10029000227</c:v>
                </c:pt>
                <c:pt idx="129">
                  <c:v>149719.57407919125</c:v>
                </c:pt>
                <c:pt idx="130">
                  <c:v>157147.16214925991</c:v>
                </c:pt>
                <c:pt idx="131">
                  <c:v>155891.61918255218</c:v>
                </c:pt>
                <c:pt idx="132">
                  <c:v>157036.9549086864</c:v>
                </c:pt>
                <c:pt idx="133">
                  <c:v>161593.22511840705</c:v>
                </c:pt>
                <c:pt idx="134">
                  <c:v>164946.76931928936</c:v>
                </c:pt>
                <c:pt idx="135">
                  <c:v>166069.33105256874</c:v>
                </c:pt>
                <c:pt idx="136">
                  <c:v>166159.94678305759</c:v>
                </c:pt>
                <c:pt idx="137">
                  <c:v>160866.58935838973</c:v>
                </c:pt>
                <c:pt idx="138">
                  <c:v>164460.34896465615</c:v>
                </c:pt>
                <c:pt idx="139">
                  <c:v>166282.56963118454</c:v>
                </c:pt>
                <c:pt idx="140">
                  <c:v>168378.06257367673</c:v>
                </c:pt>
                <c:pt idx="141">
                  <c:v>170717.0022408877</c:v>
                </c:pt>
                <c:pt idx="142">
                  <c:v>170023.53270608498</c:v>
                </c:pt>
                <c:pt idx="143">
                  <c:v>171144.7188878087</c:v>
                </c:pt>
                <c:pt idx="144">
                  <c:v>172664.12458762279</c:v>
                </c:pt>
                <c:pt idx="145">
                  <c:v>176633.84547601681</c:v>
                </c:pt>
                <c:pt idx="146">
                  <c:v>177659.0989686978</c:v>
                </c:pt>
                <c:pt idx="147">
                  <c:v>180504.13177958253</c:v>
                </c:pt>
                <c:pt idx="148">
                  <c:v>183647.79173865577</c:v>
                </c:pt>
                <c:pt idx="149">
                  <c:v>183162.53917854471</c:v>
                </c:pt>
                <c:pt idx="150">
                  <c:v>180062.69636548701</c:v>
                </c:pt>
                <c:pt idx="151">
                  <c:v>185372.20509321612</c:v>
                </c:pt>
                <c:pt idx="152">
                  <c:v>182535.82498308481</c:v>
                </c:pt>
                <c:pt idx="153">
                  <c:v>188136.93677269077</c:v>
                </c:pt>
                <c:pt idx="154">
                  <c:v>192691.54387502081</c:v>
                </c:pt>
                <c:pt idx="155">
                  <c:v>194898.4401270214</c:v>
                </c:pt>
                <c:pt idx="156">
                  <c:v>196822.6724263955</c:v>
                </c:pt>
                <c:pt idx="157">
                  <c:v>194449.58146495046</c:v>
                </c:pt>
                <c:pt idx="158">
                  <c:v>200170.8715003937</c:v>
                </c:pt>
                <c:pt idx="159">
                  <c:v>200141.13211401488</c:v>
                </c:pt>
                <c:pt idx="160">
                  <c:v>200992.05215131081</c:v>
                </c:pt>
                <c:pt idx="161">
                  <c:v>204161.69681373698</c:v>
                </c:pt>
                <c:pt idx="162">
                  <c:v>206894.8094489825</c:v>
                </c:pt>
                <c:pt idx="163">
                  <c:v>203915.93798253604</c:v>
                </c:pt>
                <c:pt idx="164">
                  <c:v>208431.65642915931</c:v>
                </c:pt>
                <c:pt idx="165">
                  <c:v>204405.38212191724</c:v>
                </c:pt>
                <c:pt idx="166">
                  <c:v>207600.03383910065</c:v>
                </c:pt>
                <c:pt idx="167">
                  <c:v>210490.0339101748</c:v>
                </c:pt>
                <c:pt idx="168">
                  <c:v>209894.93648630395</c:v>
                </c:pt>
                <c:pt idx="169">
                  <c:v>209448.46896690392</c:v>
                </c:pt>
                <c:pt idx="170">
                  <c:v>215282.02772457013</c:v>
                </c:pt>
                <c:pt idx="171">
                  <c:v>214687.63404602258</c:v>
                </c:pt>
                <c:pt idx="172">
                  <c:v>215627.96588314418</c:v>
                </c:pt>
                <c:pt idx="173">
                  <c:v>216645.12612380815</c:v>
                </c:pt>
                <c:pt idx="174">
                  <c:v>213511.57101955338</c:v>
                </c:pt>
                <c:pt idx="175">
                  <c:v>215962.25683171584</c:v>
                </c:pt>
                <c:pt idx="176">
                  <c:v>207990.22608302988</c:v>
                </c:pt>
                <c:pt idx="177">
                  <c:v>204451.27238622712</c:v>
                </c:pt>
                <c:pt idx="178">
                  <c:v>212956.85422003892</c:v>
                </c:pt>
                <c:pt idx="179">
                  <c:v>213063.46042126149</c:v>
                </c:pt>
                <c:pt idx="180">
                  <c:v>210172.61539026583</c:v>
                </c:pt>
                <c:pt idx="181">
                  <c:v>204066.89074056319</c:v>
                </c:pt>
                <c:pt idx="182">
                  <c:v>204245.08399022676</c:v>
                </c:pt>
                <c:pt idx="183">
                  <c:v>212780.48605017833</c:v>
                </c:pt>
                <c:pt idx="184">
                  <c:v>214624.31407399752</c:v>
                </c:pt>
                <c:pt idx="185">
                  <c:v>216093.31019167698</c:v>
                </c:pt>
                <c:pt idx="186">
                  <c:v>217060.47902010186</c:v>
                </c:pt>
                <c:pt idx="187">
                  <c:v>222924.58492130891</c:v>
                </c:pt>
                <c:pt idx="188">
                  <c:v>223260.91124257969</c:v>
                </c:pt>
                <c:pt idx="189">
                  <c:v>223831.74474044473</c:v>
                </c:pt>
                <c:pt idx="190">
                  <c:v>220083.90600651072</c:v>
                </c:pt>
                <c:pt idx="191">
                  <c:v>222215.52867813679</c:v>
                </c:pt>
                <c:pt idx="192">
                  <c:v>225343.43445981023</c:v>
                </c:pt>
                <c:pt idx="193">
                  <c:v>228064.45643091245</c:v>
                </c:pt>
                <c:pt idx="194">
                  <c:v>232719.2519866674</c:v>
                </c:pt>
                <c:pt idx="195">
                  <c:v>233602.44481988202</c:v>
                </c:pt>
                <c:pt idx="196">
                  <c:v>236282.56566930053</c:v>
                </c:pt>
                <c:pt idx="197">
                  <c:v>238900.10393178501</c:v>
                </c:pt>
                <c:pt idx="198">
                  <c:v>240081.60828579008</c:v>
                </c:pt>
                <c:pt idx="199">
                  <c:v>243350.79954581769</c:v>
                </c:pt>
                <c:pt idx="200">
                  <c:v>244230.97505269494</c:v>
                </c:pt>
                <c:pt idx="201">
                  <c:v>247859.27041807777</c:v>
                </c:pt>
                <c:pt idx="202">
                  <c:v>250749.55737042296</c:v>
                </c:pt>
                <c:pt idx="203">
                  <c:v>254529.60694778207</c:v>
                </c:pt>
                <c:pt idx="204">
                  <c:v>256543.39429203153</c:v>
                </c:pt>
                <c:pt idx="205">
                  <c:v>263209.67439270997</c:v>
                </c:pt>
                <c:pt idx="206">
                  <c:v>255852.96399343372</c:v>
                </c:pt>
                <c:pt idx="207">
                  <c:v>253893.15587454039</c:v>
                </c:pt>
                <c:pt idx="208">
                  <c:v>254544.84882703918</c:v>
                </c:pt>
                <c:pt idx="209">
                  <c:v>258406.80327344302</c:v>
                </c:pt>
                <c:pt idx="210">
                  <c:v>258694.95269977325</c:v>
                </c:pt>
                <c:pt idx="211">
                  <c:v>263510.30054932681</c:v>
                </c:pt>
                <c:pt idx="212">
                  <c:v>268161.78437462356</c:v>
                </c:pt>
                <c:pt idx="213">
                  <c:v>267617.79137884121</c:v>
                </c:pt>
                <c:pt idx="214">
                  <c:v>253507.37571060041</c:v>
                </c:pt>
                <c:pt idx="215">
                  <c:v>256472.904991663</c:v>
                </c:pt>
                <c:pt idx="216">
                  <c:v>244494.33796402739</c:v>
                </c:pt>
                <c:pt idx="217">
                  <c:v>257778.20433428895</c:v>
                </c:pt>
                <c:pt idx="218">
                  <c:v>263207.0133175691</c:v>
                </c:pt>
                <c:pt idx="219">
                  <c:v>266695.03265805356</c:v>
                </c:pt>
                <c:pt idx="220">
                  <c:v>272836.21917507052</c:v>
                </c:pt>
                <c:pt idx="221">
                  <c:v>264012.96868316794</c:v>
                </c:pt>
                <c:pt idx="222">
                  <c:v>276222.51243288972</c:v>
                </c:pt>
                <c:pt idx="223">
                  <c:v>277875.75941430306</c:v>
                </c:pt>
                <c:pt idx="224">
                  <c:v>276421.85786589555</c:v>
                </c:pt>
                <c:pt idx="225">
                  <c:v>279249.37705000583</c:v>
                </c:pt>
                <c:pt idx="226">
                  <c:v>283856.99177133094</c:v>
                </c:pt>
                <c:pt idx="227">
                  <c:v>289578.69715446566</c:v>
                </c:pt>
                <c:pt idx="228">
                  <c:v>294893.33498334157</c:v>
                </c:pt>
                <c:pt idx="229">
                  <c:v>295469.17319856351</c:v>
                </c:pt>
                <c:pt idx="230">
                  <c:v>281886.15983745235</c:v>
                </c:pt>
                <c:pt idx="231">
                  <c:v>256757.13623258282</c:v>
                </c:pt>
                <c:pt idx="232">
                  <c:v>276119.70539015438</c:v>
                </c:pt>
                <c:pt idx="233">
                  <c:v>285236.07358331571</c:v>
                </c:pt>
                <c:pt idx="234">
                  <c:v>290441.06145406404</c:v>
                </c:pt>
                <c:pt idx="235">
                  <c:v>300577.45449881087</c:v>
                </c:pt>
                <c:pt idx="236">
                  <c:v>312035.76764176006</c:v>
                </c:pt>
                <c:pt idx="237">
                  <c:v>305250.86191015766</c:v>
                </c:pt>
                <c:pt idx="238">
                  <c:v>300667.52021857665</c:v>
                </c:pt>
                <c:pt idx="239">
                  <c:v>326612.12053823762</c:v>
                </c:pt>
                <c:pt idx="240">
                  <c:v>337141.44208014931</c:v>
                </c:pt>
                <c:pt idx="241">
                  <c:v>336228.15962769836</c:v>
                </c:pt>
                <c:pt idx="242">
                  <c:v>341819.63392230694</c:v>
                </c:pt>
                <c:pt idx="243">
                  <c:v>347504.0944344349</c:v>
                </c:pt>
                <c:pt idx="244">
                  <c:v>358936.63163723337</c:v>
                </c:pt>
                <c:pt idx="245">
                  <c:v>361643.19330809393</c:v>
                </c:pt>
                <c:pt idx="246">
                  <c:v>366823.00876584579</c:v>
                </c:pt>
                <c:pt idx="247">
                  <c:v>370663.64566762419</c:v>
                </c:pt>
                <c:pt idx="248">
                  <c:v>377097.99589276843</c:v>
                </c:pt>
                <c:pt idx="249">
                  <c:v>365471.68758139847</c:v>
                </c:pt>
                <c:pt idx="250">
                  <c:v>379952.04131506104</c:v>
                </c:pt>
                <c:pt idx="251">
                  <c:v>374168.41134216322</c:v>
                </c:pt>
                <c:pt idx="252">
                  <c:v>384236.53495455813</c:v>
                </c:pt>
              </c:numCache>
            </c:numRef>
          </c:val>
          <c:smooth val="0"/>
          <c:extLst>
            <c:ext xmlns:c16="http://schemas.microsoft.com/office/drawing/2014/chart" uri="{C3380CC4-5D6E-409C-BE32-E72D297353CC}">
              <c16:uniqueId val="{00000001-4D14-714A-9DDE-5B6276119C89}"/>
            </c:ext>
          </c:extLst>
        </c:ser>
        <c:dLbls>
          <c:showLegendKey val="0"/>
          <c:showVal val="0"/>
          <c:showCatName val="0"/>
          <c:showSerName val="0"/>
          <c:showPercent val="0"/>
          <c:showBubbleSize val="0"/>
        </c:dLbls>
        <c:smooth val="0"/>
        <c:axId val="132033536"/>
        <c:axId val="132035328"/>
      </c:lineChart>
      <c:catAx>
        <c:axId val="132033536"/>
        <c:scaling>
          <c:orientation val="minMax"/>
        </c:scaling>
        <c:delete val="1"/>
        <c:axPos val="b"/>
        <c:numFmt formatCode="yyyy" sourceLinked="0"/>
        <c:majorTickMark val="out"/>
        <c:minorTickMark val="none"/>
        <c:tickLblPos val="nextTo"/>
        <c:crossAx val="132035328"/>
        <c:crosses val="autoZero"/>
        <c:auto val="1"/>
        <c:lblAlgn val="ctr"/>
        <c:lblOffset val="100"/>
        <c:tickLblSkip val="12"/>
        <c:noMultiLvlLbl val="1"/>
      </c:catAx>
      <c:valAx>
        <c:axId val="132035328"/>
        <c:scaling>
          <c:orientation val="minMax"/>
          <c:max val="450000"/>
          <c:min val="0"/>
        </c:scaling>
        <c:delete val="0"/>
        <c:axPos val="l"/>
        <c:title>
          <c:tx>
            <c:rich>
              <a:bodyPr rot="-5400000" vert="horz"/>
              <a:lstStyle/>
              <a:p>
                <a:pPr>
                  <a:defRPr sz="1200" b="1">
                    <a:solidFill>
                      <a:schemeClr val="accent1"/>
                    </a:solidFill>
                  </a:defRPr>
                </a:pPr>
                <a:r>
                  <a:rPr lang="en-US" sz="1200" dirty="0"/>
                  <a:t>Portfolio Value</a:t>
                </a:r>
              </a:p>
            </c:rich>
          </c:tx>
          <c:layout>
            <c:manualLayout>
              <c:xMode val="edge"/>
              <c:yMode val="edge"/>
              <c:x val="0"/>
              <c:y val="0.26964078975485717"/>
            </c:manualLayout>
          </c:layout>
          <c:overlay val="0"/>
        </c:title>
        <c:numFmt formatCode="&quot;$&quot;#,##0" sourceLinked="0"/>
        <c:majorTickMark val="none"/>
        <c:minorTickMark val="none"/>
        <c:tickLblPos val="nextTo"/>
        <c:spPr>
          <a:ln w="9525">
            <a:solidFill>
              <a:srgbClr val="000000">
                <a:lumMod val="50000"/>
                <a:lumOff val="50000"/>
              </a:srgbClr>
            </a:solidFill>
          </a:ln>
        </c:spPr>
        <c:txPr>
          <a:bodyPr/>
          <a:lstStyle/>
          <a:p>
            <a:pPr>
              <a:defRPr sz="1200"/>
            </a:pPr>
            <a:endParaRPr lang="en-US"/>
          </a:p>
        </c:txPr>
        <c:crossAx val="132033536"/>
        <c:crosses val="autoZero"/>
        <c:crossBetween val="midCat"/>
        <c:majorUnit val="50000"/>
      </c:valAx>
      <c:spPr>
        <a:ln>
          <a:noFill/>
        </a:ln>
      </c:spPr>
    </c:plotArea>
    <c:legend>
      <c:legendPos val="t"/>
      <c:layout>
        <c:manualLayout>
          <c:xMode val="edge"/>
          <c:yMode val="edge"/>
          <c:x val="0.12263611279359313"/>
          <c:y val="4.8700119082336922E-2"/>
          <c:w val="0.52317560859585188"/>
          <c:h val="5.3652249813056954E-2"/>
        </c:manualLayout>
      </c:layout>
      <c:overlay val="1"/>
      <c:txPr>
        <a:bodyPr/>
        <a:lstStyle/>
        <a:p>
          <a:pPr>
            <a:defRPr sz="1400"/>
          </a:pPr>
          <a:endParaRPr lang="en-US"/>
        </a:p>
      </c:txPr>
    </c:legend>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304656799421758E-2"/>
          <c:y val="8.8567577735538874E-2"/>
          <c:w val="0.95029814868829499"/>
          <c:h val="0.86916947414378876"/>
        </c:manualLayout>
      </c:layout>
      <c:barChart>
        <c:barDir val="col"/>
        <c:grouping val="clustered"/>
        <c:varyColors val="0"/>
        <c:ser>
          <c:idx val="3"/>
          <c:order val="3"/>
          <c:tx>
            <c:strRef>
              <c:f>Curve!$J$3</c:f>
              <c:strCache>
                <c:ptCount val="1"/>
              </c:strCache>
            </c:strRef>
          </c:tx>
          <c:spPr>
            <a:pattFill prst="dkUpDiag">
              <a:fgClr>
                <a:sysClr val="window" lastClr="FFFFFF">
                  <a:lumMod val="85000"/>
                </a:sysClr>
              </a:fgClr>
              <a:bgClr>
                <a:sysClr val="window" lastClr="FFFFFF"/>
              </a:bgClr>
            </a:pattFill>
            <a:ln>
              <a:noFill/>
            </a:ln>
          </c:spPr>
          <c:invertIfNegative val="0"/>
          <c:dPt>
            <c:idx val="34"/>
            <c:invertIfNegative val="0"/>
            <c:bubble3D val="0"/>
            <c:spPr>
              <a:pattFill prst="dkUpDiag">
                <a:fgClr>
                  <a:sysClr val="window" lastClr="FFFFFF">
                    <a:lumMod val="85000"/>
                  </a:sysClr>
                </a:fgClr>
                <a:bgClr>
                  <a:sysClr val="window" lastClr="FFFFFF"/>
                </a:bgClr>
              </a:pattFill>
              <a:ln w="3175">
                <a:noFill/>
                <a:prstDash val="dash"/>
              </a:ln>
            </c:spPr>
            <c:extLst>
              <c:ext xmlns:c16="http://schemas.microsoft.com/office/drawing/2014/chart" uri="{C3380CC4-5D6E-409C-BE32-E72D297353CC}">
                <c16:uniqueId val="{00000001-3F17-4634-8E70-683E671339E5}"/>
              </c:ext>
            </c:extLst>
          </c:dPt>
          <c:val>
            <c:numRef>
              <c:f>Curve!$J$4:$J$136</c:f>
              <c:numCache>
                <c:formatCode>General</c:formatCode>
                <c:ptCount val="133"/>
                <c:pt idx="34" formatCode="_-* #,##0_-;\-* #,##0_-;_-* &quot;-&quot;??_-;_-@_-">
                  <c:v>100</c:v>
                </c:pt>
                <c:pt idx="66" formatCode="_-* #,##0_-;\-* #,##0_-;_-* &quot;-&quot;??_-;_-@_-">
                  <c:v>100</c:v>
                </c:pt>
                <c:pt idx="97" formatCode="_-* #,##0_-;\-* #,##0_-;_-* &quot;-&quot;??_-;_-@_-">
                  <c:v>100</c:v>
                </c:pt>
              </c:numCache>
            </c:numRef>
          </c:val>
          <c:extLst>
            <c:ext xmlns:c16="http://schemas.microsoft.com/office/drawing/2014/chart" uri="{C3380CC4-5D6E-409C-BE32-E72D297353CC}">
              <c16:uniqueId val="{00000002-3F17-4634-8E70-683E671339E5}"/>
            </c:ext>
          </c:extLst>
        </c:ser>
        <c:dLbls>
          <c:showLegendKey val="0"/>
          <c:showVal val="0"/>
          <c:showCatName val="0"/>
          <c:showSerName val="0"/>
          <c:showPercent val="0"/>
          <c:showBubbleSize val="0"/>
        </c:dLbls>
        <c:gapWidth val="150"/>
        <c:axId val="488168224"/>
        <c:axId val="1437295008"/>
      </c:barChart>
      <c:lineChart>
        <c:grouping val="standard"/>
        <c:varyColors val="0"/>
        <c:ser>
          <c:idx val="0"/>
          <c:order val="0"/>
          <c:tx>
            <c:strRef>
              <c:f>Curve!$G$3</c:f>
              <c:strCache>
                <c:ptCount val="1"/>
                <c:pt idx="0">
                  <c:v>Curve</c:v>
                </c:pt>
              </c:strCache>
            </c:strRef>
          </c:tx>
          <c:spPr>
            <a:ln w="19050">
              <a:solidFill>
                <a:sysClr val="window" lastClr="FFFFFF">
                  <a:lumMod val="75000"/>
                </a:sysClr>
              </a:solidFill>
            </a:ln>
          </c:spPr>
          <c:marker>
            <c:symbol val="none"/>
          </c:marker>
          <c:val>
            <c:numRef>
              <c:f>Curve!$G$4:$G$136</c:f>
              <c:numCache>
                <c:formatCode>General</c:formatCode>
                <c:ptCount val="133"/>
                <c:pt idx="3" formatCode="0.00000">
                  <c:v>2.4999999999999161</c:v>
                </c:pt>
                <c:pt idx="4" formatCode="0.00000">
                  <c:v>2.4987502398998824</c:v>
                </c:pt>
                <c:pt idx="5" formatCode="0.00000">
                  <c:v>2.495004124339169</c:v>
                </c:pt>
                <c:pt idx="6" formatCode="0.00000">
                  <c:v>2.4887710166557389</c:v>
                </c:pt>
                <c:pt idx="7" formatCode="0.00000">
                  <c:v>2.4800664963726602</c:v>
                </c:pt>
                <c:pt idx="8" formatCode="0.00000">
                  <c:v>2.4689123202574144</c:v>
                </c:pt>
                <c:pt idx="9" formatCode="0.00000">
                  <c:v>2.4553363679413067</c:v>
                </c:pt>
                <c:pt idx="10" formatCode="0.00000">
                  <c:v>2.4393725722349089</c:v>
                </c:pt>
                <c:pt idx="11" formatCode="0.00000">
                  <c:v>2.4210608343137019</c:v>
                </c:pt>
                <c:pt idx="12" formatCode="0.00000">
                  <c:v>2.4004469239859203</c:v>
                </c:pt>
                <c:pt idx="13" formatCode="0.00000">
                  <c:v>2.3775823652918668</c:v>
                </c:pt>
                <c:pt idx="14" formatCode="0.00000">
                  <c:v>2.3525243077206444</c:v>
                </c:pt>
                <c:pt idx="15" formatCode="0.00000">
                  <c:v>2.3253353833661974</c:v>
                </c:pt>
                <c:pt idx="16" formatCode="0.00000">
                  <c:v>2.2960835503796932</c:v>
                </c:pt>
                <c:pt idx="17" formatCode="0.00000">
                  <c:v>2.2648419231095378</c:v>
                </c:pt>
                <c:pt idx="18" formatCode="0.00000">
                  <c:v>2.2316885893535829</c:v>
                </c:pt>
                <c:pt idx="19" formatCode="0.00000">
                  <c:v>2.1967064151802944</c:v>
                </c:pt>
                <c:pt idx="20" formatCode="0.00000">
                  <c:v>2.1599828378067425</c:v>
                </c:pt>
                <c:pt idx="21" formatCode="0.00000">
                  <c:v>2.1216096470510912</c:v>
                </c:pt>
                <c:pt idx="22" formatCode="0.00000">
                  <c:v>2.0816827559058586</c:v>
                </c:pt>
                <c:pt idx="23" formatCode="0.00000">
                  <c:v>2.0403019608053841</c:v>
                </c:pt>
                <c:pt idx="24" formatCode="0.00000">
                  <c:v>1.9975706921867182</c:v>
                </c:pt>
                <c:pt idx="25" formatCode="0.00000">
                  <c:v>1.9535957559673927</c:v>
                </c:pt>
                <c:pt idx="26" formatCode="0.00000">
                  <c:v>1.9084870665862517</c:v>
                </c:pt>
                <c:pt idx="27" formatCode="0.00000">
                  <c:v>1.8623573722745967</c:v>
                </c:pt>
                <c:pt idx="28" formatCode="0.00000">
                  <c:v>1.8153219732443271</c:v>
                </c:pt>
                <c:pt idx="29" formatCode="0.00000">
                  <c:v>1.7674984334974555</c:v>
                </c:pt>
                <c:pt idx="30" formatCode="0.00000">
                  <c:v>1.7190062869773317</c:v>
                </c:pt>
                <c:pt idx="31" formatCode="0.00000">
                  <c:v>1.6699667387960337</c:v>
                </c:pt>
                <c:pt idx="32" formatCode="0.00000">
                  <c:v>1.6205023622847121</c:v>
                </c:pt>
                <c:pt idx="33" formatCode="0.00000">
                  <c:v>1.570736792624096</c:v>
                </c:pt>
                <c:pt idx="34" formatCode="0.00000">
                  <c:v>1.5207944178209289</c:v>
                </c:pt>
                <c:pt idx="35" formatCode="0.00000">
                  <c:v>1.4708000678027331</c:v>
                </c:pt>
                <c:pt idx="36" formatCode="0.00000">
                  <c:v>1.4208787024079996</c:v>
                </c:pt>
                <c:pt idx="37" formatCode="0.00000">
                  <c:v>1.371155099051671</c:v>
                </c:pt>
                <c:pt idx="38" formatCode="0.00000">
                  <c:v>1.321753540846585</c:v>
                </c:pt>
                <c:pt idx="39" formatCode="0.00000">
                  <c:v>1.2727975059604213</c:v>
                </c:pt>
                <c:pt idx="40" formatCode="0.00000">
                  <c:v>1.2244093589845848</c:v>
                </c:pt>
                <c:pt idx="41" formatCode="0.00000">
                  <c:v>1.1767100450864556</c:v>
                </c:pt>
                <c:pt idx="42" formatCode="0.00000">
                  <c:v>1.1298187877094565</c:v>
                </c:pt>
                <c:pt idx="43" formatCode="0.00000">
                  <c:v>1.0838527905765352</c:v>
                </c:pt>
                <c:pt idx="44" formatCode="0.00000">
                  <c:v>1.0389269447418956</c:v>
                </c:pt>
                <c:pt idx="45" formatCode="0.00000">
                  <c:v>0.9951535414231959</c:v>
                </c:pt>
                <c:pt idx="46" formatCode="0.00000">
                  <c:v>0.95264199133198513</c:v>
                </c:pt>
                <c:pt idx="47" formatCode="0.00000">
                  <c:v>0.91149855120390411</c:v>
                </c:pt>
                <c:pt idx="48" formatCode="0.00000">
                  <c:v>0.87182605821218351</c:v>
                </c:pt>
                <c:pt idx="49" formatCode="0.00000">
                  <c:v>0.83372367292826777</c:v>
                </c:pt>
                <c:pt idx="50" formatCode="0.00000">
                  <c:v>0.79728663147202805</c:v>
                </c:pt>
                <c:pt idx="51" formatCode="0.00000">
                  <c:v>0.76260600747106055</c:v>
                </c:pt>
                <c:pt idx="52" formatCode="0.00000">
                  <c:v>0.72976848442404785</c:v>
                </c:pt>
                <c:pt idx="53" formatCode="0.00000">
                  <c:v>0.69885613903715604</c:v>
                </c:pt>
                <c:pt idx="54" formatCode="0.00000">
                  <c:v>0.66994623607501413</c:v>
                </c:pt>
                <c:pt idx="55" formatCode="0.00000">
                  <c:v>0.64311103523904112</c:v>
                </c:pt>
                <c:pt idx="56" formatCode="0.00000">
                  <c:v>0.61841761055582445</c:v>
                </c:pt>
                <c:pt idx="57" formatCode="0.00000">
                  <c:v>0.59592768272698515</c:v>
                </c:pt>
                <c:pt idx="58" formatCode="0.00000">
                  <c:v>0.57569746485956741</c:v>
                </c:pt>
                <c:pt idx="59" formatCode="0.00000">
                  <c:v>0.55777752196254593</c:v>
                </c:pt>
                <c:pt idx="60" formatCode="0.00000">
                  <c:v>0.54221264456063745</c:v>
                </c:pt>
                <c:pt idx="61" formatCode="0.00000">
                  <c:v>0.52904173674131527</c:v>
                </c:pt>
                <c:pt idx="62" formatCode="0.00000">
                  <c:v>0.51829771891485144</c:v>
                </c:pt>
                <c:pt idx="63" formatCode="0.00000">
                  <c:v>0.51000744553043587</c:v>
                </c:pt>
                <c:pt idx="64" formatCode="0.00000">
                  <c:v>0.50419163795403865</c:v>
                </c:pt>
                <c:pt idx="65" formatCode="0.00000">
                  <c:v>0.50086483267578685</c:v>
                </c:pt>
                <c:pt idx="66" formatCode="0.00000">
                  <c:v>0.50003534497630919</c:v>
                </c:pt>
                <c:pt idx="67" formatCode="0.00000">
                  <c:v>0.50170524814286577</c:v>
                </c:pt>
                <c:pt idx="68" formatCode="0.00000">
                  <c:v>0.50587036828720877</c:v>
                </c:pt>
                <c:pt idx="69" formatCode="0.00000">
                  <c:v>0.51252029477812999</c:v>
                </c:pt>
                <c:pt idx="70" formatCode="0.00000">
                  <c:v>0.52163840626261693</c:v>
                </c:pt>
                <c:pt idx="71" formatCode="0.00000">
                  <c:v>0.53320191221057911</c:v>
                </c:pt>
                <c:pt idx="72" formatCode="0.00000">
                  <c:v>0.54718190987930393</c:v>
                </c:pt>
                <c:pt idx="73" formatCode="0.00000">
                  <c:v>0.56354345655526183</c:v>
                </c:pt>
                <c:pt idx="74" formatCode="0.00000">
                  <c:v>0.58224565689269159</c:v>
                </c:pt>
                <c:pt idx="75" formatCode="0.00000">
                  <c:v>0.6032417651306673</c:v>
                </c:pt>
                <c:pt idx="76" formatCode="0.00000">
                  <c:v>0.62647930193315571</c:v>
                </c:pt>
                <c:pt idx="77" formatCode="0.00000">
                  <c:v>0.65190018556002594</c:v>
                </c:pt>
                <c:pt idx="78" formatCode="0.00000">
                  <c:v>0.67944087704115108</c:v>
                </c:pt>
                <c:pt idx="79" formatCode="0.00000">
                  <c:v>0.70903253899074326</c:v>
                </c:pt>
                <c:pt idx="80" formatCode="0.00000">
                  <c:v>0.74060120766496784</c:v>
                </c:pt>
                <c:pt idx="81" formatCode="0.00000">
                  <c:v>0.77406797783278436</c:v>
                </c:pt>
                <c:pt idx="82" formatCode="0.00000">
                  <c:v>0.80934919999793009</c:v>
                </c:pt>
                <c:pt idx="83" formatCode="0.00000">
                  <c:v>0.84635668947909759</c:v>
                </c:pt>
                <c:pt idx="84" formatCode="0.00000">
                  <c:v>0.88499794682571187</c:v>
                </c:pt>
                <c:pt idx="85" formatCode="0.00000">
                  <c:v>0.92517638901838406</c:v>
                </c:pt>
                <c:pt idx="86" formatCode="0.00000">
                  <c:v>0.96679159087616084</c:v>
                </c:pt>
                <c:pt idx="87" formatCode="0.00000">
                  <c:v>1.0097395360671757</c:v>
                </c:pt>
                <c:pt idx="88" formatCode="0.00000">
                  <c:v>1.053912877095309</c:v>
                </c:pt>
                <c:pt idx="89" formatCode="0.00000">
                  <c:v>1.0992012036130214</c:v>
                </c:pt>
                <c:pt idx="90" formatCode="0.00000">
                  <c:v>1.1454913183897228</c:v>
                </c:pt>
                <c:pt idx="91" formatCode="0.00000">
                  <c:v>1.1926675202458981</c:v>
                </c:pt>
                <c:pt idx="92" formatCode="0.00000">
                  <c:v>1.2406118932457968</c:v>
                </c:pt>
                <c:pt idx="93" formatCode="0.00000">
                  <c:v>1.2892046014258667</c:v>
                </c:pt>
                <c:pt idx="94" formatCode="0.00000">
                  <c:v>1.3383241883222505</c:v>
                </c:pt>
                <c:pt idx="95" formatCode="0.00000">
                  <c:v>1.3878478805486938</c:v>
                </c:pt>
                <c:pt idx="96" formatCode="0.00000">
                  <c:v>1.4376518946660704</c:v>
                </c:pt>
                <c:pt idx="97" formatCode="0.00000">
                  <c:v>1.4876117465765164</c:v>
                </c:pt>
                <c:pt idx="98" formatCode="0.00000">
                  <c:v>1.5376025626688432</c:v>
                </c:pt>
                <c:pt idx="99" formatCode="0.00000">
                  <c:v>1.5874993919375342</c:v>
                </c:pt>
                <c:pt idx="100" formatCode="0.00000">
                  <c:v>1.6371775182951838</c:v>
                </c:pt>
                <c:pt idx="101" formatCode="0.00000">
                  <c:v>1.6865127722977657</c:v>
                </c:pt>
                <c:pt idx="102" formatCode="0.00000">
                  <c:v>1.7353818415035775</c:v>
                </c:pt>
                <c:pt idx="103" formatCode="0.00000">
                  <c:v>1.7836625786901237</c:v>
                </c:pt>
                <c:pt idx="104" formatCode="0.00000">
                  <c:v>1.8312343071585597</c:v>
                </c:pt>
                <c:pt idx="105" formatCode="0.00000">
                  <c:v>1.8779781223625918</c:v>
                </c:pt>
                <c:pt idx="106" formatCode="0.00000">
                  <c:v>1.9237771891079181</c:v>
                </c:pt>
                <c:pt idx="107" formatCode="0.00000">
                  <c:v>1.9685170335793682</c:v>
                </c:pt>
                <c:pt idx="108" formatCode="0.00000">
                  <c:v>2.0120858294658244</c:v>
                </c:pt>
                <c:pt idx="109" formatCode="0.00000">
                  <c:v>2.0543746774677603</c:v>
                </c:pt>
                <c:pt idx="110" formatCode="0.00000">
                  <c:v>2.0952778774887779</c:v>
                </c:pt>
                <c:pt idx="111" formatCode="0.00000">
                  <c:v>2.1346931928307988</c:v>
                </c:pt>
                <c:pt idx="112" formatCode="0.00000">
                  <c:v>2.1725221057325679</c:v>
                </c:pt>
                <c:pt idx="113" formatCode="0.00000">
                  <c:v>2.2086700636127476</c:v>
                </c:pt>
                <c:pt idx="114" formatCode="0.00000">
                  <c:v>2.2430467154021301</c:v>
                </c:pt>
                <c:pt idx="115" formatCode="0.00000">
                  <c:v>2.2755661373742555</c:v>
                </c:pt>
                <c:pt idx="116" formatCode="0.00000">
                  <c:v>2.3061470479099819</c:v>
                </c:pt>
                <c:pt idx="117" formatCode="0.00000">
                  <c:v>2.3347130106592</c:v>
                </c:pt>
                <c:pt idx="118" formatCode="0.00000">
                  <c:v>2.3611926255919027</c:v>
                </c:pt>
                <c:pt idx="119" formatCode="0.00000">
                  <c:v>2.3855197074610746</c:v>
                </c:pt>
                <c:pt idx="120" formatCode="0.00000">
                  <c:v>2.4076334512313422</c:v>
                </c:pt>
                <c:pt idx="121" formatCode="0.00000">
                  <c:v>2.4274785840598954</c:v>
                </c:pt>
                <c:pt idx="122" formatCode="0.00000">
                  <c:v>2.4450055034498082</c:v>
                </c:pt>
                <c:pt idx="123" formatCode="0.00000">
                  <c:v>2.4601704012304486</c:v>
                </c:pt>
                <c:pt idx="124" formatCode="0.00000">
                  <c:v>2.4729353730550914</c:v>
                </c:pt>
                <c:pt idx="125" formatCode="0.00000">
                  <c:v>2.4832685131420433</c:v>
                </c:pt>
                <c:pt idx="126" formatCode="0.00000">
                  <c:v>2.4911439940224827</c:v>
                </c:pt>
                <c:pt idx="127" formatCode="0.00000">
                  <c:v>2.4965421310956799</c:v>
                </c:pt>
                <c:pt idx="128" formatCode="0.00000">
                  <c:v>2.4994494318302465</c:v>
                </c:pt>
                <c:pt idx="129" formatCode="0.00000">
                  <c:v>2.5</c:v>
                </c:pt>
              </c:numCache>
            </c:numRef>
          </c:val>
          <c:smooth val="1"/>
          <c:extLst>
            <c:ext xmlns:c16="http://schemas.microsoft.com/office/drawing/2014/chart" uri="{C3380CC4-5D6E-409C-BE32-E72D297353CC}">
              <c16:uniqueId val="{00000003-3F17-4634-8E70-683E671339E5}"/>
            </c:ext>
          </c:extLst>
        </c:ser>
        <c:dLbls>
          <c:showLegendKey val="0"/>
          <c:showVal val="0"/>
          <c:showCatName val="0"/>
          <c:showSerName val="0"/>
          <c:showPercent val="0"/>
          <c:showBubbleSize val="0"/>
        </c:dLbls>
        <c:marker val="1"/>
        <c:smooth val="0"/>
        <c:axId val="357610240"/>
        <c:axId val="455447680"/>
      </c:lineChart>
      <c:scatterChart>
        <c:scatterStyle val="lineMarker"/>
        <c:varyColors val="0"/>
        <c:ser>
          <c:idx val="1"/>
          <c:order val="1"/>
          <c:tx>
            <c:strRef>
              <c:f>Curve!$H$3</c:f>
              <c:strCache>
                <c:ptCount val="1"/>
                <c:pt idx="0">
                  <c:v>Developing Countries</c:v>
                </c:pt>
              </c:strCache>
            </c:strRef>
          </c:tx>
          <c:spPr>
            <a:ln w="28575">
              <a:noFill/>
            </a:ln>
          </c:spPr>
          <c:marker>
            <c:symbol val="circle"/>
            <c:size val="8"/>
            <c:spPr>
              <a:solidFill>
                <a:srgbClr val="209D7D"/>
              </a:solidFill>
              <a:ln>
                <a:solidFill>
                  <a:srgbClr val="209D7D"/>
                </a:solidFill>
              </a:ln>
            </c:spPr>
          </c:marker>
          <c:dLbls>
            <c:dLbl>
              <c:idx val="3"/>
              <c:tx>
                <c:strRef>
                  <c:f>Curve!$F$7</c:f>
                  <c:strCache>
                    <c:ptCount val="1"/>
                    <c:pt idx="0">
                      <c:v>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{C1684B77-9CF8-4A72-9BFC-A6056762B9AF}</c15:txfldGUID>
                      <c15:f>Curve!$F$7</c15:f>
                      <c15:dlblFieldTableCache>
                        <c:ptCount val="1"/>
                        <c:pt idx="0">
                          <c:v>  </c:v>
                        </c:pt>
                      </c15:dlblFieldTableCache>
                    </c15:dlblFTEntry>
                  </c15:dlblFieldTable>
                  <c15:showDataLabelsRange val="0"/>
                </c:ext>
                <c:ext xmlns:c16="http://schemas.microsoft.com/office/drawing/2014/chart" uri="{C3380CC4-5D6E-409C-BE32-E72D297353CC}">
                  <c16:uniqueId val="{00000004-3F17-4634-8E70-683E671339E5}"/>
                </c:ext>
              </c:extLst>
            </c:dLbl>
            <c:dLbl>
              <c:idx val="4"/>
              <c:layout>
                <c:manualLayout>
                  <c:x val="-3.8706124063727559E-2"/>
                  <c:y val="2.6338440231396185E-2"/>
                </c:manualLayout>
              </c:layout>
              <c:tx>
                <c:strRef>
                  <c:f>Curve!$F$8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{B4115877-24E3-448D-86D4-9F59FC54BBD4}</c15:txfldGUID>
                      <c15:f>Curve!$F$8</c15:f>
                      <c15:dlblFieldTableCache>
                        <c:ptCount val="1"/>
                        <c:pt idx="0">
                          <c:v>  </c:v>
                        </c:pt>
                      </c15:dlblFieldTableCache>
                    </c15:dlblFTEntry>
                  </c15:dlblFieldTable>
                  <c15:showDataLabelsRange val="0"/>
                </c:ext>
                <c:ext xmlns:c16="http://schemas.microsoft.com/office/drawing/2014/chart" uri="{C3380CC4-5D6E-409C-BE32-E72D297353CC}">
                  <c16:uniqueId val="{00000005-3F17-4634-8E70-683E671339E5}"/>
                </c:ext>
              </c:extLst>
            </c:dLbl>
            <c:dLbl>
              <c:idx val="5"/>
              <c:layout>
                <c:manualLayout>
                  <c:x val="-4.2765555354896019E-2"/>
                  <c:y val="3.239905885216067E-2"/>
                </c:manualLayout>
              </c:layout>
              <c:tx>
                <c:strRef>
                  <c:f>Curve!$F$9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{9CB8418F-06C8-4D64-9C2B-D3B5F2221165}</c15:txfldGUID>
                      <c15:f>Curve!$F$9</c15:f>
                      <c15:dlblFieldTableCache>
                        <c:ptCount val="1"/>
                        <c:pt idx="0">
                          <c:v>  </c:v>
                        </c:pt>
                      </c15:dlblFieldTableCache>
                    </c15:dlblFTEntry>
                  </c15:dlblFieldTable>
                  <c15:showDataLabelsRange val="0"/>
                </c:ext>
                <c:ext xmlns:c16="http://schemas.microsoft.com/office/drawing/2014/chart" uri="{C3380CC4-5D6E-409C-BE32-E72D297353CC}">
                  <c16:uniqueId val="{00000006-3F17-4634-8E70-683E671339E5}"/>
                </c:ext>
              </c:extLst>
            </c:dLbl>
            <c:dLbl>
              <c:idx val="6"/>
              <c:tx>
                <c:strRef>
                  <c:f>Curve!$F$10</c:f>
                  <c:strCache>
                    <c:ptCount val="1"/>
                    <c:pt idx="0">
                      <c:v>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{416463AA-CC57-455A-AD13-586E88AAFEBB}</c15:txfldGUID>
                      <c15:f>Curve!$F$10</c15:f>
                      <c15:dlblFieldTableCache>
                        <c:ptCount val="1"/>
                        <c:pt idx="0">
                          <c:v>  </c:v>
                        </c:pt>
                      </c15:dlblFieldTableCache>
                    </c15:dlblFTEntry>
                  </c15:dlblFieldTable>
                  <c15:showDataLabelsRange val="0"/>
                </c:ext>
                <c:ext xmlns:c16="http://schemas.microsoft.com/office/drawing/2014/chart" uri="{C3380CC4-5D6E-409C-BE32-E72D297353CC}">
                  <c16:uniqueId val="{00000007-3F17-4634-8E70-683E671339E5}"/>
                </c:ext>
              </c:extLst>
            </c:dLbl>
            <c:dLbl>
              <c:idx val="7"/>
              <c:layout>
                <c:manualLayout>
                  <c:x val="-9.8270498256465607E-3"/>
                  <c:y val="-2.4888275767562758E-2"/>
                </c:manualLayout>
              </c:layout>
              <c:tx>
                <c:strRef>
                  <c:f>Curve!$F$11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{A6AC2C1E-065D-453F-8F26-DDAEBDC67A05}</c15:txfldGUID>
                      <c15:f>Curve!$F$11</c15:f>
                      <c15:dlblFieldTableCache>
                        <c:ptCount val="1"/>
                        <c:pt idx="0">
                          <c:v>  </c:v>
                        </c:pt>
                      </c15:dlblFieldTableCache>
                    </c15:dlblFTEntry>
                  </c15:dlblFieldTable>
                  <c15:showDataLabelsRange val="0"/>
                </c:ext>
                <c:ext xmlns:c16="http://schemas.microsoft.com/office/drawing/2014/chart" uri="{C3380CC4-5D6E-409C-BE32-E72D297353CC}">
                  <c16:uniqueId val="{00000008-3F17-4634-8E70-683E671339E5}"/>
                </c:ext>
              </c:extLst>
            </c:dLbl>
            <c:dLbl>
              <c:idx val="8"/>
              <c:layout>
                <c:manualLayout>
                  <c:x val="-9.0720022421588353E-4"/>
                  <c:y val="-7.7809326236530502E-3"/>
                </c:manualLayout>
              </c:layout>
              <c:tx>
                <c:strRef>
                  <c:f>Curve!$F$12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{1E20BF00-7B50-49D3-8970-B161DBE9F1E2}</c15:txfldGUID>
                      <c15:f>Curve!$F$12</c15:f>
                      <c15:dlblFieldTableCache>
                        <c:ptCount val="1"/>
                        <c:pt idx="0">
                          <c:v>  </c:v>
                        </c:pt>
                      </c15:dlblFieldTableCache>
                    </c15:dlblFTEntry>
                  </c15:dlblFieldTable>
                  <c15:showDataLabelsRange val="0"/>
                </c:ext>
                <c:ext xmlns:c16="http://schemas.microsoft.com/office/drawing/2014/chart" uri="{C3380CC4-5D6E-409C-BE32-E72D297353CC}">
                  <c16:uniqueId val="{00000009-3F17-4634-8E70-683E671339E5}"/>
                </c:ext>
              </c:extLst>
            </c:dLbl>
            <c:dLbl>
              <c:idx val="9"/>
              <c:layout>
                <c:manualLayout>
                  <c:x val="-2.1094642570171504E-2"/>
                  <c:y val="-3.9192429360495169E-2"/>
                </c:manualLayout>
              </c:layout>
              <c:tx>
                <c:strRef>
                  <c:f>Curve!$F$13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{8B9BA03D-C593-4AD5-878C-8B40010AB99D}</c15:txfldGUID>
                      <c15:f>Curve!$F$13</c15:f>
                      <c15:dlblFieldTableCache>
                        <c:ptCount val="1"/>
                        <c:pt idx="0">
                          <c:v>  </c:v>
                        </c:pt>
                      </c15:dlblFieldTableCache>
                    </c15:dlblFTEntry>
                  </c15:dlblFieldTable>
                  <c15:showDataLabelsRange val="0"/>
                </c:ext>
                <c:ext xmlns:c16="http://schemas.microsoft.com/office/drawing/2014/chart" uri="{C3380CC4-5D6E-409C-BE32-E72D297353CC}">
                  <c16:uniqueId val="{0000000A-3F17-4634-8E70-683E671339E5}"/>
                </c:ext>
              </c:extLst>
            </c:dLbl>
            <c:dLbl>
              <c:idx val="10"/>
              <c:layout>
                <c:manualLayout>
                  <c:x val="-6.2336925087069584E-3"/>
                  <c:y val="-3.4291657777571816E-2"/>
                </c:manualLayout>
              </c:layout>
              <c:tx>
                <c:strRef>
                  <c:f>Curve!$F$14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{4E241636-A21C-4A1C-A2E3-90E43DDE6EB1}</c15:txfldGUID>
                      <c15:f>Curve!$F$14</c15:f>
                      <c15:dlblFieldTableCache>
                        <c:ptCount val="1"/>
                        <c:pt idx="0">
                          <c:v>  </c:v>
                        </c:pt>
                      </c15:dlblFieldTableCache>
                    </c15:dlblFTEntry>
                  </c15:dlblFieldTable>
                  <c15:showDataLabelsRange val="0"/>
                </c:ext>
                <c:ext xmlns:c16="http://schemas.microsoft.com/office/drawing/2014/chart" uri="{C3380CC4-5D6E-409C-BE32-E72D297353CC}">
                  <c16:uniqueId val="{0000000B-3F17-4634-8E70-683E671339E5}"/>
                </c:ext>
              </c:extLst>
            </c:dLbl>
            <c:dLbl>
              <c:idx val="11"/>
              <c:layout>
                <c:manualLayout>
                  <c:x val="-4.0644665141724703E-3"/>
                  <c:y val="-3.0036397748971603E-2"/>
                </c:manualLayout>
              </c:layout>
              <c:tx>
                <c:strRef>
                  <c:f>Curve!$F$15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{8131E0A9-DB99-480F-897C-A9AB681E42CA}</c15:txfldGUID>
                      <c15:f>Curve!$F$15</c15:f>
                      <c15:dlblFieldTableCache>
                        <c:ptCount val="1"/>
                        <c:pt idx="0">
                          <c:v>  </c:v>
                        </c:pt>
                      </c15:dlblFieldTableCache>
                    </c15:dlblFTEntry>
                  </c15:dlblFieldTable>
                  <c15:showDataLabelsRange val="0"/>
                </c:ext>
                <c:ext xmlns:c16="http://schemas.microsoft.com/office/drawing/2014/chart" uri="{C3380CC4-5D6E-409C-BE32-E72D297353CC}">
                  <c16:uniqueId val="{0000000C-3F17-4634-8E70-683E671339E5}"/>
                </c:ext>
              </c:extLst>
            </c:dLbl>
            <c:dLbl>
              <c:idx val="12"/>
              <c:tx>
                <c:strRef>
                  <c:f>Curve!$F$16</c:f>
                  <c:strCache>
                    <c:ptCount val="1"/>
                    <c:pt idx="0">
                      <c:v>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{8AFAF4EF-D626-4526-8254-F8AC11485AFB}</c15:txfldGUID>
                      <c15:f>Curve!$F$16</c15:f>
                      <c15:dlblFieldTableCache>
                        <c:ptCount val="1"/>
                        <c:pt idx="0">
                          <c:v>  </c:v>
                        </c:pt>
                      </c15:dlblFieldTableCache>
                    </c15:dlblFTEntry>
                  </c15:dlblFieldTable>
                  <c15:showDataLabelsRange val="0"/>
                </c:ext>
                <c:ext xmlns:c16="http://schemas.microsoft.com/office/drawing/2014/chart" uri="{C3380CC4-5D6E-409C-BE32-E72D297353CC}">
                  <c16:uniqueId val="{0000000D-3F17-4634-8E70-683E671339E5}"/>
                </c:ext>
              </c:extLst>
            </c:dLbl>
            <c:dLbl>
              <c:idx val="13"/>
              <c:tx>
                <c:strRef>
                  <c:f>Curve!$F$17</c:f>
                  <c:strCache>
                    <c:ptCount val="1"/>
                    <c:pt idx="0">
                      <c:v>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{FDC62C7B-DE0D-4FEC-95F2-322DF7D77AEB}</c15:txfldGUID>
                      <c15:f>Curve!$F$17</c15:f>
                      <c15:dlblFieldTableCache>
                        <c:ptCount val="1"/>
                        <c:pt idx="0">
                          <c:v>  </c:v>
                        </c:pt>
                      </c15:dlblFieldTableCache>
                    </c15:dlblFTEntry>
                  </c15:dlblFieldTable>
                  <c15:showDataLabelsRange val="0"/>
                </c:ext>
                <c:ext xmlns:c16="http://schemas.microsoft.com/office/drawing/2014/chart" uri="{C3380CC4-5D6E-409C-BE32-E72D297353CC}">
                  <c16:uniqueId val="{0000000E-3F17-4634-8E70-683E671339E5}"/>
                </c:ext>
              </c:extLst>
            </c:dLbl>
            <c:dLbl>
              <c:idx val="14"/>
              <c:layout>
                <c:manualLayout>
                  <c:x val="-7.0822974669737485E-2"/>
                  <c:y val="1.358267660551111E-2"/>
                </c:manualLayout>
              </c:layout>
              <c:tx>
                <c:strRef>
                  <c:f>Curve!$F$18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{E5608FF4-B2B9-49AE-8CA9-2B47DF82CA5E}</c15:txfldGUID>
                      <c15:f>Curve!$F$18</c15:f>
                      <c15:dlblFieldTableCache>
                        <c:ptCount val="1"/>
                        <c:pt idx="0">
                          <c:v>  </c:v>
                        </c:pt>
                      </c15:dlblFieldTableCache>
                    </c15:dlblFTEntry>
                  </c15:dlblFieldTable>
                  <c15:showDataLabelsRange val="0"/>
                </c:ext>
                <c:ext xmlns:c16="http://schemas.microsoft.com/office/drawing/2014/chart" uri="{C3380CC4-5D6E-409C-BE32-E72D297353CC}">
                  <c16:uniqueId val="{0000000F-3F17-4634-8E70-683E671339E5}"/>
                </c:ext>
              </c:extLst>
            </c:dLbl>
            <c:dLbl>
              <c:idx val="15"/>
              <c:layout>
                <c:manualLayout>
                  <c:x val="-2.5855440232761631E-3"/>
                  <c:y val="-5.7576829773426333E-2"/>
                </c:manualLayout>
              </c:layout>
              <c:tx>
                <c:strRef>
                  <c:f>Curve!$F$19</c:f>
                  <c:strCache>
                    <c:ptCount val="1"/>
                    <c:pt idx="0">
                      <c:v> Turkey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4.8685466076394485E-2"/>
                      <c:h val="7.0593391711669409E-2"/>
                    </c:manualLayout>
                  </c15:layout>
                  <c15:dlblFieldTable>
                    <c15:dlblFTEntry>
                      <c15:txfldGUID>{5D3BFA63-03D3-4AA0-BDF2-2951CF23E49B}</c15:txfldGUID>
                      <c15:f>Curve!$F$19</c15:f>
                      <c15:dlblFieldTableCache>
                        <c:ptCount val="1"/>
                        <c:pt idx="0">
                          <c:v> Turkey </c:v>
                        </c:pt>
                      </c15:dlblFieldTableCache>
                    </c15:dlblFTEntry>
                  </c15:dlblFieldTable>
                  <c15:showDataLabelsRange val="0"/>
                </c:ext>
                <c:ext xmlns:c16="http://schemas.microsoft.com/office/drawing/2014/chart" uri="{C3380CC4-5D6E-409C-BE32-E72D297353CC}">
                  <c16:uniqueId val="{00000010-3F17-4634-8E70-683E671339E5}"/>
                </c:ext>
              </c:extLst>
            </c:dLbl>
            <c:dLbl>
              <c:idx val="16"/>
              <c:layout>
                <c:manualLayout>
                  <c:x val="-1.7789367364908965E-2"/>
                  <c:y val="-1.974734453762467E-2"/>
                </c:manualLayout>
              </c:layout>
              <c:tx>
                <c:strRef>
                  <c:f>Curve!$F$20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{A3F6F8A1-CDB3-4E5C-97CD-F917335E4896}</c15:txfldGUID>
                      <c15:f>Curve!$F$20</c15:f>
                      <c15:dlblFieldTableCache>
                        <c:ptCount val="1"/>
                        <c:pt idx="0">
                          <c:v>  </c:v>
                        </c:pt>
                      </c15:dlblFieldTableCache>
                    </c15:dlblFTEntry>
                  </c15:dlblFieldTable>
                  <c15:showDataLabelsRange val="0"/>
                </c:ext>
                <c:ext xmlns:c16="http://schemas.microsoft.com/office/drawing/2014/chart" uri="{C3380CC4-5D6E-409C-BE32-E72D297353CC}">
                  <c16:uniqueId val="{00000011-3F17-4634-8E70-683E671339E5}"/>
                </c:ext>
              </c:extLst>
            </c:dLbl>
            <c:dLbl>
              <c:idx val="17"/>
              <c:layout>
                <c:manualLayout>
                  <c:x val="-4.0972807942585947E-2"/>
                  <c:y val="4.9569275660733096E-2"/>
                </c:manualLayout>
              </c:layout>
              <c:tx>
                <c:strRef>
                  <c:f>Curve!$F$21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{E435A108-696F-457D-86E6-2E3486C0EEE5}</c15:txfldGUID>
                      <c15:f>Curve!$F$21</c15:f>
                      <c15:dlblFieldTableCache>
                        <c:ptCount val="1"/>
                        <c:pt idx="0">
                          <c:v>  </c:v>
                        </c:pt>
                      </c15:dlblFieldTableCache>
                    </c15:dlblFTEntry>
                  </c15:dlblFieldTable>
                  <c15:showDataLabelsRange val="0"/>
                </c:ext>
                <c:ext xmlns:c16="http://schemas.microsoft.com/office/drawing/2014/chart" uri="{C3380CC4-5D6E-409C-BE32-E72D297353CC}">
                  <c16:uniqueId val="{00000012-3F17-4634-8E70-683E671339E5}"/>
                </c:ext>
              </c:extLst>
            </c:dLbl>
            <c:dLbl>
              <c:idx val="18"/>
              <c:layout>
                <c:manualLayout>
                  <c:x val="-9.198795974283247E-3"/>
                  <c:y val="-2.4915628399513428E-2"/>
                </c:manualLayout>
              </c:layout>
              <c:tx>
                <c:strRef>
                  <c:f>Curve!$F$22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{EC39522D-1859-4263-861D-E97C682EEE0F}</c15:txfldGUID>
                      <c15:f>Curve!$F$22</c15:f>
                      <c15:dlblFieldTableCache>
                        <c:ptCount val="1"/>
                        <c:pt idx="0">
                          <c:v>  </c:v>
                        </c:pt>
                      </c15:dlblFieldTableCache>
                    </c15:dlblFTEntry>
                  </c15:dlblFieldTable>
                  <c15:showDataLabelsRange val="0"/>
                </c:ext>
                <c:ext xmlns:c16="http://schemas.microsoft.com/office/drawing/2014/chart" uri="{C3380CC4-5D6E-409C-BE32-E72D297353CC}">
                  <c16:uniqueId val="{00000013-3F17-4634-8E70-683E671339E5}"/>
                </c:ext>
              </c:extLst>
            </c:dLbl>
            <c:dLbl>
              <c:idx val="19"/>
              <c:layout>
                <c:manualLayout>
                  <c:x val="-5.8413084920351036E-3"/>
                  <c:y val="-2.820519142666689E-2"/>
                </c:manualLayout>
              </c:layout>
              <c:tx>
                <c:strRef>
                  <c:f>Curve!$F$23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{7263BFFC-2BFB-4CB3-AF9E-9B05AEAB68DD}</c15:txfldGUID>
                      <c15:f>Curve!$F$23</c15:f>
                      <c15:dlblFieldTableCache>
                        <c:ptCount val="1"/>
                        <c:pt idx="0">
                          <c:v>  </c:v>
                        </c:pt>
                      </c15:dlblFieldTableCache>
                    </c15:dlblFTEntry>
                  </c15:dlblFieldTable>
                  <c15:showDataLabelsRange val="0"/>
                </c:ext>
                <c:ext xmlns:c16="http://schemas.microsoft.com/office/drawing/2014/chart" uri="{C3380CC4-5D6E-409C-BE32-E72D297353CC}">
                  <c16:uniqueId val="{00000014-3F17-4634-8E70-683E671339E5}"/>
                </c:ext>
              </c:extLst>
            </c:dLbl>
            <c:dLbl>
              <c:idx val="20"/>
              <c:layout>
                <c:manualLayout>
                  <c:x val="-4.6687726396593031E-4"/>
                  <c:y val="-1.7217953492838615E-2"/>
                </c:manualLayout>
              </c:layout>
              <c:tx>
                <c:strRef>
                  <c:f>Curve!$F$24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{BD93B019-E815-497D-9D11-83C3A0A74470}</c15:txfldGUID>
                      <c15:f>Curve!$F$24</c15:f>
                      <c15:dlblFieldTableCache>
                        <c:ptCount val="1"/>
                        <c:pt idx="0">
                          <c:v>  </c:v>
                        </c:pt>
                      </c15:dlblFieldTableCache>
                    </c15:dlblFTEntry>
                  </c15:dlblFieldTable>
                  <c15:showDataLabelsRange val="0"/>
                </c:ext>
                <c:ext xmlns:c16="http://schemas.microsoft.com/office/drawing/2014/chart" uri="{C3380CC4-5D6E-409C-BE32-E72D297353CC}">
                  <c16:uniqueId val="{00000015-3F17-4634-8E70-683E671339E5}"/>
                </c:ext>
              </c:extLst>
            </c:dLbl>
            <c:dLbl>
              <c:idx val="21"/>
              <c:layout>
                <c:manualLayout>
                  <c:x val="-2.1766446473680152E-3"/>
                  <c:y val="-1.2360786865031011E-2"/>
                </c:manualLayout>
              </c:layout>
              <c:tx>
                <c:strRef>
                  <c:f>Curve!$F$25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{1EE4E968-DDD0-4C5E-8F31-D35265F21B5E}</c15:txfldGUID>
                      <c15:f>Curve!$F$25</c15:f>
                      <c15:dlblFieldTableCache>
                        <c:ptCount val="1"/>
                        <c:pt idx="0">
                          <c:v>  </c:v>
                        </c:pt>
                      </c15:dlblFieldTableCache>
                    </c15:dlblFTEntry>
                  </c15:dlblFieldTable>
                  <c15:showDataLabelsRange val="0"/>
                </c:ext>
                <c:ext xmlns:c16="http://schemas.microsoft.com/office/drawing/2014/chart" uri="{C3380CC4-5D6E-409C-BE32-E72D297353CC}">
                  <c16:uniqueId val="{00000016-3F17-4634-8E70-683E671339E5}"/>
                </c:ext>
              </c:extLst>
            </c:dLbl>
            <c:dLbl>
              <c:idx val="22"/>
              <c:layout>
                <c:manualLayout>
                  <c:x val="-1.0145628607722645E-2"/>
                  <c:y val="-5.3255616169846968E-2"/>
                </c:manualLayout>
              </c:layout>
              <c:tx>
                <c:strRef>
                  <c:f>Curve!$F$26</c:f>
                  <c:strCache>
                    <c:ptCount val="1"/>
                    <c:pt idx="0">
                      <c:v> China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{DDE53F4E-4F39-48F5-B975-684E2601EAFA}</c15:txfldGUID>
                      <c15:f>Curve!$F$26</c15:f>
                      <c15:dlblFieldTableCache>
                        <c:ptCount val="1"/>
                        <c:pt idx="0">
                          <c:v> China </c:v>
                        </c:pt>
                      </c15:dlblFieldTableCache>
                    </c15:dlblFTEntry>
                  </c15:dlblFieldTable>
                  <c15:showDataLabelsRange val="0"/>
                </c:ext>
                <c:ext xmlns:c16="http://schemas.microsoft.com/office/drawing/2014/chart" uri="{C3380CC4-5D6E-409C-BE32-E72D297353CC}">
                  <c16:uniqueId val="{00000017-3F17-4634-8E70-683E671339E5}"/>
                </c:ext>
              </c:extLst>
            </c:dLbl>
            <c:dLbl>
              <c:idx val="23"/>
              <c:layout>
                <c:manualLayout>
                  <c:x val="-7.1849162990524464E-3"/>
                  <c:y val="-1.7217953492838615E-2"/>
                </c:manualLayout>
              </c:layout>
              <c:tx>
                <c:strRef>
                  <c:f>Curve!$F$27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{D2B16258-E76C-4F33-BAD2-DA50EBF02F9D}</c15:txfldGUID>
                      <c15:f>Curve!$F$27</c15:f>
                      <c15:dlblFieldTableCache>
                        <c:ptCount val="1"/>
                        <c:pt idx="0">
                          <c:v>  </c:v>
                        </c:pt>
                      </c15:dlblFieldTableCache>
                    </c15:dlblFTEntry>
                  </c15:dlblFieldTable>
                  <c15:showDataLabelsRange val="0"/>
                </c:ext>
                <c:ext xmlns:c16="http://schemas.microsoft.com/office/drawing/2014/chart" uri="{C3380CC4-5D6E-409C-BE32-E72D297353CC}">
                  <c16:uniqueId val="{00000018-3F17-4634-8E70-683E671339E5}"/>
                </c:ext>
              </c:extLst>
            </c:dLbl>
            <c:dLbl>
              <c:idx val="24"/>
              <c:layout>
                <c:manualLayout>
                  <c:x val="1.6627517628874388E-3"/>
                  <c:y val="-1.7218024528942558E-2"/>
                </c:manualLayout>
              </c:layout>
              <c:tx>
                <c:strRef>
                  <c:f>Curve!$F$28</c:f>
                  <c:strCache>
                    <c:ptCount val="1"/>
                    <c:pt idx="0">
                      <c:v> Russia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{0FDDF2DA-263F-48A2-A36D-923B0EAB9E25}</c15:txfldGUID>
                      <c15:f>Curve!$F$28</c15:f>
                      <c15:dlblFieldTableCache>
                        <c:ptCount val="1"/>
                        <c:pt idx="0">
                          <c:v> Russia </c:v>
                        </c:pt>
                      </c15:dlblFieldTableCache>
                    </c15:dlblFTEntry>
                  </c15:dlblFieldTable>
                  <c15:showDataLabelsRange val="0"/>
                </c:ext>
                <c:ext xmlns:c16="http://schemas.microsoft.com/office/drawing/2014/chart" uri="{C3380CC4-5D6E-409C-BE32-E72D297353CC}">
                  <c16:uniqueId val="{00000019-3F17-4634-8E70-683E671339E5}"/>
                </c:ext>
              </c:extLst>
            </c:dLbl>
            <c:dLbl>
              <c:idx val="25"/>
              <c:layout>
                <c:manualLayout>
                  <c:x val="-5.8413084920351036E-3"/>
                  <c:y val="-2.2711572459752753E-2"/>
                </c:manualLayout>
              </c:layout>
              <c:tx>
                <c:strRef>
                  <c:f>Curve!$F$29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{CD7E502C-E35A-4ED7-A38D-7B41D7CDCAD5}</c15:txfldGUID>
                      <c15:f>Curve!$F$29</c15:f>
                      <c15:dlblFieldTableCache>
                        <c:ptCount val="1"/>
                        <c:pt idx="0">
                          <c:v>  </c:v>
                        </c:pt>
                      </c15:dlblFieldTableCache>
                    </c15:dlblFTEntry>
                  </c15:dlblFieldTable>
                  <c15:showDataLabelsRange val="0"/>
                </c:ext>
                <c:ext xmlns:c16="http://schemas.microsoft.com/office/drawing/2014/chart" uri="{C3380CC4-5D6E-409C-BE32-E72D297353CC}">
                  <c16:uniqueId val="{0000001A-3F17-4634-8E70-683E671339E5}"/>
                </c:ext>
              </c:extLst>
            </c:dLbl>
            <c:dLbl>
              <c:idx val="26"/>
              <c:layout>
                <c:manualLayout>
                  <c:x val="-1.4124703520241826E-2"/>
                  <c:y val="-1.9964762976295684E-2"/>
                </c:manualLayout>
              </c:layout>
              <c:tx>
                <c:strRef>
                  <c:f>Curve!$F$30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{74BD6817-6F9F-4FFE-9019-4514DF37A0ED}</c15:txfldGUID>
                      <c15:f>Curve!$F$30</c15:f>
                      <c15:dlblFieldTableCache>
                        <c:ptCount val="1"/>
                        <c:pt idx="0">
                          <c:v>  </c:v>
                        </c:pt>
                      </c15:dlblFieldTableCache>
                    </c15:dlblFTEntry>
                  </c15:dlblFieldTable>
                  <c15:showDataLabelsRange val="0"/>
                </c:ext>
                <c:ext xmlns:c16="http://schemas.microsoft.com/office/drawing/2014/chart" uri="{C3380CC4-5D6E-409C-BE32-E72D297353CC}">
                  <c16:uniqueId val="{0000001B-3F17-4634-8E70-683E671339E5}"/>
                </c:ext>
              </c:extLst>
            </c:dLbl>
            <c:dLbl>
              <c:idx val="27"/>
              <c:layout>
                <c:manualLayout>
                  <c:x val="-3.1540928780005167E-3"/>
                  <c:y val="-2.4542778782057465E-2"/>
                </c:manualLayout>
              </c:layout>
              <c:tx>
                <c:strRef>
                  <c:f>Curve!$F$31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{F8E15F00-93F7-46BC-A132-05F0B9DD37FA}</c15:txfldGUID>
                      <c15:f>Curve!$F$31</c15:f>
                      <c15:dlblFieldTableCache>
                        <c:ptCount val="1"/>
                        <c:pt idx="0">
                          <c:v>  </c:v>
                        </c:pt>
                      </c15:dlblFieldTableCache>
                    </c15:dlblFTEntry>
                  </c15:dlblFieldTable>
                  <c15:showDataLabelsRange val="0"/>
                </c:ext>
                <c:ext xmlns:c16="http://schemas.microsoft.com/office/drawing/2014/chart" uri="{C3380CC4-5D6E-409C-BE32-E72D297353CC}">
                  <c16:uniqueId val="{0000001C-3F17-4634-8E70-683E671339E5}"/>
                </c:ext>
              </c:extLst>
            </c:dLbl>
            <c:dLbl>
              <c:idx val="28"/>
              <c:layout>
                <c:manualLayout>
                  <c:x val="-4.4977006850178101E-3"/>
                  <c:y val="-2.088036613744804E-2"/>
                </c:manualLayout>
              </c:layout>
              <c:tx>
                <c:strRef>
                  <c:f>Curve!$F$32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{5BAE309E-3442-4E82-91E1-27595D16B73D}</c15:txfldGUID>
                      <c15:f>Curve!$F$32</c15:f>
                      <c15:dlblFieldTableCache>
                        <c:ptCount val="1"/>
                        <c:pt idx="0">
                          <c:v>  </c:v>
                        </c:pt>
                      </c15:dlblFieldTableCache>
                    </c15:dlblFTEntry>
                  </c15:dlblFieldTable>
                  <c15:showDataLabelsRange val="0"/>
                </c:ext>
                <c:ext xmlns:c16="http://schemas.microsoft.com/office/drawing/2014/chart" uri="{C3380CC4-5D6E-409C-BE32-E72D297353CC}">
                  <c16:uniqueId val="{0000001D-3F17-4634-8E70-683E671339E5}"/>
                </c:ext>
              </c:extLst>
            </c:dLbl>
            <c:dLbl>
              <c:idx val="29"/>
              <c:layout>
                <c:manualLayout>
                  <c:x val="-5.7561833216764384E-2"/>
                  <c:y val="5.0085091773728945E-3"/>
                </c:manualLayout>
              </c:layout>
              <c:tx>
                <c:strRef>
                  <c:f>Curve!$F$33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{8A3B6B52-140B-4992-8D47-4D6F13062024}</c15:txfldGUID>
                      <c15:f>Curve!$F$33</c15:f>
                      <c15:dlblFieldTableCache>
                        <c:ptCount val="1"/>
                        <c:pt idx="0">
                          <c:v>  </c:v>
                        </c:pt>
                      </c15:dlblFieldTableCache>
                    </c15:dlblFTEntry>
                  </c15:dlblFieldTable>
                  <c15:showDataLabelsRange val="0"/>
                </c:ext>
                <c:ext xmlns:c16="http://schemas.microsoft.com/office/drawing/2014/chart" uri="{C3380CC4-5D6E-409C-BE32-E72D297353CC}">
                  <c16:uniqueId val="{0000001E-3F17-4634-8E70-683E671339E5}"/>
                </c:ext>
              </c:extLst>
            </c:dLbl>
            <c:dLbl>
              <c:idx val="30"/>
              <c:layout>
                <c:manualLayout>
                  <c:x val="-4.8434155185023302E-2"/>
                  <c:y val="8.4837103770771423E-3"/>
                </c:manualLayout>
              </c:layout>
              <c:tx>
                <c:strRef>
                  <c:f>Curve!$F$34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{3EBC22CB-3941-416F-ADF4-354308434851}</c15:txfldGUID>
                      <c15:f>Curve!$F$34</c15:f>
                      <c15:dlblFieldTableCache>
                        <c:ptCount val="1"/>
                        <c:pt idx="0">
                          <c:v>  </c:v>
                        </c:pt>
                      </c15:dlblFieldTableCache>
                    </c15:dlblFTEntry>
                  </c15:dlblFieldTable>
                  <c15:showDataLabelsRange val="0"/>
                </c:ext>
                <c:ext xmlns:c16="http://schemas.microsoft.com/office/drawing/2014/chart" uri="{C3380CC4-5D6E-409C-BE32-E72D297353CC}">
                  <c16:uniqueId val="{0000001F-3F17-4634-8E70-683E671339E5}"/>
                </c:ext>
              </c:extLst>
            </c:dLbl>
            <c:dLbl>
              <c:idx val="31"/>
              <c:layout>
                <c:manualLayout>
                  <c:x val="-7.8402901007949236E-2"/>
                  <c:y val="2.477967586735251E-2"/>
                </c:manualLayout>
              </c:layout>
              <c:tx>
                <c:strRef>
                  <c:f>Curve!$F$35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{DFC56977-9B2A-4AD0-A2D4-87FA12A778C0}</c15:txfldGUID>
                      <c15:f>Curve!$F$35</c15:f>
                      <c15:dlblFieldTableCache>
                        <c:ptCount val="1"/>
                        <c:pt idx="0">
                          <c:v>  </c:v>
                        </c:pt>
                      </c15:dlblFieldTableCache>
                    </c15:dlblFTEntry>
                  </c15:dlblFieldTable>
                  <c15:showDataLabelsRange val="0"/>
                </c:ext>
                <c:ext xmlns:c16="http://schemas.microsoft.com/office/drawing/2014/chart" uri="{C3380CC4-5D6E-409C-BE32-E72D297353CC}">
                  <c16:uniqueId val="{00000020-3F17-4634-8E70-683E671339E5}"/>
                </c:ext>
              </c:extLst>
            </c:dLbl>
            <c:dLbl>
              <c:idx val="32"/>
              <c:tx>
                <c:strRef>
                  <c:f>Curve!$F$36</c:f>
                  <c:strCache>
                    <c:ptCount val="1"/>
                    <c:pt idx="0">
                      <c:v>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{4BBE7ECC-4A54-4C47-9881-CE81FC3C1B96}</c15:txfldGUID>
                      <c15:f>Curve!$F$36</c15:f>
                      <c15:dlblFieldTableCache>
                        <c:ptCount val="1"/>
                        <c:pt idx="0">
                          <c:v>  </c:v>
                        </c:pt>
                      </c15:dlblFieldTableCache>
                    </c15:dlblFTEntry>
                  </c15:dlblFieldTable>
                  <c15:showDataLabelsRange val="0"/>
                </c:ext>
                <c:ext xmlns:c16="http://schemas.microsoft.com/office/drawing/2014/chart" uri="{C3380CC4-5D6E-409C-BE32-E72D297353CC}">
                  <c16:uniqueId val="{00000021-3F17-4634-8E70-683E671339E5}"/>
                </c:ext>
              </c:extLst>
            </c:dLbl>
            <c:dLbl>
              <c:idx val="33"/>
              <c:layout>
                <c:manualLayout>
                  <c:x val="-4.7730344895660491E-2"/>
                  <c:y val="2.7449093025234694E-2"/>
                </c:manualLayout>
              </c:layout>
              <c:tx>
                <c:strRef>
                  <c:f>Curve!$F$37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{D04216CD-334A-460A-8398-9400F09BCD6B}</c15:txfldGUID>
                      <c15:f>Curve!$F$37</c15:f>
                      <c15:dlblFieldTableCache>
                        <c:ptCount val="1"/>
                        <c:pt idx="0">
                          <c:v>  </c:v>
                        </c:pt>
                      </c15:dlblFieldTableCache>
                    </c15:dlblFTEntry>
                  </c15:dlblFieldTable>
                  <c15:showDataLabelsRange val="0"/>
                </c:ext>
                <c:ext xmlns:c16="http://schemas.microsoft.com/office/drawing/2014/chart" uri="{C3380CC4-5D6E-409C-BE32-E72D297353CC}">
                  <c16:uniqueId val="{00000022-3F17-4634-8E70-683E671339E5}"/>
                </c:ext>
              </c:extLst>
            </c:dLbl>
            <c:dLbl>
              <c:idx val="34"/>
              <c:layout>
                <c:manualLayout>
                  <c:x val="-5.1160115377043798E-2"/>
                  <c:y val="4.5240517684184481E-2"/>
                </c:manualLayout>
              </c:layout>
              <c:tx>
                <c:strRef>
                  <c:f>Curve!$F$38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8.2782020459697125E-2"/>
                      <c:h val="3.3235682016585277E-2"/>
                    </c:manualLayout>
                  </c15:layout>
                  <c15:dlblFieldTable>
                    <c15:dlblFTEntry>
                      <c15:txfldGUID>{EE9399E4-A371-4CE5-9739-B2A67F3A89BE}</c15:txfldGUID>
                      <c15:f>Curve!$F$38</c15:f>
                      <c15:dlblFieldTableCache>
                        <c:ptCount val="1"/>
                        <c:pt idx="0">
                          <c:v>  </c:v>
                        </c:pt>
                      </c15:dlblFieldTableCache>
                    </c15:dlblFTEntry>
                  </c15:dlblFieldTable>
                  <c15:showDataLabelsRange val="0"/>
                </c:ext>
                <c:ext xmlns:c16="http://schemas.microsoft.com/office/drawing/2014/chart" uri="{C3380CC4-5D6E-409C-BE32-E72D297353CC}">
                  <c16:uniqueId val="{00000023-3F17-4634-8E70-683E671339E5}"/>
                </c:ext>
              </c:extLst>
            </c:dLbl>
            <c:dLbl>
              <c:idx val="35"/>
              <c:layout>
                <c:manualLayout>
                  <c:x val="-3.373112459422329E-2"/>
                  <c:y val="-3.246165234043779E-2"/>
                </c:manualLayout>
              </c:layout>
              <c:tx>
                <c:strRef>
                  <c:f>Curve!$F$39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{23CDF2A5-AAE0-4449-B5A4-07126401E846}</c15:txfldGUID>
                      <c15:f>Curve!$F$39</c15:f>
                      <c15:dlblFieldTableCache>
                        <c:ptCount val="1"/>
                        <c:pt idx="0">
                          <c:v>  </c:v>
                        </c:pt>
                      </c15:dlblFieldTableCache>
                    </c15:dlblFTEntry>
                  </c15:dlblFieldTable>
                  <c15:showDataLabelsRange val="0"/>
                </c:ext>
                <c:ext xmlns:c16="http://schemas.microsoft.com/office/drawing/2014/chart" uri="{C3380CC4-5D6E-409C-BE32-E72D297353CC}">
                  <c16:uniqueId val="{00000024-3F17-4634-8E70-683E671339E5}"/>
                </c:ext>
              </c:extLst>
            </c:dLbl>
            <c:dLbl>
              <c:idx val="36"/>
              <c:layout>
                <c:manualLayout>
                  <c:x val="-0.16697272925352941"/>
                  <c:y val="-5.3946327477882923E-2"/>
                </c:manualLayout>
              </c:layout>
              <c:tx>
                <c:strRef>
                  <c:f>Curve!$F$40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{2CB234D1-A983-4533-96F4-671B9147E5A0}</c15:txfldGUID>
                      <c15:f>Curve!$F$40</c15:f>
                      <c15:dlblFieldTableCache>
                        <c:ptCount val="1"/>
                        <c:pt idx="0">
                          <c:v>  </c:v>
                        </c:pt>
                      </c15:dlblFieldTableCache>
                    </c15:dlblFTEntry>
                  </c15:dlblFieldTable>
                  <c15:showDataLabelsRange val="0"/>
                </c:ext>
                <c:ext xmlns:c16="http://schemas.microsoft.com/office/drawing/2014/chart" uri="{C3380CC4-5D6E-409C-BE32-E72D297353CC}">
                  <c16:uniqueId val="{00000025-3F17-4634-8E70-683E671339E5}"/>
                </c:ext>
              </c:extLst>
            </c:dLbl>
            <c:dLbl>
              <c:idx val="37"/>
              <c:layout>
                <c:manualLayout>
                  <c:x val="-0.16826891812661718"/>
                  <c:y val="-2.7025006073753435E-2"/>
                </c:manualLayout>
              </c:layout>
              <c:tx>
                <c:strRef>
                  <c:f>Curve!$F$41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{9AD144C2-6E2E-418A-AE85-E56DEE7D1D17}</c15:txfldGUID>
                      <c15:f>Curve!$F$41</c15:f>
                      <c15:dlblFieldTableCache>
                        <c:ptCount val="1"/>
                        <c:pt idx="0">
                          <c:v>  </c:v>
                        </c:pt>
                      </c15:dlblFieldTableCache>
                    </c15:dlblFTEntry>
                  </c15:dlblFieldTable>
                  <c15:showDataLabelsRange val="0"/>
                </c:ext>
                <c:ext xmlns:c16="http://schemas.microsoft.com/office/drawing/2014/chart" uri="{C3380CC4-5D6E-409C-BE32-E72D297353CC}">
                  <c16:uniqueId val="{00000026-3F17-4634-8E70-683E671339E5}"/>
                </c:ext>
              </c:extLst>
            </c:dLbl>
            <c:dLbl>
              <c:idx val="38"/>
              <c:layout>
                <c:manualLayout>
                  <c:x val="-5.1653097996314207E-2"/>
                  <c:y val="-0.10634785150602978"/>
                </c:manualLayout>
              </c:layout>
              <c:tx>
                <c:strRef>
                  <c:f>Curve!$F$42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{8227623F-621D-4704-B5D1-AF7D2077F26B}</c15:txfldGUID>
                      <c15:f>Curve!$F$42</c15:f>
                      <c15:dlblFieldTableCache>
                        <c:ptCount val="1"/>
                        <c:pt idx="0">
                          <c:v>  </c:v>
                        </c:pt>
                      </c15:dlblFieldTableCache>
                    </c15:dlblFTEntry>
                  </c15:dlblFieldTable>
                  <c15:showDataLabelsRange val="0"/>
                </c:ext>
                <c:ext xmlns:c16="http://schemas.microsoft.com/office/drawing/2014/chart" uri="{C3380CC4-5D6E-409C-BE32-E72D297353CC}">
                  <c16:uniqueId val="{00000027-3F17-4634-8E70-683E671339E5}"/>
                </c:ext>
              </c:extLst>
            </c:dLbl>
            <c:dLbl>
              <c:idx val="39"/>
              <c:layout>
                <c:manualLayout>
                  <c:x val="7.0886340191609928E-2"/>
                  <c:y val="-0.32252948213888111"/>
                </c:manualLayout>
              </c:layout>
              <c:tx>
                <c:strRef>
                  <c:f>Curve!$F$43</c:f>
                  <c:strCache>
                    <c:ptCount val="1"/>
                    <c:pt idx="0">
                      <c:v>  </c:v>
                    </c:pt>
                  </c:strCache>
                </c:strRef>
              </c:tx>
              <c:spPr>
                <a:noFill/>
                <a:ln>
                  <a:noFill/>
                </a:ln>
                <a:effectLst/>
              </c:spPr>
              <c:txPr>
                <a:bodyPr anchorCtr="0"/>
                <a:lstStyle/>
                <a:p>
                  <a:pPr algn="l">
                    <a:defRPr sz="1000">
                      <a:solidFill>
                        <a:srgbClr val="3B4B59"/>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07644949436198"/>
                      <c:h val="6.0316958197565711E-2"/>
                    </c:manualLayout>
                  </c15:layout>
                  <c15:dlblFieldTable>
                    <c15:dlblFTEntry>
                      <c15:txfldGUID>{52BBA9A5-54CE-44DB-93AD-2C611D206AAD}</c15:txfldGUID>
                      <c15:f>Curve!$F$43</c15:f>
                      <c15:dlblFieldTableCache>
                        <c:ptCount val="1"/>
                        <c:pt idx="0">
                          <c:v>  </c:v>
                        </c:pt>
                      </c15:dlblFieldTableCache>
                    </c15:dlblFTEntry>
                  </c15:dlblFieldTable>
                  <c15:showDataLabelsRange val="0"/>
                </c:ext>
                <c:ext xmlns:c16="http://schemas.microsoft.com/office/drawing/2014/chart" uri="{C3380CC4-5D6E-409C-BE32-E72D297353CC}">
                  <c16:uniqueId val="{00000028-3F17-4634-8E70-683E671339E5}"/>
                </c:ext>
              </c:extLst>
            </c:dLbl>
            <c:dLbl>
              <c:idx val="40"/>
              <c:layout>
                <c:manualLayout>
                  <c:x val="-2.974607783767285E-2"/>
                  <c:y val="-9.5983947172920914E-2"/>
                </c:manualLayout>
              </c:layout>
              <c:tx>
                <c:strRef>
                  <c:f>Curve!$F$44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{09B8A9E7-D250-45FB-8A20-789415DB64EF}</c15:txfldGUID>
                      <c15:f>Curve!$F$44</c15:f>
                      <c15:dlblFieldTableCache>
                        <c:ptCount val="1"/>
                        <c:pt idx="0">
                          <c:v>  </c:v>
                        </c:pt>
                      </c15:dlblFieldTableCache>
                    </c15:dlblFTEntry>
                  </c15:dlblFieldTable>
                  <c15:showDataLabelsRange val="0"/>
                </c:ext>
                <c:ext xmlns:c16="http://schemas.microsoft.com/office/drawing/2014/chart" uri="{C3380CC4-5D6E-409C-BE32-E72D297353CC}">
                  <c16:uniqueId val="{00000029-3F17-4634-8E70-683E671339E5}"/>
                </c:ext>
              </c:extLst>
            </c:dLbl>
            <c:dLbl>
              <c:idx val="41"/>
              <c:layout>
                <c:manualLayout>
                  <c:x val="-8.518317640744498E-2"/>
                  <c:y val="-8.5355120123567999E-3"/>
                </c:manualLayout>
              </c:layout>
              <c:tx>
                <c:strRef>
                  <c:f>Curve!$F$45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{34368043-935C-419E-AA5C-DC6BC94F134A}</c15:txfldGUID>
                      <c15:f>Curve!$F$45</c15:f>
                      <c15:dlblFieldTableCache>
                        <c:ptCount val="1"/>
                        <c:pt idx="0">
                          <c:v>  </c:v>
                        </c:pt>
                      </c15:dlblFieldTableCache>
                    </c15:dlblFTEntry>
                  </c15:dlblFieldTable>
                  <c15:showDataLabelsRange val="0"/>
                </c:ext>
                <c:ext xmlns:c16="http://schemas.microsoft.com/office/drawing/2014/chart" uri="{C3380CC4-5D6E-409C-BE32-E72D297353CC}">
                  <c16:uniqueId val="{0000002A-3F17-4634-8E70-683E671339E5}"/>
                </c:ext>
              </c:extLst>
            </c:dLbl>
            <c:dLbl>
              <c:idx val="42"/>
              <c:layout>
                <c:manualLayout>
                  <c:x val="-8.0656917709549178E-2"/>
                  <c:y val="6.4294296155402173E-3"/>
                </c:manualLayout>
              </c:layout>
              <c:tx>
                <c:strRef>
                  <c:f>Curve!$F$46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{E1C7D368-FDA0-4CF0-B43E-3FDE7348A9DC}</c15:txfldGUID>
                      <c15:f>Curve!$F$46</c15:f>
                      <c15:dlblFieldTableCache>
                        <c:ptCount val="1"/>
                        <c:pt idx="0">
                          <c:v>  </c:v>
                        </c:pt>
                      </c15:dlblFieldTableCache>
                    </c15:dlblFTEntry>
                  </c15:dlblFieldTable>
                  <c15:showDataLabelsRange val="0"/>
                </c:ext>
                <c:ext xmlns:c16="http://schemas.microsoft.com/office/drawing/2014/chart" uri="{C3380CC4-5D6E-409C-BE32-E72D297353CC}">
                  <c16:uniqueId val="{0000002B-3F17-4634-8E70-683E671339E5}"/>
                </c:ext>
              </c:extLst>
            </c:dLbl>
            <c:dLbl>
              <c:idx val="43"/>
              <c:layout>
                <c:manualLayout>
                  <c:x val="-3.966531782091462E-2"/>
                  <c:y val="-4.0686472462525672E-2"/>
                </c:manualLayout>
              </c:layout>
              <c:tx>
                <c:strRef>
                  <c:f>Curve!$F$47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7.6475515200154609E-2"/>
                      <c:h val="4.2097226144601652E-2"/>
                    </c:manualLayout>
                  </c15:layout>
                  <c15:dlblFieldTable>
                    <c15:dlblFTEntry>
                      <c15:txfldGUID>{A2F9542F-7B78-4491-A979-5580B0AD73D5}</c15:txfldGUID>
                      <c15:f>Curve!$F$47</c15:f>
                      <c15:dlblFieldTableCache>
                        <c:ptCount val="1"/>
                        <c:pt idx="0">
                          <c:v>  </c:v>
                        </c:pt>
                      </c15:dlblFieldTableCache>
                    </c15:dlblFTEntry>
                  </c15:dlblFieldTable>
                  <c15:showDataLabelsRange val="0"/>
                </c:ext>
                <c:ext xmlns:c16="http://schemas.microsoft.com/office/drawing/2014/chart" uri="{C3380CC4-5D6E-409C-BE32-E72D297353CC}">
                  <c16:uniqueId val="{0000002C-3F17-4634-8E70-683E671339E5}"/>
                </c:ext>
              </c:extLst>
            </c:dLbl>
            <c:dLbl>
              <c:idx val="44"/>
              <c:layout>
                <c:manualLayout>
                  <c:x val="-3.7571361069118825E-3"/>
                  <c:y val="-1.8201359901234723E-2"/>
                </c:manualLayout>
              </c:layout>
              <c:tx>
                <c:strRef>
                  <c:f>Curve!$F$48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{E8BC2922-0BFC-44F0-9394-51882EB19CAD}</c15:txfldGUID>
                      <c15:f>Curve!$F$48</c15:f>
                      <c15:dlblFieldTableCache>
                        <c:ptCount val="1"/>
                        <c:pt idx="0">
                          <c:v>  </c:v>
                        </c:pt>
                      </c15:dlblFieldTableCache>
                    </c15:dlblFTEntry>
                  </c15:dlblFieldTable>
                  <c15:showDataLabelsRange val="0"/>
                </c:ext>
                <c:ext xmlns:c16="http://schemas.microsoft.com/office/drawing/2014/chart" uri="{C3380CC4-5D6E-409C-BE32-E72D297353CC}">
                  <c16:uniqueId val="{0000002D-3F17-4634-8E70-683E671339E5}"/>
                </c:ext>
              </c:extLst>
            </c:dLbl>
            <c:dLbl>
              <c:idx val="45"/>
              <c:layout>
                <c:manualLayout>
                  <c:x val="-0.21766736782979951"/>
                  <c:y val="3.5590527279631162E-2"/>
                </c:manualLayout>
              </c:layout>
              <c:tx>
                <c:strRef>
                  <c:f>Curve!$F$49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{615400C9-DF64-42CF-9DE2-DF211E62FB77}</c15:txfldGUID>
                      <c15:f>Curve!$F$49</c15:f>
                      <c15:dlblFieldTableCache>
                        <c:ptCount val="1"/>
                        <c:pt idx="0">
                          <c:v>  </c:v>
                        </c:pt>
                      </c15:dlblFieldTableCache>
                    </c15:dlblFTEntry>
                  </c15:dlblFieldTable>
                  <c15:showDataLabelsRange val="0"/>
                </c:ext>
                <c:ext xmlns:c16="http://schemas.microsoft.com/office/drawing/2014/chart" uri="{C3380CC4-5D6E-409C-BE32-E72D297353CC}">
                  <c16:uniqueId val="{0000002E-3F17-4634-8E70-683E671339E5}"/>
                </c:ext>
              </c:extLst>
            </c:dLbl>
            <c:dLbl>
              <c:idx val="47"/>
              <c:layout>
                <c:manualLayout>
                  <c:x val="-3.6798429259512093E-2"/>
                  <c:y val="-4.6430631875256513E-2"/>
                </c:manualLayout>
              </c:layout>
              <c:tx>
                <c:strRef>
                  <c:f>Curve!$F$51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{BC9B3918-596B-4358-8219-99E0EAEEA7C5}</c15:txfldGUID>
                      <c15:f>Curve!$F$51</c15:f>
                      <c15:dlblFieldTableCache>
                        <c:ptCount val="1"/>
                        <c:pt idx="0">
                          <c:v>  </c:v>
                        </c:pt>
                      </c15:dlblFieldTableCache>
                    </c15:dlblFTEntry>
                  </c15:dlblFieldTable>
                  <c15:showDataLabelsRange val="0"/>
                </c:ext>
                <c:ext xmlns:c16="http://schemas.microsoft.com/office/drawing/2014/chart" uri="{C3380CC4-5D6E-409C-BE32-E72D297353CC}">
                  <c16:uniqueId val="{0000002F-3F17-4634-8E70-683E671339E5}"/>
                </c:ext>
              </c:extLst>
            </c:dLbl>
            <c:dLbl>
              <c:idx val="48"/>
              <c:layout>
                <c:manualLayout>
                  <c:x val="-9.0691024145698296E-2"/>
                  <c:y val="1.9137512024225943E-2"/>
                </c:manualLayout>
              </c:layout>
              <c:tx>
                <c:strRef>
                  <c:f>Curve!$F$52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6.0110704112377206E-2"/>
                      <c:h val="5.6757830048885689E-2"/>
                    </c:manualLayout>
                  </c15:layout>
                  <c15:dlblFieldTable>
                    <c15:dlblFTEntry>
                      <c15:txfldGUID>{A173A890-1521-4F44-9876-A9522B118125}</c15:txfldGUID>
                      <c15:f>Curve!$F$52</c15:f>
                      <c15:dlblFieldTableCache>
                        <c:ptCount val="1"/>
                        <c:pt idx="0">
                          <c:v>  </c:v>
                        </c:pt>
                      </c15:dlblFieldTableCache>
                    </c15:dlblFTEntry>
                  </c15:dlblFieldTable>
                  <c15:showDataLabelsRange val="0"/>
                </c:ext>
                <c:ext xmlns:c16="http://schemas.microsoft.com/office/drawing/2014/chart" uri="{C3380CC4-5D6E-409C-BE32-E72D297353CC}">
                  <c16:uniqueId val="{00000030-3F17-4634-8E70-683E671339E5}"/>
                </c:ext>
              </c:extLst>
            </c:dLbl>
            <c:dLbl>
              <c:idx val="49"/>
              <c:layout>
                <c:manualLayout>
                  <c:x val="-2.8081403166661478E-2"/>
                  <c:y val="-6.2038557089733111E-2"/>
                </c:manualLayout>
              </c:layout>
              <c:tx>
                <c:strRef>
                  <c:f>Curve!$F$53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{746A6834-6DC4-48EC-B9C0-5E3D13EA6744}</c15:txfldGUID>
                      <c15:f>Curve!$F$53</c15:f>
                      <c15:dlblFieldTableCache>
                        <c:ptCount val="1"/>
                        <c:pt idx="0">
                          <c:v>  </c:v>
                        </c:pt>
                      </c15:dlblFieldTableCache>
                    </c15:dlblFTEntry>
                  </c15:dlblFieldTable>
                  <c15:showDataLabelsRange val="0"/>
                </c:ext>
                <c:ext xmlns:c16="http://schemas.microsoft.com/office/drawing/2014/chart" uri="{C3380CC4-5D6E-409C-BE32-E72D297353CC}">
                  <c16:uniqueId val="{00000031-3F17-4634-8E70-683E671339E5}"/>
                </c:ext>
              </c:extLst>
            </c:dLbl>
            <c:dLbl>
              <c:idx val="50"/>
              <c:layout>
                <c:manualLayout>
                  <c:x val="-0.10081267594301349"/>
                  <c:y val="5.7250672799440815E-2"/>
                </c:manualLayout>
              </c:layout>
              <c:tx>
                <c:strRef>
                  <c:f>Curve!$F$54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{705E908E-590E-40F8-BDEB-F0EBDDD24960}</c15:txfldGUID>
                      <c15:f>Curve!$F$54</c15:f>
                      <c15:dlblFieldTableCache>
                        <c:ptCount val="1"/>
                        <c:pt idx="0">
                          <c:v>  </c:v>
                        </c:pt>
                      </c15:dlblFieldTableCache>
                    </c15:dlblFTEntry>
                  </c15:dlblFieldTable>
                  <c15:showDataLabelsRange val="0"/>
                </c:ext>
                <c:ext xmlns:c16="http://schemas.microsoft.com/office/drawing/2014/chart" uri="{C3380CC4-5D6E-409C-BE32-E72D297353CC}">
                  <c16:uniqueId val="{00000032-3F17-4634-8E70-683E671339E5}"/>
                </c:ext>
              </c:extLst>
            </c:dLbl>
            <c:dLbl>
              <c:idx val="51"/>
              <c:layout>
                <c:manualLayout>
                  <c:x val="1.292910461407806E-2"/>
                  <c:y val="-0.17912189378127014"/>
                </c:manualLayout>
              </c:layout>
              <c:tx>
                <c:strRef>
                  <c:f>Curve!$F$55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{6C81046A-EB74-40AC-9DDB-7775EA9B1A56}</c15:txfldGUID>
                      <c15:f>Curve!$F$55</c15:f>
                      <c15:dlblFieldTableCache>
                        <c:ptCount val="1"/>
                        <c:pt idx="0">
                          <c:v>  </c:v>
                        </c:pt>
                      </c15:dlblFieldTableCache>
                    </c15:dlblFTEntry>
                  </c15:dlblFieldTable>
                  <c15:showDataLabelsRange val="0"/>
                </c:ext>
                <c:ext xmlns:c16="http://schemas.microsoft.com/office/drawing/2014/chart" uri="{C3380CC4-5D6E-409C-BE32-E72D297353CC}">
                  <c16:uniqueId val="{00000033-3F17-4634-8E70-683E671339E5}"/>
                </c:ext>
              </c:extLst>
            </c:dLbl>
            <c:dLbl>
              <c:idx val="52"/>
              <c:layout>
                <c:manualLayout>
                  <c:x val="-4.9119794237483458E-2"/>
                  <c:y val="-7.3567262106212158E-2"/>
                </c:manualLayout>
              </c:layout>
              <c:tx>
                <c:strRef>
                  <c:f>Curve!$F$56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9.0447720457325992E-2"/>
                      <c:h val="4.0625453263067483E-2"/>
                    </c:manualLayout>
                  </c15:layout>
                  <c15:dlblFieldTable>
                    <c15:dlblFTEntry>
                      <c15:txfldGUID>{EB86801D-82D9-4424-85F1-FF22194AA7AC}</c15:txfldGUID>
                      <c15:f>Curve!$F$56</c15:f>
                      <c15:dlblFieldTableCache>
                        <c:ptCount val="1"/>
                        <c:pt idx="0">
                          <c:v>  </c:v>
                        </c:pt>
                      </c15:dlblFieldTableCache>
                    </c15:dlblFTEntry>
                  </c15:dlblFieldTable>
                  <c15:showDataLabelsRange val="0"/>
                </c:ext>
                <c:ext xmlns:c16="http://schemas.microsoft.com/office/drawing/2014/chart" uri="{C3380CC4-5D6E-409C-BE32-E72D297353CC}">
                  <c16:uniqueId val="{00000034-3F17-4634-8E70-683E671339E5}"/>
                </c:ext>
              </c:extLst>
            </c:dLbl>
            <c:dLbl>
              <c:idx val="53"/>
              <c:layout>
                <c:manualLayout>
                  <c:x val="-0.11539218168502606"/>
                  <c:y val="7.6733248510273494E-2"/>
                </c:manualLayout>
              </c:layout>
              <c:tx>
                <c:strRef>
                  <c:f>Curve!$F$57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{20D5E1F8-B572-42F7-B79F-14A5E40B29B6}</c15:txfldGUID>
                      <c15:f>Curve!$F$57</c15:f>
                      <c15:dlblFieldTableCache>
                        <c:ptCount val="1"/>
                        <c:pt idx="0">
                          <c:v>  </c:v>
                        </c:pt>
                      </c15:dlblFieldTableCache>
                    </c15:dlblFTEntry>
                  </c15:dlblFieldTable>
                  <c15:showDataLabelsRange val="0"/>
                </c:ext>
                <c:ext xmlns:c16="http://schemas.microsoft.com/office/drawing/2014/chart" uri="{C3380CC4-5D6E-409C-BE32-E72D297353CC}">
                  <c16:uniqueId val="{00000035-3F17-4634-8E70-683E671339E5}"/>
                </c:ext>
              </c:extLst>
            </c:dLbl>
            <c:dLbl>
              <c:idx val="54"/>
              <c:layout>
                <c:manualLayout>
                  <c:x val="-1.4055320038723784E-2"/>
                  <c:y val="-3.1002482815108486E-2"/>
                </c:manualLayout>
              </c:layout>
              <c:tx>
                <c:strRef>
                  <c:f>Curve!$F$58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{C4F75A2E-99D4-4C85-9843-600BAF3C427C}</c15:txfldGUID>
                      <c15:f>Curve!$F$58</c15:f>
                      <c15:dlblFieldTableCache>
                        <c:ptCount val="1"/>
                        <c:pt idx="0">
                          <c:v>  </c:v>
                        </c:pt>
                      </c15:dlblFieldTableCache>
                    </c15:dlblFTEntry>
                  </c15:dlblFieldTable>
                  <c15:showDataLabelsRange val="0"/>
                </c:ext>
                <c:ext xmlns:c16="http://schemas.microsoft.com/office/drawing/2014/chart" uri="{C3380CC4-5D6E-409C-BE32-E72D297353CC}">
                  <c16:uniqueId val="{00000036-3F17-4634-8E70-683E671339E5}"/>
                </c:ext>
              </c:extLst>
            </c:dLbl>
            <c:dLbl>
              <c:idx val="55"/>
              <c:layout>
                <c:manualLayout>
                  <c:x val="2.8215763947363158E-3"/>
                  <c:y val="-2.383017081455208E-2"/>
                </c:manualLayout>
              </c:layout>
              <c:tx>
                <c:strRef>
                  <c:f>Curve!$F$59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{13E7ED30-3495-4368-89FC-4DE322F1AFFB}</c15:txfldGUID>
                      <c15:f>Curve!$F$59</c15:f>
                      <c15:dlblFieldTableCache>
                        <c:ptCount val="1"/>
                        <c:pt idx="0">
                          <c:v>  </c:v>
                        </c:pt>
                      </c15:dlblFieldTableCache>
                    </c15:dlblFTEntry>
                  </c15:dlblFieldTable>
                  <c15:showDataLabelsRange val="0"/>
                </c:ext>
                <c:ext xmlns:c16="http://schemas.microsoft.com/office/drawing/2014/chart" uri="{C3380CC4-5D6E-409C-BE32-E72D297353CC}">
                  <c16:uniqueId val="{00000037-3F17-4634-8E70-683E671339E5}"/>
                </c:ext>
              </c:extLst>
            </c:dLbl>
            <c:dLbl>
              <c:idx val="56"/>
              <c:layout>
                <c:manualLayout>
                  <c:x val="-6.1155824891939853E-2"/>
                  <c:y val="4.3432632125143693E-2"/>
                </c:manualLayout>
              </c:layout>
              <c:tx>
                <c:strRef>
                  <c:f>Curve!$F$60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{9977C96C-0B93-46B4-AEBB-1CB9D716653B}</c15:txfldGUID>
                      <c15:f>Curve!$F$60</c15:f>
                      <c15:dlblFieldTableCache>
                        <c:ptCount val="1"/>
                        <c:pt idx="0">
                          <c:v>  </c:v>
                        </c:pt>
                      </c15:dlblFieldTableCache>
                    </c15:dlblFTEntry>
                  </c15:dlblFieldTable>
                  <c15:showDataLabelsRange val="0"/>
                </c:ext>
                <c:ext xmlns:c16="http://schemas.microsoft.com/office/drawing/2014/chart" uri="{C3380CC4-5D6E-409C-BE32-E72D297353CC}">
                  <c16:uniqueId val="{00000038-3F17-4634-8E70-683E671339E5}"/>
                </c:ext>
              </c:extLst>
            </c:dLbl>
            <c:dLbl>
              <c:idx val="57"/>
              <c:layout>
                <c:manualLayout>
                  <c:x val="-5.6663326690409431E-2"/>
                  <c:y val="1.6330037937618183E-2"/>
                </c:manualLayout>
              </c:layout>
              <c:tx>
                <c:strRef>
                  <c:f>Curve!$F$61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{656663BE-633E-4AD2-B6DB-D394940213AD}</c15:txfldGUID>
                      <c15:f>Curve!$F$61</c15:f>
                      <c15:dlblFieldTableCache>
                        <c:ptCount val="1"/>
                        <c:pt idx="0">
                          <c:v>  </c:v>
                        </c:pt>
                      </c15:dlblFieldTableCache>
                    </c15:dlblFTEntry>
                  </c15:dlblFieldTable>
                  <c15:showDataLabelsRange val="0"/>
                </c:ext>
                <c:ext xmlns:c16="http://schemas.microsoft.com/office/drawing/2014/chart" uri="{C3380CC4-5D6E-409C-BE32-E72D297353CC}">
                  <c16:uniqueId val="{00000039-3F17-4634-8E70-683E671339E5}"/>
                </c:ext>
              </c:extLst>
            </c:dLbl>
            <c:dLbl>
              <c:idx val="58"/>
              <c:layout>
                <c:manualLayout>
                  <c:x val="-2.5378516374647019E-2"/>
                  <c:y val="-5.9983447899276773E-2"/>
                </c:manualLayout>
              </c:layout>
              <c:tx>
                <c:strRef>
                  <c:f>Curve!$F$62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5.5382630337726162E-2"/>
                      <c:h val="3.5571460375833835E-2"/>
                    </c:manualLayout>
                  </c15:layout>
                  <c15:dlblFieldTable>
                    <c15:dlblFTEntry>
                      <c15:txfldGUID>{5F50F196-D776-4757-8587-5D810DA72FCB}</c15:txfldGUID>
                      <c15:f>Curve!$F$62</c15:f>
                      <c15:dlblFieldTableCache>
                        <c:ptCount val="1"/>
                        <c:pt idx="0">
                          <c:v>  </c:v>
                        </c:pt>
                      </c15:dlblFieldTableCache>
                    </c15:dlblFTEntry>
                  </c15:dlblFieldTable>
                  <c15:showDataLabelsRange val="0"/>
                </c:ext>
                <c:ext xmlns:c16="http://schemas.microsoft.com/office/drawing/2014/chart" uri="{C3380CC4-5D6E-409C-BE32-E72D297353CC}">
                  <c16:uniqueId val="{0000003A-3F17-4634-8E70-683E671339E5}"/>
                </c:ext>
              </c:extLst>
            </c:dLbl>
            <c:dLbl>
              <c:idx val="59"/>
              <c:layout>
                <c:manualLayout>
                  <c:x val="-0.11638491188685339"/>
                  <c:y val="5.8537424664266216E-2"/>
                </c:manualLayout>
              </c:layout>
              <c:tx>
                <c:strRef>
                  <c:f>Curve!$F$63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{6BA79463-BF3F-4A1D-8801-063A71928C0C}</c15:txfldGUID>
                      <c15:f>Curve!$F$63</c15:f>
                      <c15:dlblFieldTableCache>
                        <c:ptCount val="1"/>
                        <c:pt idx="0">
                          <c:v>  </c:v>
                        </c:pt>
                      </c15:dlblFieldTableCache>
                    </c15:dlblFTEntry>
                  </c15:dlblFieldTable>
                  <c15:showDataLabelsRange val="0"/>
                </c:ext>
                <c:ext xmlns:c16="http://schemas.microsoft.com/office/drawing/2014/chart" uri="{C3380CC4-5D6E-409C-BE32-E72D297353CC}">
                  <c16:uniqueId val="{0000003B-3F17-4634-8E70-683E671339E5}"/>
                </c:ext>
              </c:extLst>
            </c:dLbl>
            <c:dLbl>
              <c:idx val="60"/>
              <c:layout>
                <c:manualLayout>
                  <c:x val="-6.4863622518067612E-2"/>
                  <c:y val="5.7544714845982989E-2"/>
                </c:manualLayout>
              </c:layout>
              <c:tx>
                <c:strRef>
                  <c:f>Curve!$F$64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{FC610D5A-69FA-4E94-AD17-81347D3C234F}</c15:txfldGUID>
                      <c15:f>Curve!$F$64</c15:f>
                      <c15:dlblFieldTableCache>
                        <c:ptCount val="1"/>
                        <c:pt idx="0">
                          <c:v>  </c:v>
                        </c:pt>
                      </c15:dlblFieldTableCache>
                    </c15:dlblFTEntry>
                  </c15:dlblFieldTable>
                  <c15:showDataLabelsRange val="0"/>
                </c:ext>
                <c:ext xmlns:c16="http://schemas.microsoft.com/office/drawing/2014/chart" uri="{C3380CC4-5D6E-409C-BE32-E72D297353CC}">
                  <c16:uniqueId val="{0000003C-3F17-4634-8E70-683E671339E5}"/>
                </c:ext>
              </c:extLst>
            </c:dLbl>
            <c:dLbl>
              <c:idx val="61"/>
              <c:layout>
                <c:manualLayout>
                  <c:x val="-4.7342656821619429E-2"/>
                  <c:y val="0.13101040087647925"/>
                </c:manualLayout>
              </c:layout>
              <c:tx>
                <c:strRef>
                  <c:f>Curve!$F$65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{D7603CBD-329D-4CFC-BE05-6C0FA5CC63E6}</c15:txfldGUID>
                      <c15:f>Curve!$F$65</c15:f>
                      <c15:dlblFieldTableCache>
                        <c:ptCount val="1"/>
                        <c:pt idx="0">
                          <c:v>  </c:v>
                        </c:pt>
                      </c15:dlblFieldTableCache>
                    </c15:dlblFTEntry>
                  </c15:dlblFieldTable>
                  <c15:showDataLabelsRange val="0"/>
                </c:ext>
                <c:ext xmlns:c16="http://schemas.microsoft.com/office/drawing/2014/chart" uri="{C3380CC4-5D6E-409C-BE32-E72D297353CC}">
                  <c16:uniqueId val="{0000003D-3F17-4634-8E70-683E671339E5}"/>
                </c:ext>
              </c:extLst>
            </c:dLbl>
            <c:dLbl>
              <c:idx val="62"/>
              <c:layout>
                <c:manualLayout>
                  <c:x val="-1.828497978548663E-2"/>
                  <c:y val="2.5062307162307288E-2"/>
                </c:manualLayout>
              </c:layout>
              <c:tx>
                <c:strRef>
                  <c:f>Curve!$F$66</c:f>
                  <c:strCache>
                    <c:ptCount val="1"/>
                    <c:pt idx="0">
                      <c:v> Japan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{49D4D721-D08B-49CC-B599-0FE21A0C5DE0}</c15:txfldGUID>
                      <c15:f>Curve!$F$66</c15:f>
                      <c15:dlblFieldTableCache>
                        <c:ptCount val="1"/>
                        <c:pt idx="0">
                          <c:v> Japan </c:v>
                        </c:pt>
                      </c15:dlblFieldTableCache>
                    </c15:dlblFTEntry>
                  </c15:dlblFieldTable>
                  <c15:showDataLabelsRange val="0"/>
                </c:ext>
                <c:ext xmlns:c16="http://schemas.microsoft.com/office/drawing/2014/chart" uri="{C3380CC4-5D6E-409C-BE32-E72D297353CC}">
                  <c16:uniqueId val="{0000003E-3F17-4634-8E70-683E671339E5}"/>
                </c:ext>
              </c:extLst>
            </c:dLbl>
            <c:dLbl>
              <c:idx val="63"/>
              <c:layout>
                <c:manualLayout>
                  <c:x val="-5.9145099870418327E-2"/>
                  <c:y val="3.3702864195985976E-2"/>
                </c:manualLayout>
              </c:layout>
              <c:tx>
                <c:strRef>
                  <c:f>Curve!$F$67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6.9283077311232247E-2"/>
                      <c:h val="3.6573166148302992E-2"/>
                    </c:manualLayout>
                  </c15:layout>
                  <c15:dlblFieldTable>
                    <c15:dlblFTEntry>
                      <c15:txfldGUID>{7871BAB9-6152-4168-AAC3-65090E2DF4E7}</c15:txfldGUID>
                      <c15:f>Curve!$F$67</c15:f>
                      <c15:dlblFieldTableCache>
                        <c:ptCount val="1"/>
                        <c:pt idx="0">
                          <c:v>  </c:v>
                        </c:pt>
                      </c15:dlblFieldTableCache>
                    </c15:dlblFTEntry>
                  </c15:dlblFieldTable>
                  <c15:showDataLabelsRange val="0"/>
                </c:ext>
                <c:ext xmlns:c16="http://schemas.microsoft.com/office/drawing/2014/chart" uri="{C3380CC4-5D6E-409C-BE32-E72D297353CC}">
                  <c16:uniqueId val="{0000003F-3F17-4634-8E70-683E671339E5}"/>
                </c:ext>
              </c:extLst>
            </c:dLbl>
            <c:dLbl>
              <c:idx val="64"/>
              <c:layout>
                <c:manualLayout>
                  <c:x val="1.7410179444562773E-2"/>
                  <c:y val="-7.510160025555998E-2"/>
                </c:manualLayout>
              </c:layout>
              <c:tx>
                <c:strRef>
                  <c:f>Curve!$F$68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{C6EBFEFB-EA37-450F-83A6-9C2C763471F4}</c15:txfldGUID>
                      <c15:f>Curve!$F$68</c15:f>
                      <c15:dlblFieldTableCache>
                        <c:ptCount val="1"/>
                        <c:pt idx="0">
                          <c:v>  </c:v>
                        </c:pt>
                      </c15:dlblFieldTableCache>
                    </c15:dlblFTEntry>
                  </c15:dlblFieldTable>
                  <c15:showDataLabelsRange val="0"/>
                </c:ext>
                <c:ext xmlns:c16="http://schemas.microsoft.com/office/drawing/2014/chart" uri="{C3380CC4-5D6E-409C-BE32-E72D297353CC}">
                  <c16:uniqueId val="{00000040-3F17-4634-8E70-683E671339E5}"/>
                </c:ext>
              </c:extLst>
            </c:dLbl>
            <c:dLbl>
              <c:idx val="65"/>
              <c:layout>
                <c:manualLayout>
                  <c:x val="-4.5299841194273108E-3"/>
                  <c:y val="0.11772489903811231"/>
                </c:manualLayout>
              </c:layout>
              <c:tx>
                <c:strRef>
                  <c:f>Curve!$F$69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{6E848779-C323-4B6E-A53B-E7425E72A4BF}</c15:txfldGUID>
                      <c15:f>Curve!$F$69</c15:f>
                      <c15:dlblFieldTableCache>
                        <c:ptCount val="1"/>
                        <c:pt idx="0">
                          <c:v>  </c:v>
                        </c:pt>
                      </c15:dlblFieldTableCache>
                    </c15:dlblFTEntry>
                  </c15:dlblFieldTable>
                  <c15:showDataLabelsRange val="0"/>
                </c:ext>
                <c:ext xmlns:c16="http://schemas.microsoft.com/office/drawing/2014/chart" uri="{C3380CC4-5D6E-409C-BE32-E72D297353CC}">
                  <c16:uniqueId val="{00000041-3F17-4634-8E70-683E671339E5}"/>
                </c:ext>
              </c:extLst>
            </c:dLbl>
            <c:dLbl>
              <c:idx val="66"/>
              <c:layout>
                <c:manualLayout>
                  <c:x val="-6.718358771495346E-2"/>
                  <c:y val="-0.10684168878900945"/>
                </c:manualLayout>
              </c:layout>
              <c:tx>
                <c:strRef>
                  <c:f>Curve!$F$70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{3A98B439-C4E1-40F2-B316-D65E5B0A4FFE}</c15:txfldGUID>
                      <c15:f>Curve!$F$70</c15:f>
                      <c15:dlblFieldTableCache>
                        <c:ptCount val="1"/>
                        <c:pt idx="0">
                          <c:v>  </c:v>
                        </c:pt>
                      </c15:dlblFieldTableCache>
                    </c15:dlblFTEntry>
                  </c15:dlblFieldTable>
                  <c15:showDataLabelsRange val="0"/>
                </c:ext>
                <c:ext xmlns:c16="http://schemas.microsoft.com/office/drawing/2014/chart" uri="{C3380CC4-5D6E-409C-BE32-E72D297353CC}">
                  <c16:uniqueId val="{00000042-3F17-4634-8E70-683E671339E5}"/>
                </c:ext>
              </c:extLst>
            </c:dLbl>
            <c:dLbl>
              <c:idx val="67"/>
              <c:layout>
                <c:manualLayout>
                  <c:x val="-1.4161804500163038E-2"/>
                  <c:y val="5.5973162498494849E-2"/>
                </c:manualLayout>
              </c:layout>
              <c:tx>
                <c:strRef>
                  <c:f>Curve!$F$71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{F25794A2-4587-4FD8-AC62-337918653DAB}</c15:txfldGUID>
                      <c15:f>Curve!$F$71</c15:f>
                      <c15:dlblFieldTableCache>
                        <c:ptCount val="1"/>
                        <c:pt idx="0">
                          <c:v>  </c:v>
                        </c:pt>
                      </c15:dlblFieldTableCache>
                    </c15:dlblFTEntry>
                  </c15:dlblFieldTable>
                  <c15:showDataLabelsRange val="0"/>
                </c:ext>
                <c:ext xmlns:c16="http://schemas.microsoft.com/office/drawing/2014/chart" uri="{C3380CC4-5D6E-409C-BE32-E72D297353CC}">
                  <c16:uniqueId val="{00000043-3F17-4634-8E70-683E671339E5}"/>
                </c:ext>
              </c:extLst>
            </c:dLbl>
            <c:dLbl>
              <c:idx val="68"/>
              <c:layout>
                <c:manualLayout>
                  <c:x val="-4.6826604767682779E-2"/>
                  <c:y val="9.5983413771234039E-2"/>
                </c:manualLayout>
              </c:layout>
              <c:tx>
                <c:rich>
                  <a:bodyPr/>
                  <a:lstStyle/>
                  <a:p>
                    <a:r>
                      <a:rPr lang="en-US" dirty="0"/>
                      <a:t>Philippines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3F17-4634-8E70-683E671339E5}"/>
                </c:ext>
              </c:extLst>
            </c:dLbl>
            <c:dLbl>
              <c:idx val="69"/>
              <c:layout>
                <c:manualLayout>
                  <c:x val="1.465290823366785E-2"/>
                  <c:y val="1.0739240849017038E-2"/>
                </c:manualLayout>
              </c:layout>
              <c:tx>
                <c:rich>
                  <a:bodyPr/>
                  <a:lstStyle/>
                  <a:p>
                    <a:r>
                      <a:rPr lang="en-US"/>
                      <a:t>Brazil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3F17-4634-8E70-683E671339E5}"/>
                </c:ext>
              </c:extLst>
            </c:dLbl>
            <c:dLbl>
              <c:idx val="70"/>
              <c:layout>
                <c:manualLayout>
                  <c:x val="-9.4741057704583881E-2"/>
                  <c:y val="-0.13640950238469698"/>
                </c:manualLayout>
              </c:layout>
              <c:tx>
                <c:rich>
                  <a:bodyPr/>
                  <a:lstStyle/>
                  <a:p>
                    <a:r>
                      <a:rPr lang="en-US" dirty="0"/>
                      <a:t>Thailand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3F17-4634-8E70-683E671339E5}"/>
                </c:ext>
              </c:extLst>
            </c:dLbl>
            <c:dLbl>
              <c:idx val="71"/>
              <c:layout>
                <c:manualLayout>
                  <c:x val="2.1967241991682006E-2"/>
                  <c:y val="2.669373441922206E-2"/>
                </c:manualLayout>
              </c:layout>
              <c:tx>
                <c:rich>
                  <a:bodyPr/>
                  <a:lstStyle/>
                  <a:p>
                    <a:r>
                      <a:rPr lang="en-US"/>
                      <a:t>India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3F17-4634-8E70-683E671339E5}"/>
                </c:ext>
              </c:extLst>
            </c:dLbl>
            <c:dLbl>
              <c:idx val="72"/>
              <c:layout>
                <c:manualLayout>
                  <c:x val="-2.64455048007569E-2"/>
                  <c:y val="5.7275103308429345E-2"/>
                </c:manualLayout>
              </c:layout>
              <c:tx>
                <c:strRef>
                  <c:f>Curve!$F$76</c:f>
                  <c:strCache>
                    <c:ptCount val="1"/>
                    <c:pt idx="0">
                      <c:v> Egypt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{5B3061F6-9067-45CF-BDC0-C25AACB7D209}</c15:txfldGUID>
                      <c15:f>Curve!$F$76</c15:f>
                      <c15:dlblFieldTableCache>
                        <c:ptCount val="1"/>
                        <c:pt idx="0">
                          <c:v> Egypt </c:v>
                        </c:pt>
                      </c15:dlblFieldTableCache>
                    </c15:dlblFTEntry>
                  </c15:dlblFieldTable>
                  <c15:showDataLabelsRange val="0"/>
                </c:ext>
                <c:ext xmlns:c16="http://schemas.microsoft.com/office/drawing/2014/chart" uri="{C3380CC4-5D6E-409C-BE32-E72D297353CC}">
                  <c16:uniqueId val="{00000048-3F17-4634-8E70-683E671339E5}"/>
                </c:ext>
              </c:extLst>
            </c:dLbl>
            <c:dLbl>
              <c:idx val="73"/>
              <c:layout>
                <c:manualLayout>
                  <c:x val="-1.9912007069191013E-2"/>
                  <c:y val="-0.19861383266451849"/>
                </c:manualLayout>
              </c:layout>
              <c:tx>
                <c:rich>
                  <a:bodyPr/>
                  <a:lstStyle/>
                  <a:p>
                    <a:r>
                      <a:rPr lang="en-US" dirty="0"/>
                      <a:t>Malaysia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3F17-4634-8E70-683E671339E5}"/>
                </c:ext>
              </c:extLst>
            </c:dLbl>
            <c:dLbl>
              <c:idx val="76"/>
              <c:layout>
                <c:manualLayout>
                  <c:x val="-7.449767312845286E-2"/>
                  <c:y val="-2.5289174949445058E-2"/>
                </c:manualLayout>
              </c:layout>
              <c:tx>
                <c:rich>
                  <a:bodyPr/>
                  <a:lstStyle/>
                  <a:p>
                    <a:r>
                      <a:rPr lang="en-US" dirty="0"/>
                      <a:t>Indonesia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3F17-4634-8E70-683E671339E5}"/>
                </c:ext>
              </c:extLst>
            </c:dLbl>
            <c:dLbl>
              <c:idx val="77"/>
              <c:layout>
                <c:manualLayout>
                  <c:x val="-5.6267621381242076E-2"/>
                  <c:y val="-0.10303268592023233"/>
                </c:manualLayout>
              </c:layout>
              <c:tx>
                <c:rich>
                  <a:bodyPr/>
                  <a:lstStyle/>
                  <a:p>
                    <a:r>
                      <a:rPr lang="en-US" dirty="0"/>
                      <a:t>Philippines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3F17-4634-8E70-683E671339E5}"/>
                </c:ext>
              </c:extLst>
            </c:dLbl>
            <c:dLbl>
              <c:idx val="78"/>
              <c:layout>
                <c:manualLayout>
                  <c:x val="-4.7573664590462798E-2"/>
                  <c:y val="-8.3198374239580417E-2"/>
                </c:manualLayout>
              </c:layout>
              <c:tx>
                <c:rich>
                  <a:bodyPr/>
                  <a:lstStyle/>
                  <a:p>
                    <a:r>
                      <a:rPr lang="en-US"/>
                      <a:t>Romania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3F17-4634-8E70-683E671339E5}"/>
                </c:ext>
              </c:extLst>
            </c:dLbl>
            <c:dLbl>
              <c:idx val="79"/>
              <c:layout>
                <c:manualLayout>
                  <c:x val="-2.5246320894224517E-2"/>
                  <c:y val="6.5126828338788953E-2"/>
                </c:manualLayout>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3B4B59"/>
                        </a:solidFill>
                        <a:latin typeface="Arial" panose="020B0604020202020204" pitchFamily="34" charset="0"/>
                        <a:ea typeface="+mn-ea"/>
                        <a:cs typeface="Arial" panose="020B0604020202020204" pitchFamily="34" charset="0"/>
                      </a:defRPr>
                    </a:pPr>
                    <a:r>
                      <a:rPr lang="en-US" sz="1000" b="0" i="0" u="none" strike="noStrike" kern="1200" baseline="0" dirty="0">
                        <a:solidFill>
                          <a:srgbClr val="3B4B59"/>
                        </a:solidFill>
                        <a:latin typeface="Arial" panose="020B0604020202020204" pitchFamily="34" charset="0"/>
                        <a:cs typeface="Arial" panose="020B0604020202020204" pitchFamily="34" charset="0"/>
                      </a:rPr>
                      <a:t>India</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4.0280038281398436E-2"/>
                      <c:h val="5.0980470227548723E-2"/>
                    </c:manualLayout>
                  </c15:layout>
                  <c15:showDataLabelsRange val="0"/>
                </c:ext>
                <c:ext xmlns:c16="http://schemas.microsoft.com/office/drawing/2014/chart" uri="{C3380CC4-5D6E-409C-BE32-E72D297353CC}">
                  <c16:uniqueId val="{0000004D-3F17-4634-8E70-683E671339E5}"/>
                </c:ext>
              </c:extLst>
            </c:dLbl>
            <c:dLbl>
              <c:idx val="81"/>
              <c:layout>
                <c:manualLayout>
                  <c:x val="5.8857147452748915E-3"/>
                  <c:y val="1.9051411052366636E-2"/>
                </c:manualLayout>
              </c:layout>
              <c:tx>
                <c:rich>
                  <a:bodyPr/>
                  <a:lstStyle/>
                  <a:p>
                    <a:r>
                      <a:rPr lang="en-US" dirty="0"/>
                      <a:t>South Africa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3F17-4634-8E70-683E671339E5}"/>
                </c:ext>
              </c:extLst>
            </c:dLbl>
            <c:dLbl>
              <c:idx val="82"/>
              <c:layout>
                <c:manualLayout>
                  <c:x val="-3.4069108784310291E-2"/>
                  <c:y val="-9.5524331336465484E-2"/>
                </c:manualLayout>
              </c:layout>
              <c:tx>
                <c:rich>
                  <a:bodyPr/>
                  <a:lstStyle/>
                  <a:p>
                    <a:r>
                      <a:rPr lang="en-US" dirty="0"/>
                      <a:t>Thailand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3F17-4634-8E70-683E671339E5}"/>
                </c:ext>
              </c:extLst>
            </c:dLbl>
            <c:dLbl>
              <c:idx val="84"/>
              <c:layout>
                <c:manualLayout>
                  <c:x val="-5.4645621192036843E-2"/>
                  <c:y val="-5.4043325003571535E-2"/>
                </c:manualLayout>
              </c:layout>
              <c:tx>
                <c:rich>
                  <a:bodyPr/>
                  <a:lstStyle/>
                  <a:p>
                    <a:r>
                      <a:rPr lang="en-US"/>
                      <a:t>Chile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3F17-4634-8E70-683E671339E5}"/>
                </c:ext>
              </c:extLst>
            </c:dLbl>
            <c:dLbl>
              <c:idx val="88"/>
              <c:layout>
                <c:manualLayout>
                  <c:x val="-4.5216345723271371E-2"/>
                  <c:y val="-5.1800628908493941E-2"/>
                </c:manualLayout>
              </c:layout>
              <c:tx>
                <c:rich>
                  <a:bodyPr/>
                  <a:lstStyle/>
                  <a:p>
                    <a:r>
                      <a:rPr lang="en-US"/>
                      <a:t>Hungary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3F17-4634-8E70-683E671339E5}"/>
                </c:ext>
              </c:extLst>
            </c:dLbl>
            <c:dLbl>
              <c:idx val="89"/>
              <c:layout>
                <c:manualLayout>
                  <c:x val="-8.2348108398283368E-2"/>
                  <c:y val="-3.7315601919133669E-2"/>
                </c:manualLayout>
              </c:layout>
              <c:tx>
                <c:rich>
                  <a:bodyPr/>
                  <a:lstStyle/>
                  <a:p>
                    <a:r>
                      <a:rPr lang="en-US"/>
                      <a:t>Romania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3F17-4634-8E70-683E671339E5}"/>
                </c:ext>
              </c:extLst>
            </c:dLbl>
            <c:dLbl>
              <c:idx val="91"/>
              <c:layout>
                <c:manualLayout>
                  <c:x val="-6.88999828095611E-4"/>
                  <c:y val="3.185397748117981E-2"/>
                </c:manualLayout>
              </c:layout>
              <c:tx>
                <c:rich>
                  <a:bodyPr/>
                  <a:lstStyle/>
                  <a:p>
                    <a:r>
                      <a:rPr lang="en-US"/>
                      <a:t>Mexico</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3F17-4634-8E70-683E671339E5}"/>
                </c:ext>
              </c:extLst>
            </c:dLbl>
            <c:dLbl>
              <c:idx val="93"/>
              <c:layout>
                <c:manualLayout>
                  <c:x val="-8.9948720217062086E-2"/>
                  <c:y val="-2.5635279295369677E-2"/>
                </c:manualLayout>
              </c:layout>
              <c:tx>
                <c:rich>
                  <a:bodyPr/>
                  <a:lstStyle/>
                  <a:p>
                    <a:r>
                      <a:rPr lang="en-US" dirty="0"/>
                      <a:t>Romania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3F17-4634-8E70-683E671339E5}"/>
                </c:ext>
              </c:extLst>
            </c:dLbl>
            <c:dLbl>
              <c:idx val="94"/>
              <c:layout>
                <c:manualLayout>
                  <c:x val="-6.8789534395184829E-2"/>
                  <c:y val="-3.3859060147873141E-2"/>
                </c:manualLayout>
              </c:layout>
              <c:tx>
                <c:rich>
                  <a:bodyPr/>
                  <a:lstStyle/>
                  <a:p>
                    <a:r>
                      <a:rPr lang="en-US"/>
                      <a:t>Mexico</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3F17-4634-8E70-683E671339E5}"/>
                </c:ext>
              </c:extLst>
            </c:dLbl>
            <c:dLbl>
              <c:idx val="95"/>
              <c:layout>
                <c:manualLayout>
                  <c:x val="-5.4661700204777335E-2"/>
                  <c:y val="-4.3007590645503489E-2"/>
                </c:manualLayout>
              </c:layout>
              <c:tx>
                <c:rich>
                  <a:bodyPr/>
                  <a:lstStyle/>
                  <a:p>
                    <a:r>
                      <a:rPr lang="en-US" dirty="0"/>
                      <a:t>Colombia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3F17-4634-8E70-683E671339E5}"/>
                </c:ext>
              </c:extLst>
            </c:dLbl>
            <c:dLbl>
              <c:idx val="96"/>
              <c:layout>
                <c:manualLayout>
                  <c:x val="-7.4147266382332822E-2"/>
                  <c:y val="-8.5318356201932091E-3"/>
                </c:manualLayout>
              </c:layout>
              <c:tx>
                <c:rich>
                  <a:bodyPr/>
                  <a:lstStyle/>
                  <a:p>
                    <a:r>
                      <a:rPr lang="en-US" dirty="0"/>
                      <a:t>Malaysia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3F17-4634-8E70-683E671339E5}"/>
                </c:ext>
              </c:extLst>
            </c:dLbl>
            <c:dLbl>
              <c:idx val="97"/>
              <c:layout>
                <c:manualLayout>
                  <c:x val="-8.1969240172547891E-2"/>
                  <c:y val="-2.9247163817449101E-2"/>
                </c:manualLayout>
              </c:layout>
              <c:tx>
                <c:rich>
                  <a:bodyPr/>
                  <a:lstStyle/>
                  <a:p>
                    <a:r>
                      <a:rPr lang="en-US" dirty="0"/>
                      <a:t>Colombia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3F17-4634-8E70-683E671339E5}"/>
                </c:ext>
              </c:extLst>
            </c:dLbl>
            <c:dLbl>
              <c:idx val="98"/>
              <c:layout>
                <c:manualLayout>
                  <c:x val="-6.2909787170301351E-2"/>
                  <c:y val="-4.1089017905721024E-2"/>
                </c:manualLayout>
              </c:layout>
              <c:tx>
                <c:rich>
                  <a:bodyPr/>
                  <a:lstStyle/>
                  <a:p>
                    <a:r>
                      <a:rPr lang="en-US"/>
                      <a:t>Russia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3F17-4634-8E70-683E671339E5}"/>
                </c:ext>
              </c:extLst>
            </c:dLbl>
            <c:dLbl>
              <c:idx val="99"/>
              <c:layout>
                <c:manualLayout>
                  <c:x val="-2.8258417534649794E-2"/>
                  <c:y val="-6.1674208016108505E-2"/>
                </c:manualLayout>
              </c:layout>
              <c:tx>
                <c:rich>
                  <a:bodyPr/>
                  <a:lstStyle/>
                  <a:p>
                    <a:r>
                      <a:rPr lang="en-US" dirty="0"/>
                      <a:t>Peru</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3F17-4634-8E70-683E671339E5}"/>
                </c:ext>
              </c:extLst>
            </c:dLbl>
            <c:dLbl>
              <c:idx val="101"/>
              <c:layout>
                <c:manualLayout>
                  <c:x val="-6.9502878367079218E-2"/>
                  <c:y val="-3.425184282560826E-2"/>
                </c:manualLayout>
              </c:layout>
              <c:tx>
                <c:rich>
                  <a:bodyPr/>
                  <a:lstStyle/>
                  <a:p>
                    <a:r>
                      <a:rPr lang="en-US" dirty="0"/>
                      <a:t>Serbia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B-3F17-4634-8E70-683E671339E5}"/>
                </c:ext>
              </c:extLst>
            </c:dLbl>
            <c:dLbl>
              <c:idx val="104"/>
              <c:layout>
                <c:manualLayout>
                  <c:x val="-1.5650593066596719E-2"/>
                  <c:y val="8.8081449686086125E-2"/>
                </c:manualLayout>
              </c:layout>
              <c:tx>
                <c:rich>
                  <a:bodyPr/>
                  <a:lstStyle/>
                  <a:p>
                    <a:r>
                      <a:rPr lang="en-US" dirty="0"/>
                      <a:t>India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C-3F17-4634-8E70-683E671339E5}"/>
                </c:ext>
              </c:extLst>
            </c:dLbl>
            <c:dLbl>
              <c:idx val="105"/>
              <c:layout>
                <c:manualLayout>
                  <c:x val="-1.174981578082291E-2"/>
                  <c:y val="2.4931104013742159E-2"/>
                </c:manualLayout>
              </c:layout>
              <c:tx>
                <c:rich>
                  <a:bodyPr/>
                  <a:lstStyle/>
                  <a:p>
                    <a:r>
                      <a:rPr lang="en-US" dirty="0"/>
                      <a:t>Mexico</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D-3F17-4634-8E70-683E671339E5}"/>
                </c:ext>
              </c:extLst>
            </c:dLbl>
            <c:dLbl>
              <c:idx val="108"/>
              <c:layout>
                <c:manualLayout>
                  <c:x val="-6.2870888745691078E-2"/>
                  <c:y val="-3.168219966611398E-3"/>
                </c:manualLayout>
              </c:layout>
              <c:tx>
                <c:rich>
                  <a:bodyPr/>
                  <a:lstStyle/>
                  <a:p>
                    <a:r>
                      <a:rPr lang="en-US" dirty="0"/>
                      <a:t>Russia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E-3F17-4634-8E70-683E671339E5}"/>
                </c:ext>
              </c:extLst>
            </c:dLbl>
            <c:dLbl>
              <c:idx val="109"/>
              <c:layout>
                <c:manualLayout>
                  <c:x val="-7.7123089770066863E-2"/>
                  <c:y val="-1.8541052716566954E-2"/>
                </c:manualLayout>
              </c:layout>
              <c:tx>
                <c:rich>
                  <a:bodyPr/>
                  <a:lstStyle/>
                  <a:p>
                    <a:r>
                      <a:rPr lang="en-US" dirty="0"/>
                      <a:t>Colombia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F-3F17-4634-8E70-683E671339E5}"/>
                </c:ext>
              </c:extLst>
            </c:dLbl>
            <c:dLbl>
              <c:idx val="110"/>
              <c:layout>
                <c:manualLayout>
                  <c:x val="-9.469864929007675E-2"/>
                  <c:y val="-6.8429731767908328E-2"/>
                </c:manualLayout>
              </c:layout>
              <c:tx>
                <c:rich>
                  <a:bodyPr/>
                  <a:lstStyle/>
                  <a:p>
                    <a:r>
                      <a:rPr lang="en-US" dirty="0"/>
                      <a:t>Romania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0-3F17-4634-8E70-683E671339E5}"/>
                </c:ext>
              </c:extLst>
            </c:dLbl>
            <c:dLbl>
              <c:idx val="111"/>
              <c:layout>
                <c:manualLayout>
                  <c:x val="-6.3907269550344037E-2"/>
                  <c:y val="-9.8569331595982468E-2"/>
                </c:manualLayout>
              </c:layout>
              <c:tx>
                <c:rich>
                  <a:bodyPr/>
                  <a:lstStyle/>
                  <a:p>
                    <a:r>
                      <a:rPr lang="en-US" dirty="0"/>
                      <a:t>Poland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1-3F17-4634-8E70-683E671339E5}"/>
                </c:ext>
              </c:extLst>
            </c:dLbl>
            <c:dLbl>
              <c:idx val="112"/>
              <c:layout>
                <c:manualLayout>
                  <c:x val="-1.4788175591788516E-2"/>
                  <c:y val="5.0461723978078424E-2"/>
                </c:manualLayout>
              </c:layout>
              <c:tx>
                <c:rich>
                  <a:bodyPr/>
                  <a:lstStyle/>
                  <a:p>
                    <a:r>
                      <a:rPr lang="en-US" dirty="0"/>
                      <a:t>South Africa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2-3F17-4634-8E70-683E671339E5}"/>
                </c:ext>
              </c:extLst>
            </c:dLbl>
            <c:dLbl>
              <c:idx val="113"/>
              <c:layout>
                <c:manualLayout>
                  <c:x val="-6.5188097941682802E-2"/>
                  <c:y val="-0.1344288232885528"/>
                </c:manualLayout>
              </c:layout>
              <c:tx>
                <c:rich>
                  <a:bodyPr/>
                  <a:lstStyle/>
                  <a:p>
                    <a:r>
                      <a:rPr lang="en-US" dirty="0"/>
                      <a:t>Mexico</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3-3F17-4634-8E70-683E671339E5}"/>
                </c:ext>
              </c:extLst>
            </c:dLbl>
            <c:dLbl>
              <c:idx val="115"/>
              <c:layout>
                <c:manualLayout>
                  <c:x val="-5.9068132444792053E-2"/>
                  <c:y val="-2.2023394773290256E-2"/>
                </c:manualLayout>
              </c:layout>
              <c:tx>
                <c:rich>
                  <a:bodyPr/>
                  <a:lstStyle/>
                  <a:p>
                    <a:r>
                      <a:rPr lang="en-US" dirty="0"/>
                      <a:t>Chile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4-3F17-4634-8E70-683E671339E5}"/>
                </c:ext>
              </c:extLst>
            </c:dLbl>
            <c:dLbl>
              <c:idx val="117"/>
              <c:layout>
                <c:manualLayout>
                  <c:x val="-2.6112879860948568E-2"/>
                  <c:y val="3.9378642102059914E-2"/>
                </c:manualLayout>
              </c:layout>
              <c:tx>
                <c:rich>
                  <a:bodyPr/>
                  <a:lstStyle/>
                  <a:p>
                    <a:r>
                      <a:rPr lang="en-US" dirty="0"/>
                      <a:t>Chile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5-3F17-4634-8E70-683E671339E5}"/>
                </c:ext>
              </c:extLst>
            </c:dLbl>
            <c:dLbl>
              <c:idx val="118"/>
              <c:layout>
                <c:manualLayout>
                  <c:x val="-4.3667735958879669E-2"/>
                  <c:y val="-4.7306586427846208E-2"/>
                </c:manualLayout>
              </c:layout>
              <c:tx>
                <c:rich>
                  <a:bodyPr/>
                  <a:lstStyle/>
                  <a:p>
                    <a:r>
                      <a:rPr lang="en-US" dirty="0"/>
                      <a:t>Peru</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6-3F17-4634-8E70-683E671339E5}"/>
                </c:ext>
              </c:extLst>
            </c:dLbl>
            <c:dLbl>
              <c:idx val="119"/>
              <c:layout>
                <c:manualLayout>
                  <c:x val="-3.689711572583361E-2"/>
                  <c:y val="-4.0082817383687394E-2"/>
                </c:manualLayout>
              </c:layout>
              <c:tx>
                <c:rich>
                  <a:bodyPr/>
                  <a:lstStyle/>
                  <a:p>
                    <a:r>
                      <a:rPr lang="en-US"/>
                      <a:t>Hungary</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7-3F17-4634-8E70-683E671339E5}"/>
                </c:ext>
              </c:extLst>
            </c:dLbl>
            <c:dLbl>
              <c:idx val="123"/>
              <c:layout>
                <c:manualLayout>
                  <c:x val="-7.1313681277199351E-2"/>
                  <c:y val="-3.9639721628931483E-3"/>
                </c:manualLayout>
              </c:layout>
              <c:tx>
                <c:rich>
                  <a:bodyPr/>
                  <a:lstStyle/>
                  <a:p>
                    <a:r>
                      <a:rPr lang="en-US" dirty="0"/>
                      <a:t>Chile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8-3F17-4634-8E70-683E671339E5}"/>
                </c:ext>
              </c:extLst>
            </c:dLbl>
            <c:dLbl>
              <c:idx val="124"/>
              <c:layout>
                <c:manualLayout>
                  <c:x val="-3.9076619187067251E-2"/>
                  <c:y val="-6.5284317061330505E-2"/>
                </c:manualLayout>
              </c:layout>
              <c:tx>
                <c:rich>
                  <a:bodyPr/>
                  <a:lstStyle/>
                  <a:p>
                    <a:r>
                      <a:rPr lang="en-US" dirty="0"/>
                      <a:t>Hungary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9-3F17-4634-8E70-683E671339E5}"/>
                </c:ext>
              </c:extLst>
            </c:dLbl>
            <c:dLbl>
              <c:idx val="128"/>
              <c:layout>
                <c:manualLayout>
                  <c:x val="-7.3686233556179669E-3"/>
                  <c:y val="-5.7085273916024346E-2"/>
                </c:manualLayout>
              </c:layout>
              <c:tx>
                <c:rich>
                  <a:bodyPr/>
                  <a:lstStyle/>
                  <a:p>
                    <a:r>
                      <a:rPr lang="en-US"/>
                      <a:t>Brazil</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A-3F17-4634-8E70-683E671339E5}"/>
                </c:ext>
              </c:extLst>
            </c:dLbl>
            <c:spPr>
              <a:noFill/>
              <a:ln>
                <a:noFill/>
              </a:ln>
              <a:effectLst/>
            </c:spPr>
            <c:txPr>
              <a:bodyPr/>
              <a:lstStyle/>
              <a:p>
                <a:pPr>
                  <a:defRPr sz="1000">
                    <a:solidFill>
                      <a:srgbClr val="3B4B59"/>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a:solidFill>
                        <a:srgbClr val="3B4B59"/>
                      </a:solidFill>
                      <a:prstDash val="solid"/>
                    </a:ln>
                  </c:spPr>
                </c15:leaderLines>
              </c:ext>
            </c:extLst>
          </c:dLbls>
          <c:yVal>
            <c:numRef>
              <c:f>Curve!$H$4:$H$136</c:f>
              <c:numCache>
                <c:formatCode>General</c:formatCode>
                <c:ptCount val="133"/>
                <c:pt idx="3" formatCode="_-* #,##0.00_-;\-* #,##0.00_-;_-* &quot;-&quot;??_-;_-@_-">
                  <c:v>#N/A</c:v>
                </c:pt>
                <c:pt idx="4" formatCode="_-* #,##0.00_-;\-* #,##0.00_-;_-* &quot;-&quot;??_-;_-@_-">
                  <c:v>#N/A</c:v>
                </c:pt>
                <c:pt idx="5" formatCode="_-* #,##0.00_-;\-* #,##0.00_-;_-* &quot;-&quot;??_-;_-@_-">
                  <c:v>#N/A</c:v>
                </c:pt>
                <c:pt idx="6" formatCode="_-* #,##0.00_-;\-* #,##0.00_-;_-* &quot;-&quot;??_-;_-@_-">
                  <c:v>#N/A</c:v>
                </c:pt>
                <c:pt idx="7" formatCode="_-* #,##0.00_-;\-* #,##0.00_-;_-* &quot;-&quot;??_-;_-@_-">
                  <c:v>#N/A</c:v>
                </c:pt>
                <c:pt idx="8" formatCode="_-* #,##0.00_-;\-* #,##0.00_-;_-* &quot;-&quot;??_-;_-@_-">
                  <c:v>#N/A</c:v>
                </c:pt>
                <c:pt idx="9" formatCode="_-* #,##0.00_-;\-* #,##0.00_-;_-* &quot;-&quot;??_-;_-@_-">
                  <c:v>#N/A</c:v>
                </c:pt>
                <c:pt idx="10" formatCode="_-* #,##0.00_-;\-* #,##0.00_-;_-* &quot;-&quot;??_-;_-@_-">
                  <c:v>#N/A</c:v>
                </c:pt>
                <c:pt idx="11" formatCode="_-* #,##0.00_-;\-* #,##0.00_-;_-* &quot;-&quot;??_-;_-@_-">
                  <c:v>#N/A</c:v>
                </c:pt>
                <c:pt idx="12" formatCode="_-* #,##0.00_-;\-* #,##0.00_-;_-* &quot;-&quot;??_-;_-@_-">
                  <c:v>#N/A</c:v>
                </c:pt>
                <c:pt idx="13" formatCode="_-* #,##0.00_-;\-* #,##0.00_-;_-* &quot;-&quot;??_-;_-@_-">
                  <c:v>#N/A</c:v>
                </c:pt>
                <c:pt idx="14" formatCode="_-* #,##0.00_-;\-* #,##0.00_-;_-* &quot;-&quot;??_-;_-@_-">
                  <c:v>#N/A</c:v>
                </c:pt>
                <c:pt idx="15" formatCode="_-* #,##0.00_-;\-* #,##0.00_-;_-* &quot;-&quot;??_-;_-@_-">
                  <c:v>2.3253353833661974</c:v>
                </c:pt>
                <c:pt idx="16" formatCode="_-* #,##0.00_-;\-* #,##0.00_-;_-* &quot;-&quot;??_-;_-@_-">
                  <c:v>#N/A</c:v>
                </c:pt>
                <c:pt idx="17" formatCode="_-* #,##0.00_-;\-* #,##0.00_-;_-* &quot;-&quot;??_-;_-@_-">
                  <c:v>#N/A</c:v>
                </c:pt>
                <c:pt idx="18" formatCode="_-* #,##0.00_-;\-* #,##0.00_-;_-* &quot;-&quot;??_-;_-@_-">
                  <c:v>#N/A</c:v>
                </c:pt>
                <c:pt idx="19" formatCode="_-* #,##0.00_-;\-* #,##0.00_-;_-* &quot;-&quot;??_-;_-@_-">
                  <c:v>#N/A</c:v>
                </c:pt>
                <c:pt idx="20" formatCode="_-* #,##0.00_-;\-* #,##0.00_-;_-* &quot;-&quot;??_-;_-@_-">
                  <c:v>#N/A</c:v>
                </c:pt>
                <c:pt idx="21" formatCode="_-* #,##0.00_-;\-* #,##0.00_-;_-* &quot;-&quot;??_-;_-@_-">
                  <c:v>#N/A</c:v>
                </c:pt>
                <c:pt idx="22" formatCode="_-* #,##0.00_-;\-* #,##0.00_-;_-* &quot;-&quot;??_-;_-@_-">
                  <c:v>2.0816827559058586</c:v>
                </c:pt>
                <c:pt idx="23" formatCode="_-* #,##0.00_-;\-* #,##0.00_-;_-* &quot;-&quot;??_-;_-@_-">
                  <c:v>#N/A</c:v>
                </c:pt>
                <c:pt idx="24" formatCode="_-* #,##0.00_-;\-* #,##0.00_-;_-* &quot;-&quot;??_-;_-@_-">
                  <c:v>1.9975706921867182</c:v>
                </c:pt>
                <c:pt idx="25" formatCode="_-* #,##0.00_-;\-* #,##0.00_-;_-* &quot;-&quot;??_-;_-@_-">
                  <c:v>#N/A</c:v>
                </c:pt>
                <c:pt idx="26" formatCode="_-* #,##0.00_-;\-* #,##0.00_-;_-* &quot;-&quot;??_-;_-@_-">
                  <c:v>#N/A</c:v>
                </c:pt>
                <c:pt idx="27" formatCode="_-* #,##0.00_-;\-* #,##0.00_-;_-* &quot;-&quot;??_-;_-@_-">
                  <c:v>#N/A</c:v>
                </c:pt>
                <c:pt idx="28" formatCode="_-* #,##0.00_-;\-* #,##0.00_-;_-* &quot;-&quot;??_-;_-@_-">
                  <c:v>#N/A</c:v>
                </c:pt>
                <c:pt idx="29" formatCode="_-* #,##0.00_-;\-* #,##0.00_-;_-* &quot;-&quot;??_-;_-@_-">
                  <c:v>#N/A</c:v>
                </c:pt>
                <c:pt idx="30" formatCode="_-* #,##0.00_-;\-* #,##0.00_-;_-* &quot;-&quot;??_-;_-@_-">
                  <c:v>#N/A</c:v>
                </c:pt>
                <c:pt idx="31" formatCode="_-* #,##0.00_-;\-* #,##0.00_-;_-* &quot;-&quot;??_-;_-@_-">
                  <c:v>#N/A</c:v>
                </c:pt>
                <c:pt idx="32" formatCode="_-* #,##0.00_-;\-* #,##0.00_-;_-* &quot;-&quot;??_-;_-@_-">
                  <c:v>#N/A</c:v>
                </c:pt>
                <c:pt idx="33" formatCode="_-* #,##0.00_-;\-* #,##0.00_-;_-* &quot;-&quot;??_-;_-@_-">
                  <c:v>#N/A</c:v>
                </c:pt>
                <c:pt idx="34" formatCode="_-* #,##0.00_-;\-* #,##0.00_-;_-* &quot;-&quot;??_-;_-@_-">
                  <c:v>#N/A</c:v>
                </c:pt>
                <c:pt idx="35" formatCode="_-* #,##0.00_-;\-* #,##0.00_-;_-* &quot;-&quot;??_-;_-@_-">
                  <c:v>#N/A</c:v>
                </c:pt>
                <c:pt idx="36" formatCode="_-* #,##0.00_-;\-* #,##0.00_-;_-* &quot;-&quot;??_-;_-@_-">
                  <c:v>#N/A</c:v>
                </c:pt>
                <c:pt idx="37" formatCode="_-* #,##0.00_-;\-* #,##0.00_-;_-* &quot;-&quot;??_-;_-@_-">
                  <c:v>#N/A</c:v>
                </c:pt>
                <c:pt idx="38" formatCode="_-* #,##0.00_-;\-* #,##0.00_-;_-* &quot;-&quot;??_-;_-@_-">
                  <c:v>#N/A</c:v>
                </c:pt>
                <c:pt idx="39" formatCode="_-* #,##0.00_-;\-* #,##0.00_-;_-* &quot;-&quot;??_-;_-@_-">
                  <c:v>#N/A</c:v>
                </c:pt>
                <c:pt idx="40" formatCode="_-* #,##0.00_-;\-* #,##0.00_-;_-* &quot;-&quot;??_-;_-@_-">
                  <c:v>#N/A</c:v>
                </c:pt>
                <c:pt idx="41" formatCode="_-* #,##0.00_-;\-* #,##0.00_-;_-* &quot;-&quot;??_-;_-@_-">
                  <c:v>#N/A</c:v>
                </c:pt>
                <c:pt idx="42" formatCode="_-* #,##0.00_-;\-* #,##0.00_-;_-* &quot;-&quot;??_-;_-@_-">
                  <c:v>#N/A</c:v>
                </c:pt>
                <c:pt idx="43" formatCode="_-* #,##0.00_-;\-* #,##0.00_-;_-* &quot;-&quot;??_-;_-@_-">
                  <c:v>#N/A</c:v>
                </c:pt>
                <c:pt idx="44" formatCode="_-* #,##0.00_-;\-* #,##0.00_-;_-* &quot;-&quot;??_-;_-@_-">
                  <c:v>#N/A</c:v>
                </c:pt>
                <c:pt idx="45" formatCode="_-* #,##0.00_-;\-* #,##0.00_-;_-* &quot;-&quot;??_-;_-@_-">
                  <c:v>#N/A</c:v>
                </c:pt>
                <c:pt idx="46" formatCode="_-* #,##0.00_-;\-* #,##0.00_-;_-* &quot;-&quot;??_-;_-@_-">
                  <c:v>#N/A</c:v>
                </c:pt>
                <c:pt idx="47" formatCode="_-* #,##0.00_-;\-* #,##0.00_-;_-* &quot;-&quot;??_-;_-@_-">
                  <c:v>#N/A</c:v>
                </c:pt>
                <c:pt idx="48" formatCode="_-* #,##0.00_-;\-* #,##0.00_-;_-* &quot;-&quot;??_-;_-@_-">
                  <c:v>#N/A</c:v>
                </c:pt>
                <c:pt idx="49" formatCode="_-* #,##0.00_-;\-* #,##0.00_-;_-* &quot;-&quot;??_-;_-@_-">
                  <c:v>#N/A</c:v>
                </c:pt>
                <c:pt idx="50" formatCode="_-* #,##0.00_-;\-* #,##0.00_-;_-* &quot;-&quot;??_-;_-@_-">
                  <c:v>#N/A</c:v>
                </c:pt>
                <c:pt idx="51" formatCode="_-* #,##0.00_-;\-* #,##0.00_-;_-* &quot;-&quot;??_-;_-@_-">
                  <c:v>#N/A</c:v>
                </c:pt>
                <c:pt idx="52" formatCode="_-* #,##0.00_-;\-* #,##0.00_-;_-* &quot;-&quot;??_-;_-@_-">
                  <c:v>#N/A</c:v>
                </c:pt>
                <c:pt idx="53" formatCode="_-* #,##0.00_-;\-* #,##0.00_-;_-* &quot;-&quot;??_-;_-@_-">
                  <c:v>#N/A</c:v>
                </c:pt>
                <c:pt idx="54" formatCode="_-* #,##0.00_-;\-* #,##0.00_-;_-* &quot;-&quot;??_-;_-@_-">
                  <c:v>#N/A</c:v>
                </c:pt>
                <c:pt idx="55" formatCode="_-* #,##0.00_-;\-* #,##0.00_-;_-* &quot;-&quot;??_-;_-@_-">
                  <c:v>#N/A</c:v>
                </c:pt>
                <c:pt idx="56" formatCode="_-* #,##0.00_-;\-* #,##0.00_-;_-* &quot;-&quot;??_-;_-@_-">
                  <c:v>#N/A</c:v>
                </c:pt>
                <c:pt idx="57" formatCode="_-* #,##0.00_-;\-* #,##0.00_-;_-* &quot;-&quot;??_-;_-@_-">
                  <c:v>#N/A</c:v>
                </c:pt>
                <c:pt idx="58" formatCode="_-* #,##0.00_-;\-* #,##0.00_-;_-* &quot;-&quot;??_-;_-@_-">
                  <c:v>#N/A</c:v>
                </c:pt>
                <c:pt idx="59" formatCode="_-* #,##0.00_-;\-* #,##0.00_-;_-* &quot;-&quot;??_-;_-@_-">
                  <c:v>#N/A</c:v>
                </c:pt>
                <c:pt idx="60" formatCode="_-* #,##0.00_-;\-* #,##0.00_-;_-* &quot;-&quot;??_-;_-@_-">
                  <c:v>#N/A</c:v>
                </c:pt>
                <c:pt idx="61" formatCode="_-* #,##0.00_-;\-* #,##0.00_-;_-* &quot;-&quot;??_-;_-@_-">
                  <c:v>#N/A</c:v>
                </c:pt>
                <c:pt idx="62" formatCode="_-* #,##0.00_-;\-* #,##0.00_-;_-* &quot;-&quot;??_-;_-@_-">
                  <c:v>#N/A</c:v>
                </c:pt>
                <c:pt idx="63" formatCode="_-* #,##0.00_-;\-* #,##0.00_-;_-* &quot;-&quot;??_-;_-@_-">
                  <c:v>#N/A</c:v>
                </c:pt>
                <c:pt idx="64" formatCode="_-* #,##0.00_-;\-* #,##0.00_-;_-* &quot;-&quot;??_-;_-@_-">
                  <c:v>#N/A</c:v>
                </c:pt>
                <c:pt idx="65" formatCode="_-* #,##0.00_-;\-* #,##0.00_-;_-* &quot;-&quot;??_-;_-@_-">
                  <c:v>#N/A</c:v>
                </c:pt>
                <c:pt idx="66" formatCode="_-* #,##0.00_-;\-* #,##0.00_-;_-* &quot;-&quot;??_-;_-@_-">
                  <c:v>#N/A</c:v>
                </c:pt>
                <c:pt idx="67" formatCode="_-* #,##0.00_-;\-* #,##0.00_-;_-* &quot;-&quot;??_-;_-@_-">
                  <c:v>#N/A</c:v>
                </c:pt>
                <c:pt idx="68" formatCode="_-* #,##0.00_-;\-* #,##0.00_-;_-* &quot;-&quot;??_-;_-@_-">
                  <c:v>#N/A</c:v>
                </c:pt>
                <c:pt idx="69" formatCode="_-* #,##0.00_-;\-* #,##0.00_-;_-* &quot;-&quot;??_-;_-@_-">
                  <c:v>#N/A</c:v>
                </c:pt>
                <c:pt idx="70">
                  <c:v>#N/A</c:v>
                </c:pt>
                <c:pt idx="71">
                  <c:v>#N/A</c:v>
                </c:pt>
                <c:pt idx="72">
                  <c:v>0.54718190987930393</c:v>
                </c:pt>
                <c:pt idx="73">
                  <c:v>#N/A</c:v>
                </c:pt>
                <c:pt idx="74">
                  <c:v>#N/A</c:v>
                </c:pt>
                <c:pt idx="75">
                  <c:v>#N/A</c:v>
                </c:pt>
                <c:pt idx="76">
                  <c:v>0.62647930193315571</c:v>
                </c:pt>
                <c:pt idx="77">
                  <c:v>0.65190018556002594</c:v>
                </c:pt>
                <c:pt idx="78">
                  <c:v>#N/A</c:v>
                </c:pt>
                <c:pt idx="79">
                  <c:v>#N/A</c:v>
                </c:pt>
                <c:pt idx="80">
                  <c:v>#N/A</c:v>
                </c:pt>
                <c:pt idx="81">
                  <c:v>#N/A</c:v>
                </c:pt>
                <c:pt idx="82">
                  <c:v>0.80934919999793009</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1.4376518946660704</c:v>
                </c:pt>
                <c:pt idx="97">
                  <c:v>#N/A</c:v>
                </c:pt>
                <c:pt idx="98">
                  <c:v>#N/A</c:v>
                </c:pt>
                <c:pt idx="99">
                  <c:v>#N/A</c:v>
                </c:pt>
                <c:pt idx="100">
                  <c:v>#N/A</c:v>
                </c:pt>
                <c:pt idx="101">
                  <c:v>1.6865127722977657</c:v>
                </c:pt>
                <c:pt idx="102">
                  <c:v>#N/A</c:v>
                </c:pt>
                <c:pt idx="103">
                  <c:v>#N/A</c:v>
                </c:pt>
                <c:pt idx="104">
                  <c:v>1.8312343071585597</c:v>
                </c:pt>
                <c:pt idx="105">
                  <c:v>#N/A</c:v>
                </c:pt>
                <c:pt idx="106">
                  <c:v>#N/A</c:v>
                </c:pt>
                <c:pt idx="107">
                  <c:v>#N/A</c:v>
                </c:pt>
                <c:pt idx="108">
                  <c:v>#N/A</c:v>
                </c:pt>
                <c:pt idx="109">
                  <c:v>2.0543746774677603</c:v>
                </c:pt>
                <c:pt idx="110">
                  <c:v>2.0952778774887779</c:v>
                </c:pt>
                <c:pt idx="111">
                  <c:v>2.1346931928307988</c:v>
                </c:pt>
                <c:pt idx="112">
                  <c:v>2.1725221057325679</c:v>
                </c:pt>
                <c:pt idx="113">
                  <c:v>2.2086700636127476</c:v>
                </c:pt>
                <c:pt idx="114">
                  <c:v>#N/A</c:v>
                </c:pt>
                <c:pt idx="115">
                  <c:v>#N/A</c:v>
                </c:pt>
                <c:pt idx="116">
                  <c:v>#N/A</c:v>
                </c:pt>
                <c:pt idx="117">
                  <c:v>2.3347130106592</c:v>
                </c:pt>
                <c:pt idx="118">
                  <c:v>2.3611926255919027</c:v>
                </c:pt>
                <c:pt idx="119">
                  <c:v>#N/A</c:v>
                </c:pt>
                <c:pt idx="120">
                  <c:v>#N/A</c:v>
                </c:pt>
                <c:pt idx="121">
                  <c:v>#N/A</c:v>
                </c:pt>
                <c:pt idx="122">
                  <c:v>#N/A</c:v>
                </c:pt>
                <c:pt idx="123">
                  <c:v>#N/A</c:v>
                </c:pt>
                <c:pt idx="124">
                  <c:v>2.4729353730550914</c:v>
                </c:pt>
                <c:pt idx="125">
                  <c:v>#N/A</c:v>
                </c:pt>
                <c:pt idx="126">
                  <c:v>#N/A</c:v>
                </c:pt>
                <c:pt idx="127">
                  <c:v>#N/A</c:v>
                </c:pt>
                <c:pt idx="128">
                  <c:v>2.4994494318302465</c:v>
                </c:pt>
                <c:pt idx="129">
                  <c:v>#N/A</c:v>
                </c:pt>
              </c:numCache>
            </c:numRef>
          </c:yVal>
          <c:smooth val="0"/>
          <c:extLst>
            <c:ext xmlns:c16="http://schemas.microsoft.com/office/drawing/2014/chart" uri="{C3380CC4-5D6E-409C-BE32-E72D297353CC}">
              <c16:uniqueId val="{0000006B-3F17-4634-8E70-683E671339E5}"/>
            </c:ext>
          </c:extLst>
        </c:ser>
        <c:ser>
          <c:idx val="2"/>
          <c:order val="2"/>
          <c:tx>
            <c:strRef>
              <c:f>Curve!$I$3</c:f>
              <c:strCache>
                <c:ptCount val="1"/>
                <c:pt idx="0">
                  <c:v>Developed Countries</c:v>
                </c:pt>
              </c:strCache>
            </c:strRef>
          </c:tx>
          <c:spPr>
            <a:ln w="28575">
              <a:noFill/>
            </a:ln>
          </c:spPr>
          <c:marker>
            <c:symbol val="circle"/>
            <c:size val="8"/>
            <c:spPr>
              <a:solidFill>
                <a:srgbClr val="00608A"/>
              </a:solidFill>
              <a:ln>
                <a:solidFill>
                  <a:srgbClr val="00608A"/>
                </a:solidFill>
              </a:ln>
            </c:spPr>
          </c:marker>
          <c:dLbls>
            <c:dLbl>
              <c:idx val="4"/>
              <c:layout>
                <c:manualLayout>
                  <c:x val="-6.8990981217738209E-2"/>
                  <c:y val="1.7134894460948635E-2"/>
                </c:manualLayout>
              </c:layout>
              <c:tx>
                <c:strRef>
                  <c:f>Curve!$F$8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{F9F57151-BDE9-4FE5-AA24-7E2453BB5958}</c15:txfldGUID>
                      <c15:f>Curve!$F$8</c15:f>
                      <c15:dlblFieldTableCache>
                        <c:ptCount val="1"/>
                        <c:pt idx="0">
                          <c:v>  </c:v>
                        </c:pt>
                      </c15:dlblFieldTableCache>
                    </c15:dlblFTEntry>
                  </c15:dlblFieldTable>
                  <c15:showDataLabelsRange val="0"/>
                </c:ext>
                <c:ext xmlns:c16="http://schemas.microsoft.com/office/drawing/2014/chart" uri="{C3380CC4-5D6E-409C-BE32-E72D297353CC}">
                  <c16:uniqueId val="{0000006C-3F17-4634-8E70-683E671339E5}"/>
                </c:ext>
              </c:extLst>
            </c:dLbl>
            <c:dLbl>
              <c:idx val="5"/>
              <c:tx>
                <c:strRef>
                  <c:f>Curve!$F$9</c:f>
                  <c:strCache>
                    <c:ptCount val="1"/>
                    <c:pt idx="0">
                      <c:v>  </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{EAE0B67C-3EBE-48A8-A2F1-9A7ED1AFC2CB}</c15:txfldGUID>
                      <c15:f>Curve!$F$9</c15:f>
                      <c15:dlblFieldTableCache>
                        <c:ptCount val="1"/>
                        <c:pt idx="0">
                          <c:v>  </c:v>
                        </c:pt>
                      </c15:dlblFieldTableCache>
                    </c15:dlblFTEntry>
                  </c15:dlblFieldTable>
                  <c15:showDataLabelsRange val="0"/>
                </c:ext>
                <c:ext xmlns:c16="http://schemas.microsoft.com/office/drawing/2014/chart" uri="{C3380CC4-5D6E-409C-BE32-E72D297353CC}">
                  <c16:uniqueId val="{0000006D-3F17-4634-8E70-683E671339E5}"/>
                </c:ext>
              </c:extLst>
            </c:dLbl>
            <c:dLbl>
              <c:idx val="6"/>
              <c:layout>
                <c:manualLayout>
                  <c:x val="-1.1600208332501723E-2"/>
                  <c:y val="-2.2264555884121552E-2"/>
                </c:manualLayout>
              </c:layout>
              <c:tx>
                <c:strRef>
                  <c:f>Curve!$F$10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{DFBF7EC6-4A28-4428-A3C0-894410E0DFA9}</c15:txfldGUID>
                      <c15:f>Curve!$F$10</c15:f>
                      <c15:dlblFieldTableCache>
                        <c:ptCount val="1"/>
                        <c:pt idx="0">
                          <c:v>  </c:v>
                        </c:pt>
                      </c15:dlblFieldTableCache>
                    </c15:dlblFTEntry>
                  </c15:dlblFieldTable>
                  <c15:showDataLabelsRange val="0"/>
                </c:ext>
                <c:ext xmlns:c16="http://schemas.microsoft.com/office/drawing/2014/chart" uri="{C3380CC4-5D6E-409C-BE32-E72D297353CC}">
                  <c16:uniqueId val="{0000006E-3F17-4634-8E70-683E671339E5}"/>
                </c:ext>
              </c:extLst>
            </c:dLbl>
            <c:dLbl>
              <c:idx val="7"/>
              <c:layout>
                <c:manualLayout>
                  <c:x val="-6.6295683823703974E-2"/>
                  <c:y val="4.3128635744167192E-2"/>
                </c:manualLayout>
              </c:layout>
              <c:tx>
                <c:strRef>
                  <c:f>Curve!$F$11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6.3217232854430497E-2"/>
                      <c:h val="7.2118078908999461E-2"/>
                    </c:manualLayout>
                  </c15:layout>
                  <c15:dlblFieldTable>
                    <c15:dlblFTEntry>
                      <c15:txfldGUID>{07F3699E-CDCA-47C1-9462-08790032B0FA}</c15:txfldGUID>
                      <c15:f>Curve!$F$11</c15:f>
                      <c15:dlblFieldTableCache>
                        <c:ptCount val="1"/>
                        <c:pt idx="0">
                          <c:v>  </c:v>
                        </c:pt>
                      </c15:dlblFieldTableCache>
                    </c15:dlblFTEntry>
                  </c15:dlblFieldTable>
                  <c15:showDataLabelsRange val="0"/>
                </c:ext>
                <c:ext xmlns:c16="http://schemas.microsoft.com/office/drawing/2014/chart" uri="{C3380CC4-5D6E-409C-BE32-E72D297353CC}">
                  <c16:uniqueId val="{0000006F-3F17-4634-8E70-683E671339E5}"/>
                </c:ext>
              </c:extLst>
            </c:dLbl>
            <c:dLbl>
              <c:idx val="9"/>
              <c:layout>
                <c:manualLayout>
                  <c:x val="-6.228299279223181E-2"/>
                  <c:y val="5.540471954331052E-2"/>
                </c:manualLayout>
              </c:layout>
              <c:tx>
                <c:strRef>
                  <c:f>Curve!$F$13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{524DA9E1-C7D4-442A-A154-1D9B8153B56C}</c15:txfldGUID>
                      <c15:f>Curve!$F$13</c15:f>
                      <c15:dlblFieldTableCache>
                        <c:ptCount val="1"/>
                        <c:pt idx="0">
                          <c:v>  </c:v>
                        </c:pt>
                      </c15:dlblFieldTableCache>
                    </c15:dlblFTEntry>
                  </c15:dlblFieldTable>
                  <c15:showDataLabelsRange val="0"/>
                </c:ext>
                <c:ext xmlns:c16="http://schemas.microsoft.com/office/drawing/2014/chart" uri="{C3380CC4-5D6E-409C-BE32-E72D297353CC}">
                  <c16:uniqueId val="{00000070-3F17-4634-8E70-683E671339E5}"/>
                </c:ext>
              </c:extLst>
            </c:dLbl>
            <c:dLbl>
              <c:idx val="12"/>
              <c:layout>
                <c:manualLayout>
                  <c:x val="-9.451952955106678E-2"/>
                  <c:y val="2.6246757575796711E-2"/>
                </c:manualLayout>
              </c:layout>
              <c:tx>
                <c:strRef>
                  <c:f>Curve!$F$16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{62B90729-C511-49B4-A523-703D84F49060}</c15:txfldGUID>
                      <c15:f>Curve!$F$16</c15:f>
                      <c15:dlblFieldTableCache>
                        <c:ptCount val="1"/>
                        <c:pt idx="0">
                          <c:v>  </c:v>
                        </c:pt>
                      </c15:dlblFieldTableCache>
                    </c15:dlblFTEntry>
                  </c15:dlblFieldTable>
                  <c15:showDataLabelsRange val="0"/>
                </c:ext>
                <c:ext xmlns:c16="http://schemas.microsoft.com/office/drawing/2014/chart" uri="{C3380CC4-5D6E-409C-BE32-E72D297353CC}">
                  <c16:uniqueId val="{00000071-3F17-4634-8E70-683E671339E5}"/>
                </c:ext>
              </c:extLst>
            </c:dLbl>
            <c:dLbl>
              <c:idx val="13"/>
              <c:layout>
                <c:manualLayout>
                  <c:x val="2.2202325541783399E-3"/>
                  <c:y val="-2.8424421113291739E-2"/>
                </c:manualLayout>
              </c:layout>
              <c:tx>
                <c:strRef>
                  <c:f>Curve!$F$17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{784A6B6F-C3B5-4607-BBC4-04BFD4E05AD8}</c15:txfldGUID>
                      <c15:f>Curve!$F$17</c15:f>
                      <c15:dlblFieldTableCache>
                        <c:ptCount val="1"/>
                        <c:pt idx="0">
                          <c:v>  </c:v>
                        </c:pt>
                      </c15:dlblFieldTableCache>
                    </c15:dlblFTEntry>
                  </c15:dlblFieldTable>
                  <c15:showDataLabelsRange val="0"/>
                </c:ext>
                <c:ext xmlns:c16="http://schemas.microsoft.com/office/drawing/2014/chart" uri="{C3380CC4-5D6E-409C-BE32-E72D297353CC}">
                  <c16:uniqueId val="{00000072-3F17-4634-8E70-683E671339E5}"/>
                </c:ext>
              </c:extLst>
            </c:dLbl>
            <c:dLbl>
              <c:idx val="18"/>
              <c:layout>
                <c:manualLayout>
                  <c:x val="-0.11693418744471504"/>
                  <c:y val="1.531252183797902E-2"/>
                </c:manualLayout>
              </c:layout>
              <c:tx>
                <c:strRef>
                  <c:f>Curve!$F$22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{B5C8992F-1565-42C9-9BBB-460CA0D15E79}</c15:txfldGUID>
                      <c15:f>Curve!$F$22</c15:f>
                      <c15:dlblFieldTableCache>
                        <c:ptCount val="1"/>
                        <c:pt idx="0">
                          <c:v>  </c:v>
                        </c:pt>
                      </c15:dlblFieldTableCache>
                    </c15:dlblFTEntry>
                  </c15:dlblFieldTable>
                  <c15:showDataLabelsRange val="0"/>
                </c:ext>
                <c:ext xmlns:c16="http://schemas.microsoft.com/office/drawing/2014/chart" uri="{C3380CC4-5D6E-409C-BE32-E72D297353CC}">
                  <c16:uniqueId val="{00000073-3F17-4634-8E70-683E671339E5}"/>
                </c:ext>
              </c:extLst>
            </c:dLbl>
            <c:dLbl>
              <c:idx val="19"/>
              <c:layout>
                <c:manualLayout>
                  <c:x val="-5.3085944455253255E-2"/>
                  <c:y val="3.4335113592451463E-2"/>
                </c:manualLayout>
              </c:layout>
              <c:tx>
                <c:strRef>
                  <c:f>Curve!$F$23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{61513832-B722-4347-AC97-3A75B51D1E38}</c15:txfldGUID>
                      <c15:f>Curve!$F$23</c15:f>
                      <c15:dlblFieldTableCache>
                        <c:ptCount val="1"/>
                        <c:pt idx="0">
                          <c:v>  </c:v>
                        </c:pt>
                      </c15:dlblFieldTableCache>
                    </c15:dlblFTEntry>
                  </c15:dlblFieldTable>
                  <c15:showDataLabelsRange val="0"/>
                </c:ext>
                <c:ext xmlns:c16="http://schemas.microsoft.com/office/drawing/2014/chart" uri="{C3380CC4-5D6E-409C-BE32-E72D297353CC}">
                  <c16:uniqueId val="{00000074-3F17-4634-8E70-683E671339E5}"/>
                </c:ext>
              </c:extLst>
            </c:dLbl>
            <c:dLbl>
              <c:idx val="21"/>
              <c:layout>
                <c:manualLayout>
                  <c:x val="-5.6297167114024591E-2"/>
                  <c:y val="1.1112024688987717E-2"/>
                </c:manualLayout>
              </c:layout>
              <c:tx>
                <c:strRef>
                  <c:f>Curve!$F$25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{BE2241ED-3EFE-4273-872C-CFC7464633CD}</c15:txfldGUID>
                      <c15:f>Curve!$F$25</c15:f>
                      <c15:dlblFieldTableCache>
                        <c:ptCount val="1"/>
                        <c:pt idx="0">
                          <c:v>  </c:v>
                        </c:pt>
                      </c15:dlblFieldTableCache>
                    </c15:dlblFTEntry>
                  </c15:dlblFieldTable>
                  <c15:showDataLabelsRange val="0"/>
                </c:ext>
                <c:ext xmlns:c16="http://schemas.microsoft.com/office/drawing/2014/chart" uri="{C3380CC4-5D6E-409C-BE32-E72D297353CC}">
                  <c16:uniqueId val="{00000075-3F17-4634-8E70-683E671339E5}"/>
                </c:ext>
              </c:extLst>
            </c:dLbl>
            <c:dLbl>
              <c:idx val="22"/>
              <c:tx>
                <c:strRef>
                  <c:f>Curve!$F$26</c:f>
                  <c:strCache>
                    <c:ptCount val="1"/>
                    <c:pt idx="0">
                      <c:v> China </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{B176AC88-B6DB-46FC-93A6-2ADA8297E6D3}</c15:txfldGUID>
                      <c15:f>Curve!$F$26</c15:f>
                      <c15:dlblFieldTableCache>
                        <c:ptCount val="1"/>
                        <c:pt idx="0">
                          <c:v> China </c:v>
                        </c:pt>
                      </c15:dlblFieldTableCache>
                    </c15:dlblFTEntry>
                  </c15:dlblFieldTable>
                  <c15:showDataLabelsRange val="0"/>
                </c:ext>
                <c:ext xmlns:c16="http://schemas.microsoft.com/office/drawing/2014/chart" uri="{C3380CC4-5D6E-409C-BE32-E72D297353CC}">
                  <c16:uniqueId val="{00000076-3F17-4634-8E70-683E671339E5}"/>
                </c:ext>
              </c:extLst>
            </c:dLbl>
            <c:dLbl>
              <c:idx val="23"/>
              <c:layout>
                <c:manualLayout>
                  <c:x val="-9.0478549724544527E-2"/>
                  <c:y val="4.1659937825507691E-2"/>
                </c:manualLayout>
              </c:layout>
              <c:tx>
                <c:strRef>
                  <c:f>Curve!$F$27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{DDF6669A-7A9F-4537-A761-C0452016857A}</c15:txfldGUID>
                      <c15:f>Curve!$F$27</c15:f>
                      <c15:dlblFieldTableCache>
                        <c:ptCount val="1"/>
                        <c:pt idx="0">
                          <c:v>  </c:v>
                        </c:pt>
                      </c15:dlblFieldTableCache>
                    </c15:dlblFTEntry>
                  </c15:dlblFieldTable>
                  <c15:showDataLabelsRange val="0"/>
                </c:ext>
                <c:ext xmlns:c16="http://schemas.microsoft.com/office/drawing/2014/chart" uri="{C3380CC4-5D6E-409C-BE32-E72D297353CC}">
                  <c16:uniqueId val="{00000077-3F17-4634-8E70-683E671339E5}"/>
                </c:ext>
              </c:extLst>
            </c:dLbl>
            <c:dLbl>
              <c:idx val="24"/>
              <c:tx>
                <c:strRef>
                  <c:f>Curve!$F$28</c:f>
                  <c:strCache>
                    <c:ptCount val="1"/>
                    <c:pt idx="0">
                      <c:v> Russia </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{817EDCD3-1A52-4D3D-867F-1CC7FFB7FA4A}</c15:txfldGUID>
                      <c15:f>Curve!$F$28</c15:f>
                      <c15:dlblFieldTableCache>
                        <c:ptCount val="1"/>
                        <c:pt idx="0">
                          <c:v> Russia </c:v>
                        </c:pt>
                      </c15:dlblFieldTableCache>
                    </c15:dlblFTEntry>
                  </c15:dlblFieldTable>
                  <c15:showDataLabelsRange val="0"/>
                </c:ext>
                <c:ext xmlns:c16="http://schemas.microsoft.com/office/drawing/2014/chart" uri="{C3380CC4-5D6E-409C-BE32-E72D297353CC}">
                  <c16:uniqueId val="{00000078-3F17-4634-8E70-683E671339E5}"/>
                </c:ext>
              </c:extLst>
            </c:dLbl>
            <c:dLbl>
              <c:idx val="25"/>
              <c:layout>
                <c:manualLayout>
                  <c:x val="-7.5911312879238788E-2"/>
                  <c:y val="3.7071874402899844E-3"/>
                </c:manualLayout>
              </c:layout>
              <c:tx>
                <c:strRef>
                  <c:f>Curve!$F$29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{848F1C05-9FEE-4AE0-959C-7E6CEA03D484}</c15:txfldGUID>
                      <c15:f>Curve!$F$29</c15:f>
                      <c15:dlblFieldTableCache>
                        <c:ptCount val="1"/>
                        <c:pt idx="0">
                          <c:v>  </c:v>
                        </c:pt>
                      </c15:dlblFieldTableCache>
                    </c15:dlblFTEntry>
                  </c15:dlblFieldTable>
                  <c15:showDataLabelsRange val="0"/>
                </c:ext>
                <c:ext xmlns:c16="http://schemas.microsoft.com/office/drawing/2014/chart" uri="{C3380CC4-5D6E-409C-BE32-E72D297353CC}">
                  <c16:uniqueId val="{00000079-3F17-4634-8E70-683E671339E5}"/>
                </c:ext>
              </c:extLst>
            </c:dLbl>
            <c:dLbl>
              <c:idx val="26"/>
              <c:layout>
                <c:manualLayout>
                  <c:x val="-8.6765045436696733E-2"/>
                  <c:y val="1.4866741509018308E-2"/>
                </c:manualLayout>
              </c:layout>
              <c:tx>
                <c:strRef>
                  <c:f>Curve!$F$30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{0355AABB-65DA-42E7-9940-8A641C28D476}</c15:txfldGUID>
                      <c15:f>Curve!$F$30</c15:f>
                      <c15:dlblFieldTableCache>
                        <c:ptCount val="1"/>
                        <c:pt idx="0">
                          <c:v>  </c:v>
                        </c:pt>
                      </c15:dlblFieldTableCache>
                    </c15:dlblFTEntry>
                  </c15:dlblFieldTable>
                  <c15:showDataLabelsRange val="0"/>
                </c:ext>
                <c:ext xmlns:c16="http://schemas.microsoft.com/office/drawing/2014/chart" uri="{C3380CC4-5D6E-409C-BE32-E72D297353CC}">
                  <c16:uniqueId val="{0000007A-3F17-4634-8E70-683E671339E5}"/>
                </c:ext>
              </c:extLst>
            </c:dLbl>
            <c:dLbl>
              <c:idx val="28"/>
              <c:tx>
                <c:strRef>
                  <c:f>Curve!$F$32</c:f>
                  <c:strCache>
                    <c:ptCount val="1"/>
                    <c:pt idx="0">
                      <c:v>  </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{57355A5E-2EDE-4393-BAA3-FDE6060C2459}</c15:txfldGUID>
                      <c15:f>Curve!$F$32</c15:f>
                      <c15:dlblFieldTableCache>
                        <c:ptCount val="1"/>
                        <c:pt idx="0">
                          <c:v>  </c:v>
                        </c:pt>
                      </c15:dlblFieldTableCache>
                    </c15:dlblFTEntry>
                  </c15:dlblFieldTable>
                  <c15:showDataLabelsRange val="0"/>
                </c:ext>
                <c:ext xmlns:c16="http://schemas.microsoft.com/office/drawing/2014/chart" uri="{C3380CC4-5D6E-409C-BE32-E72D297353CC}">
                  <c16:uniqueId val="{0000007B-3F17-4634-8E70-683E671339E5}"/>
                </c:ext>
              </c:extLst>
            </c:dLbl>
            <c:dLbl>
              <c:idx val="30"/>
              <c:layout>
                <c:manualLayout>
                  <c:x val="-9.9893854983245628E-2"/>
                  <c:y val="-1.0941097302085167E-3"/>
                </c:manualLayout>
              </c:layout>
              <c:tx>
                <c:strRef>
                  <c:f>Curve!$F$34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{8DB5B450-45FD-405D-A52B-6220A6A4999D}</c15:txfldGUID>
                      <c15:f>Curve!$F$34</c15:f>
                      <c15:dlblFieldTableCache>
                        <c:ptCount val="1"/>
                        <c:pt idx="0">
                          <c:v>  </c:v>
                        </c:pt>
                      </c15:dlblFieldTableCache>
                    </c15:dlblFTEntry>
                  </c15:dlblFieldTable>
                  <c15:showDataLabelsRange val="0"/>
                </c:ext>
                <c:ext xmlns:c16="http://schemas.microsoft.com/office/drawing/2014/chart" uri="{C3380CC4-5D6E-409C-BE32-E72D297353CC}">
                  <c16:uniqueId val="{0000007C-3F17-4634-8E70-683E671339E5}"/>
                </c:ext>
              </c:extLst>
            </c:dLbl>
            <c:dLbl>
              <c:idx val="31"/>
              <c:layout>
                <c:manualLayout>
                  <c:x val="-7.776983376469819E-2"/>
                  <c:y val="1.6476867965872981E-2"/>
                </c:manualLayout>
              </c:layout>
              <c:tx>
                <c:strRef>
                  <c:f>Curve!$F$35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{ADC10E94-4912-48D4-9F61-46E214B97C54}</c15:txfldGUID>
                      <c15:f>Curve!$F$35</c15:f>
                      <c15:dlblFieldTableCache>
                        <c:ptCount val="1"/>
                        <c:pt idx="0">
                          <c:v>  </c:v>
                        </c:pt>
                      </c15:dlblFieldTableCache>
                    </c15:dlblFTEntry>
                  </c15:dlblFieldTable>
                  <c15:showDataLabelsRange val="0"/>
                </c:ext>
                <c:ext xmlns:c16="http://schemas.microsoft.com/office/drawing/2014/chart" uri="{C3380CC4-5D6E-409C-BE32-E72D297353CC}">
                  <c16:uniqueId val="{0000007D-3F17-4634-8E70-683E671339E5}"/>
                </c:ext>
              </c:extLst>
            </c:dLbl>
            <c:dLbl>
              <c:idx val="32"/>
              <c:layout>
                <c:manualLayout>
                  <c:x val="-7.6536873094549887E-2"/>
                  <c:y val="7.5723169832070513E-3"/>
                </c:manualLayout>
              </c:layout>
              <c:tx>
                <c:strRef>
                  <c:f>Curve!$F$36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{F002ED1E-610D-41E4-81C1-069597B3B3F8}</c15:txfldGUID>
                      <c15:f>Curve!$F$36</c15:f>
                      <c15:dlblFieldTableCache>
                        <c:ptCount val="1"/>
                        <c:pt idx="0">
                          <c:v>  </c:v>
                        </c:pt>
                      </c15:dlblFieldTableCache>
                    </c15:dlblFTEntry>
                  </c15:dlblFieldTable>
                  <c15:showDataLabelsRange val="0"/>
                </c:ext>
                <c:ext xmlns:c16="http://schemas.microsoft.com/office/drawing/2014/chart" uri="{C3380CC4-5D6E-409C-BE32-E72D297353CC}">
                  <c16:uniqueId val="{0000007E-3F17-4634-8E70-683E671339E5}"/>
                </c:ext>
              </c:extLst>
            </c:dLbl>
            <c:dLbl>
              <c:idx val="33"/>
              <c:layout>
                <c:manualLayout>
                  <c:x val="-8.3656724921057801E-2"/>
                  <c:y val="9.724008123477082E-3"/>
                </c:manualLayout>
              </c:layout>
              <c:tx>
                <c:strRef>
                  <c:f>Curve!$F$37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{9FC0F083-E980-4FF4-956E-FF9595FF29F7}</c15:txfldGUID>
                      <c15:f>Curve!$F$37</c15:f>
                      <c15:dlblFieldTableCache>
                        <c:ptCount val="1"/>
                        <c:pt idx="0">
                          <c:v>  </c:v>
                        </c:pt>
                      </c15:dlblFieldTableCache>
                    </c15:dlblFTEntry>
                  </c15:dlblFieldTable>
                  <c15:showDataLabelsRange val="0"/>
                </c:ext>
                <c:ext xmlns:c16="http://schemas.microsoft.com/office/drawing/2014/chart" uri="{C3380CC4-5D6E-409C-BE32-E72D297353CC}">
                  <c16:uniqueId val="{0000007F-3F17-4634-8E70-683E671339E5}"/>
                </c:ext>
              </c:extLst>
            </c:dLbl>
            <c:dLbl>
              <c:idx val="34"/>
              <c:layout>
                <c:manualLayout>
                  <c:x val="-7.1847610531674377E-2"/>
                  <c:y val="2.3598720304334776E-2"/>
                </c:manualLayout>
              </c:layout>
              <c:tx>
                <c:strRef>
                  <c:f>Curve!$F$38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{64AD5801-70D6-4C69-92ED-051C42C45168}</c15:txfldGUID>
                      <c15:f>Curve!$F$38</c15:f>
                      <c15:dlblFieldTableCache>
                        <c:ptCount val="1"/>
                        <c:pt idx="0">
                          <c:v>  </c:v>
                        </c:pt>
                      </c15:dlblFieldTableCache>
                    </c15:dlblFTEntry>
                  </c15:dlblFieldTable>
                  <c15:showDataLabelsRange val="0"/>
                </c:ext>
                <c:ext xmlns:c16="http://schemas.microsoft.com/office/drawing/2014/chart" uri="{C3380CC4-5D6E-409C-BE32-E72D297353CC}">
                  <c16:uniqueId val="{00000080-3F17-4634-8E70-683E671339E5}"/>
                </c:ext>
              </c:extLst>
            </c:dLbl>
            <c:dLbl>
              <c:idx val="35"/>
              <c:layout>
                <c:manualLayout>
                  <c:x val="-9.3144606160515855E-2"/>
                  <c:y val="2.5947429285126267E-2"/>
                </c:manualLayout>
              </c:layout>
              <c:tx>
                <c:strRef>
                  <c:f>Curve!$F$39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{EFEC7D7F-E284-44F4-B13C-439F20427A3E}</c15:txfldGUID>
                      <c15:f>Curve!$F$39</c15:f>
                      <c15:dlblFieldTableCache>
                        <c:ptCount val="1"/>
                        <c:pt idx="0">
                          <c:v>  </c:v>
                        </c:pt>
                      </c15:dlblFieldTableCache>
                    </c15:dlblFTEntry>
                  </c15:dlblFieldTable>
                  <c15:showDataLabelsRange val="0"/>
                </c:ext>
                <c:ext xmlns:c16="http://schemas.microsoft.com/office/drawing/2014/chart" uri="{C3380CC4-5D6E-409C-BE32-E72D297353CC}">
                  <c16:uniqueId val="{00000081-3F17-4634-8E70-683E671339E5}"/>
                </c:ext>
              </c:extLst>
            </c:dLbl>
            <c:dLbl>
              <c:idx val="36"/>
              <c:layout>
                <c:manualLayout>
                  <c:x val="-1.2559347527121571E-2"/>
                  <c:y val="3.3698810393581032E-2"/>
                </c:manualLayout>
              </c:layout>
              <c:tx>
                <c:strRef>
                  <c:f>Curve!$F$40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{5450EE43-9E7C-4CC5-8F6A-730E15ED4541}</c15:txfldGUID>
                      <c15:f>Curve!$F$40</c15:f>
                      <c15:dlblFieldTableCache>
                        <c:ptCount val="1"/>
                        <c:pt idx="0">
                          <c:v>  </c:v>
                        </c:pt>
                      </c15:dlblFieldTableCache>
                    </c15:dlblFTEntry>
                  </c15:dlblFieldTable>
                  <c15:showDataLabelsRange val="0"/>
                </c:ext>
                <c:ext xmlns:c16="http://schemas.microsoft.com/office/drawing/2014/chart" uri="{C3380CC4-5D6E-409C-BE32-E72D297353CC}">
                  <c16:uniqueId val="{00000082-3F17-4634-8E70-683E671339E5}"/>
                </c:ext>
              </c:extLst>
            </c:dLbl>
            <c:dLbl>
              <c:idx val="37"/>
              <c:layout>
                <c:manualLayout>
                  <c:x val="-7.184916299052397E-3"/>
                  <c:y val="1.53867471705339E-2"/>
                </c:manualLayout>
              </c:layout>
              <c:tx>
                <c:strRef>
                  <c:f>Curve!$F$41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{90ADE913-44CE-4214-8A0F-E2D2961D68D0}</c15:txfldGUID>
                      <c15:f>Curve!$F$41</c15:f>
                      <c15:dlblFieldTableCache>
                        <c:ptCount val="1"/>
                        <c:pt idx="0">
                          <c:v>  </c:v>
                        </c:pt>
                      </c15:dlblFieldTableCache>
                    </c15:dlblFTEntry>
                  </c15:dlblFieldTable>
                  <c15:showDataLabelsRange val="0"/>
                </c:ext>
                <c:ext xmlns:c16="http://schemas.microsoft.com/office/drawing/2014/chart" uri="{C3380CC4-5D6E-409C-BE32-E72D297353CC}">
                  <c16:uniqueId val="{00000083-3F17-4634-8E70-683E671339E5}"/>
                </c:ext>
              </c:extLst>
            </c:dLbl>
            <c:dLbl>
              <c:idx val="38"/>
              <c:layout>
                <c:manualLayout>
                  <c:x val="-6.6975463711322042E-2"/>
                  <c:y val="-3.8368835878413152E-2"/>
                </c:manualLayout>
              </c:layout>
              <c:tx>
                <c:strRef>
                  <c:f>Curve!$F$42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{AF118C7D-A01C-4D70-9743-EF9C13A9387B}</c15:txfldGUID>
                      <c15:f>Curve!$F$42</c15:f>
                      <c15:dlblFieldTableCache>
                        <c:ptCount val="1"/>
                        <c:pt idx="0">
                          <c:v>  </c:v>
                        </c:pt>
                      </c15:dlblFieldTableCache>
                    </c15:dlblFTEntry>
                  </c15:dlblFieldTable>
                  <c15:showDataLabelsRange val="0"/>
                </c:ext>
                <c:ext xmlns:c16="http://schemas.microsoft.com/office/drawing/2014/chart" uri="{C3380CC4-5D6E-409C-BE32-E72D297353CC}">
                  <c16:uniqueId val="{00000084-3F17-4634-8E70-683E671339E5}"/>
                </c:ext>
              </c:extLst>
            </c:dLbl>
            <c:dLbl>
              <c:idx val="39"/>
              <c:layout>
                <c:manualLayout>
                  <c:x val="-3.6109195323863964E-3"/>
                  <c:y val="1.3555540848229188E-2"/>
                </c:manualLayout>
              </c:layout>
              <c:tx>
                <c:strRef>
                  <c:f>Curve!$F$43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{BFF55451-11EB-4BA3-8A57-B07A3CA032CE}</c15:txfldGUID>
                      <c15:f>Curve!$F$43</c15:f>
                      <c15:dlblFieldTableCache>
                        <c:ptCount val="1"/>
                        <c:pt idx="0">
                          <c:v>  </c:v>
                        </c:pt>
                      </c15:dlblFieldTableCache>
                    </c15:dlblFTEntry>
                  </c15:dlblFieldTable>
                  <c15:showDataLabelsRange val="0"/>
                </c:ext>
                <c:ext xmlns:c16="http://schemas.microsoft.com/office/drawing/2014/chart" uri="{C3380CC4-5D6E-409C-BE32-E72D297353CC}">
                  <c16:uniqueId val="{00000085-3F17-4634-8E70-683E671339E5}"/>
                </c:ext>
              </c:extLst>
            </c:dLbl>
            <c:dLbl>
              <c:idx val="40"/>
              <c:layout>
                <c:manualLayout>
                  <c:x val="-1.5236512531576107E-2"/>
                  <c:y val="4.4348226996455842E-3"/>
                </c:manualLayout>
              </c:layout>
              <c:tx>
                <c:strRef>
                  <c:f>Curve!$F$44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{B753E52B-E932-42F5-8144-ADB0BCEA3BA6}</c15:txfldGUID>
                      <c15:f>Curve!$F$44</c15:f>
                      <c15:dlblFieldTableCache>
                        <c:ptCount val="1"/>
                        <c:pt idx="0">
                          <c:v>  </c:v>
                        </c:pt>
                      </c15:dlblFieldTableCache>
                    </c15:dlblFTEntry>
                  </c15:dlblFieldTable>
                  <c15:showDataLabelsRange val="0"/>
                </c:ext>
                <c:ext xmlns:c16="http://schemas.microsoft.com/office/drawing/2014/chart" uri="{C3380CC4-5D6E-409C-BE32-E72D297353CC}">
                  <c16:uniqueId val="{00000086-3F17-4634-8E70-683E671339E5}"/>
                </c:ext>
              </c:extLst>
            </c:dLbl>
            <c:dLbl>
              <c:idx val="41"/>
              <c:layout>
                <c:manualLayout>
                  <c:x val="-0.13484786498074566"/>
                  <c:y val="-3.024679373626149E-2"/>
                </c:manualLayout>
              </c:layout>
              <c:tx>
                <c:strRef>
                  <c:f>Curve!$F$45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{ECFE385C-B0B1-43A0-B3EC-D92C7E2309AC}</c15:txfldGUID>
                      <c15:f>Curve!$F$45</c15:f>
                      <c15:dlblFieldTableCache>
                        <c:ptCount val="1"/>
                        <c:pt idx="0">
                          <c:v>  </c:v>
                        </c:pt>
                      </c15:dlblFieldTableCache>
                    </c15:dlblFTEntry>
                  </c15:dlblFieldTable>
                  <c15:showDataLabelsRange val="0"/>
                </c:ext>
                <c:ext xmlns:c16="http://schemas.microsoft.com/office/drawing/2014/chart" uri="{C3380CC4-5D6E-409C-BE32-E72D297353CC}">
                  <c16:uniqueId val="{00000087-3F17-4634-8E70-683E671339E5}"/>
                </c:ext>
              </c:extLst>
            </c:dLbl>
            <c:dLbl>
              <c:idx val="42"/>
              <c:layout>
                <c:manualLayout>
                  <c:x val="-4.8708427901634788E-4"/>
                  <c:y val="1.7134894460948635E-2"/>
                </c:manualLayout>
              </c:layout>
              <c:tx>
                <c:strRef>
                  <c:f>Curve!$F$46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{D83EEBB9-3292-46E8-8397-08E4F2F05DCB}</c15:txfldGUID>
                      <c15:f>Curve!$F$46</c15:f>
                      <c15:dlblFieldTableCache>
                        <c:ptCount val="1"/>
                        <c:pt idx="0">
                          <c:v>  </c:v>
                        </c:pt>
                      </c15:dlblFieldTableCache>
                    </c15:dlblFTEntry>
                  </c15:dlblFieldTable>
                  <c15:showDataLabelsRange val="0"/>
                </c:ext>
                <c:ext xmlns:c16="http://schemas.microsoft.com/office/drawing/2014/chart" uri="{C3380CC4-5D6E-409C-BE32-E72D297353CC}">
                  <c16:uniqueId val="{00000088-3F17-4634-8E70-683E671339E5}"/>
                </c:ext>
              </c:extLst>
            </c:dLbl>
            <c:dLbl>
              <c:idx val="43"/>
              <c:layout>
                <c:manualLayout>
                  <c:x val="-6.5030617859636996E-3"/>
                  <c:y val="5.3151123978579786E-3"/>
                </c:manualLayout>
              </c:layout>
              <c:tx>
                <c:strRef>
                  <c:f>Curve!$F$47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{F0C97B2F-8A17-496D-B8B9-3BAFDE30A431}</c15:txfldGUID>
                      <c15:f>Curve!$F$47</c15:f>
                      <c15:dlblFieldTableCache>
                        <c:ptCount val="1"/>
                        <c:pt idx="0">
                          <c:v>  </c:v>
                        </c:pt>
                      </c15:dlblFieldTableCache>
                    </c15:dlblFTEntry>
                  </c15:dlblFieldTable>
                  <c15:showDataLabelsRange val="0"/>
                </c:ext>
                <c:ext xmlns:c16="http://schemas.microsoft.com/office/drawing/2014/chart" uri="{C3380CC4-5D6E-409C-BE32-E72D297353CC}">
                  <c16:uniqueId val="{00000089-3F17-4634-8E70-683E671339E5}"/>
                </c:ext>
              </c:extLst>
            </c:dLbl>
            <c:dLbl>
              <c:idx val="44"/>
              <c:layout>
                <c:manualLayout>
                  <c:x val="-1.8104850709832236E-3"/>
                  <c:y val="8.0619218813150484E-3"/>
                </c:manualLayout>
              </c:layout>
              <c:tx>
                <c:strRef>
                  <c:f>Curve!$F$48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{DDF1EBEA-D3B9-477F-B1D7-4FD87E3C44B6}</c15:txfldGUID>
                      <c15:f>Curve!$F$48</c15:f>
                      <c15:dlblFieldTableCache>
                        <c:ptCount val="1"/>
                        <c:pt idx="0">
                          <c:v>  </c:v>
                        </c:pt>
                      </c15:dlblFieldTableCache>
                    </c15:dlblFTEntry>
                  </c15:dlblFieldTable>
                  <c15:showDataLabelsRange val="0"/>
                </c:ext>
                <c:ext xmlns:c16="http://schemas.microsoft.com/office/drawing/2014/chart" uri="{C3380CC4-5D6E-409C-BE32-E72D297353CC}">
                  <c16:uniqueId val="{0000008A-3F17-4634-8E70-683E671339E5}"/>
                </c:ext>
              </c:extLst>
            </c:dLbl>
            <c:dLbl>
              <c:idx val="45"/>
              <c:layout>
                <c:manualLayout>
                  <c:x val="-0.13101202745918286"/>
                  <c:y val="1.8306000100542959E-2"/>
                </c:manualLayout>
              </c:layout>
              <c:tx>
                <c:strRef>
                  <c:f>Curve!$F$49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{4B80D14F-3CBE-427B-BF0C-40BBE73971EC}</c15:txfldGUID>
                      <c15:f>Curve!$F$49</c15:f>
                      <c15:dlblFieldTableCache>
                        <c:ptCount val="1"/>
                        <c:pt idx="0">
                          <c:v>  </c:v>
                        </c:pt>
                      </c15:dlblFieldTableCache>
                    </c15:dlblFTEntry>
                  </c15:dlblFieldTable>
                  <c15:showDataLabelsRange val="0"/>
                </c:ext>
                <c:ext xmlns:c16="http://schemas.microsoft.com/office/drawing/2014/chart" uri="{C3380CC4-5D6E-409C-BE32-E72D297353CC}">
                  <c16:uniqueId val="{0000008B-3F17-4634-8E70-683E671339E5}"/>
                </c:ext>
              </c:extLst>
            </c:dLbl>
            <c:dLbl>
              <c:idx val="46"/>
              <c:layout>
                <c:manualLayout>
                  <c:x val="-0.11467354086043587"/>
                  <c:y val="-1.0108961951066045E-2"/>
                </c:manualLayout>
              </c:layout>
              <c:tx>
                <c:strRef>
                  <c:f>Curve!$F$50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{184E8257-C68A-4150-A1F2-B80F7CFA5050}</c15:txfldGUID>
                      <c15:f>Curve!$F$50</c15:f>
                      <c15:dlblFieldTableCache>
                        <c:ptCount val="1"/>
                        <c:pt idx="0">
                          <c:v>  </c:v>
                        </c:pt>
                      </c15:dlblFieldTableCache>
                    </c15:dlblFTEntry>
                  </c15:dlblFieldTable>
                  <c15:showDataLabelsRange val="0"/>
                </c:ext>
                <c:ext xmlns:c16="http://schemas.microsoft.com/office/drawing/2014/chart" uri="{C3380CC4-5D6E-409C-BE32-E72D297353CC}">
                  <c16:uniqueId val="{0000008C-3F17-4634-8E70-683E671339E5}"/>
                </c:ext>
              </c:extLst>
            </c:dLbl>
            <c:dLbl>
              <c:idx val="47"/>
              <c:layout>
                <c:manualLayout>
                  <c:x val="-7.9531531565843708E-2"/>
                  <c:y val="7.3227726136842752E-3"/>
                </c:manualLayout>
              </c:layout>
              <c:tx>
                <c:strRef>
                  <c:f>Curve!$F$51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{F63CA854-0EB7-4D61-AE95-7AECB6ED60B9}</c15:txfldGUID>
                      <c15:f>Curve!$F$51</c15:f>
                      <c15:dlblFieldTableCache>
                        <c:ptCount val="1"/>
                        <c:pt idx="0">
                          <c:v>  </c:v>
                        </c:pt>
                      </c15:dlblFieldTableCache>
                    </c15:dlblFTEntry>
                  </c15:dlblFieldTable>
                  <c15:showDataLabelsRange val="0"/>
                </c:ext>
                <c:ext xmlns:c16="http://schemas.microsoft.com/office/drawing/2014/chart" uri="{C3380CC4-5D6E-409C-BE32-E72D297353CC}">
                  <c16:uniqueId val="{0000008D-3F17-4634-8E70-683E671339E5}"/>
                </c:ext>
              </c:extLst>
            </c:dLbl>
            <c:dLbl>
              <c:idx val="48"/>
              <c:layout>
                <c:manualLayout>
                  <c:x val="-0.13950933770397325"/>
                  <c:y val="-1.1408913583233779E-2"/>
                </c:manualLayout>
              </c:layout>
              <c:tx>
                <c:strRef>
                  <c:f>Curve!$F$52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{86955AC9-CE3E-4565-B6A9-7D1CA1254B12}</c15:txfldGUID>
                      <c15:f>Curve!$F$52</c15:f>
                      <c15:dlblFieldTableCache>
                        <c:ptCount val="1"/>
                        <c:pt idx="0">
                          <c:v>  </c:v>
                        </c:pt>
                      </c15:dlblFieldTableCache>
                    </c15:dlblFTEntry>
                  </c15:dlblFieldTable>
                  <c15:showDataLabelsRange val="0"/>
                </c:ext>
                <c:ext xmlns:c16="http://schemas.microsoft.com/office/drawing/2014/chart" uri="{C3380CC4-5D6E-409C-BE32-E72D297353CC}">
                  <c16:uniqueId val="{0000008E-3F17-4634-8E70-683E671339E5}"/>
                </c:ext>
              </c:extLst>
            </c:dLbl>
            <c:dLbl>
              <c:idx val="49"/>
              <c:layout>
                <c:manualLayout>
                  <c:x val="-0.11463623057224787"/>
                  <c:y val="3.9963166166922061E-2"/>
                </c:manualLayout>
              </c:layout>
              <c:tx>
                <c:strRef>
                  <c:f>Curve!$F$53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{52D0824F-44FE-419D-B641-F4F6D3D74E1B}</c15:txfldGUID>
                      <c15:f>Curve!$F$53</c15:f>
                      <c15:dlblFieldTableCache>
                        <c:ptCount val="1"/>
                        <c:pt idx="0">
                          <c:v>  </c:v>
                        </c:pt>
                      </c15:dlblFieldTableCache>
                    </c15:dlblFTEntry>
                  </c15:dlblFieldTable>
                  <c15:showDataLabelsRange val="0"/>
                </c:ext>
                <c:ext xmlns:c16="http://schemas.microsoft.com/office/drawing/2014/chart" uri="{C3380CC4-5D6E-409C-BE32-E72D297353CC}">
                  <c16:uniqueId val="{0000008F-3F17-4634-8E70-683E671339E5}"/>
                </c:ext>
              </c:extLst>
            </c:dLbl>
            <c:dLbl>
              <c:idx val="50"/>
              <c:layout>
                <c:manualLayout>
                  <c:x val="-0.10491798233937771"/>
                  <c:y val="6.281240154571599E-2"/>
                </c:manualLayout>
              </c:layout>
              <c:tx>
                <c:strRef>
                  <c:f>Curve!$F$54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5.7609624840126911E-2"/>
                      <c:h val="4.3175078454630519E-2"/>
                    </c:manualLayout>
                  </c15:layout>
                  <c15:dlblFieldTable>
                    <c15:dlblFTEntry>
                      <c15:txfldGUID>{00E4A7F5-614A-4C2E-8654-05C9A64BBAD3}</c15:txfldGUID>
                      <c15:f>Curve!$F$54</c15:f>
                      <c15:dlblFieldTableCache>
                        <c:ptCount val="1"/>
                        <c:pt idx="0">
                          <c:v>  </c:v>
                        </c:pt>
                      </c15:dlblFieldTableCache>
                    </c15:dlblFTEntry>
                  </c15:dlblFieldTable>
                  <c15:showDataLabelsRange val="0"/>
                </c:ext>
                <c:ext xmlns:c16="http://schemas.microsoft.com/office/drawing/2014/chart" uri="{C3380CC4-5D6E-409C-BE32-E72D297353CC}">
                  <c16:uniqueId val="{00000090-3F17-4634-8E70-683E671339E5}"/>
                </c:ext>
              </c:extLst>
            </c:dLbl>
            <c:dLbl>
              <c:idx val="51"/>
              <c:layout>
                <c:manualLayout>
                  <c:x val="-0.1396751677622827"/>
                  <c:y val="0.13802542136838178"/>
                </c:manualLayout>
              </c:layout>
              <c:tx>
                <c:strRef>
                  <c:f>Curve!$F$55</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{0376CEAC-9ACF-4D64-87EA-B4A0150FD96E}</c15:txfldGUID>
                      <c15:f>Curve!$F$55</c15:f>
                      <c15:dlblFieldTableCache>
                        <c:ptCount val="1"/>
                        <c:pt idx="0">
                          <c:v>  </c:v>
                        </c:pt>
                      </c15:dlblFieldTableCache>
                    </c15:dlblFTEntry>
                  </c15:dlblFieldTable>
                  <c15:showDataLabelsRange val="0"/>
                </c:ext>
                <c:ext xmlns:c16="http://schemas.microsoft.com/office/drawing/2014/chart" uri="{C3380CC4-5D6E-409C-BE32-E72D297353CC}">
                  <c16:uniqueId val="{00000091-3F17-4634-8E70-683E671339E5}"/>
                </c:ext>
              </c:extLst>
            </c:dLbl>
            <c:dLbl>
              <c:idx val="52"/>
              <c:layout>
                <c:manualLayout>
                  <c:x val="4.0336038160648314E-3"/>
                  <c:y val="-0.12400378020245309"/>
                </c:manualLayout>
              </c:layout>
              <c:tx>
                <c:strRef>
                  <c:f>Curve!$F$56</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{AA3BF692-734C-422B-B766-DAB94D1F8868}</c15:txfldGUID>
                      <c15:f>Curve!$F$56</c15:f>
                      <c15:dlblFieldTableCache>
                        <c:ptCount val="1"/>
                        <c:pt idx="0">
                          <c:v>  </c:v>
                        </c:pt>
                      </c15:dlblFieldTableCache>
                    </c15:dlblFTEntry>
                  </c15:dlblFieldTable>
                  <c15:showDataLabelsRange val="0"/>
                </c:ext>
                <c:ext xmlns:c16="http://schemas.microsoft.com/office/drawing/2014/chart" uri="{C3380CC4-5D6E-409C-BE32-E72D297353CC}">
                  <c16:uniqueId val="{00000092-3F17-4634-8E70-683E671339E5}"/>
                </c:ext>
              </c:extLst>
            </c:dLbl>
            <c:dLbl>
              <c:idx val="53"/>
              <c:layout>
                <c:manualLayout>
                  <c:x val="-5.8414142879254201E-3"/>
                  <c:y val="4.3782861001612633E-3"/>
                </c:manualLayout>
              </c:layout>
              <c:tx>
                <c:strRef>
                  <c:f>Curve!$F$57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{5296E99B-21B9-4041-B9D2-F03B2CCA2418}</c15:txfldGUID>
                      <c15:f>Curve!$F$57</c15:f>
                      <c15:dlblFieldTableCache>
                        <c:ptCount val="1"/>
                        <c:pt idx="0">
                          <c:v>  </c:v>
                        </c:pt>
                      </c15:dlblFieldTableCache>
                    </c15:dlblFTEntry>
                  </c15:dlblFieldTable>
                  <c15:showDataLabelsRange val="0"/>
                </c:ext>
                <c:ext xmlns:c16="http://schemas.microsoft.com/office/drawing/2014/chart" uri="{C3380CC4-5D6E-409C-BE32-E72D297353CC}">
                  <c16:uniqueId val="{00000093-3F17-4634-8E70-683E671339E5}"/>
                </c:ext>
              </c:extLst>
            </c:dLbl>
            <c:dLbl>
              <c:idx val="54"/>
              <c:layout>
                <c:manualLayout>
                  <c:x val="-2.5726290064831597E-2"/>
                  <c:y val="-0.10112024062857856"/>
                </c:manualLayout>
              </c:layout>
              <c:tx>
                <c:strRef>
                  <c:f>Curve!$F$58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5.6913262087421104E-2"/>
                      <c:h val="3.6414445136911014E-2"/>
                    </c:manualLayout>
                  </c15:layout>
                  <c15:dlblFieldTable>
                    <c15:dlblFTEntry>
                      <c15:txfldGUID>{A40C801E-761E-4B71-B9C2-CD77705CBBE4}</c15:txfldGUID>
                      <c15:f>Curve!$F$58</c15:f>
                      <c15:dlblFieldTableCache>
                        <c:ptCount val="1"/>
                        <c:pt idx="0">
                          <c:v>  </c:v>
                        </c:pt>
                      </c15:dlblFieldTableCache>
                    </c15:dlblFTEntry>
                  </c15:dlblFieldTable>
                  <c15:showDataLabelsRange val="0"/>
                </c:ext>
                <c:ext xmlns:c16="http://schemas.microsoft.com/office/drawing/2014/chart" uri="{C3380CC4-5D6E-409C-BE32-E72D297353CC}">
                  <c16:uniqueId val="{00000094-3F17-4634-8E70-683E671339E5}"/>
                </c:ext>
              </c:extLst>
            </c:dLbl>
            <c:dLbl>
              <c:idx val="55"/>
              <c:layout>
                <c:manualLayout>
                  <c:x val="6.9508144156856175E-2"/>
                  <c:y val="-0.20338337695071293"/>
                </c:manualLayout>
              </c:layout>
              <c:tx>
                <c:strRef>
                  <c:f>Curve!$F$59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7.2634415135796757E-2"/>
                      <c:h val="4.5183420412933648E-2"/>
                    </c:manualLayout>
                  </c15:layout>
                  <c15:dlblFieldTable>
                    <c15:dlblFTEntry>
                      <c15:txfldGUID>{E6EF6652-3162-4F70-A085-F5FC8A828F6D}</c15:txfldGUID>
                      <c15:f>Curve!$F$59</c15:f>
                      <c15:dlblFieldTableCache>
                        <c:ptCount val="1"/>
                        <c:pt idx="0">
                          <c:v>  </c:v>
                        </c:pt>
                      </c15:dlblFieldTableCache>
                    </c15:dlblFTEntry>
                  </c15:dlblFieldTable>
                  <c15:showDataLabelsRange val="0"/>
                </c:ext>
                <c:ext xmlns:c16="http://schemas.microsoft.com/office/drawing/2014/chart" uri="{C3380CC4-5D6E-409C-BE32-E72D297353CC}">
                  <c16:uniqueId val="{00000095-3F17-4634-8E70-683E671339E5}"/>
                </c:ext>
              </c:extLst>
            </c:dLbl>
            <c:dLbl>
              <c:idx val="56"/>
              <c:layout>
                <c:manualLayout>
                  <c:x val="-5.3028357187161659E-2"/>
                  <c:y val="3.2650014077817625E-2"/>
                </c:manualLayout>
              </c:layout>
              <c:tx>
                <c:strRef>
                  <c:f>Curve!$F$60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{FFC7F783-F5D7-469C-87B6-67769B8F5784}</c15:txfldGUID>
                      <c15:f>Curve!$F$60</c15:f>
                      <c15:dlblFieldTableCache>
                        <c:ptCount val="1"/>
                        <c:pt idx="0">
                          <c:v>  </c:v>
                        </c:pt>
                      </c15:dlblFieldTableCache>
                    </c15:dlblFTEntry>
                  </c15:dlblFieldTable>
                  <c15:showDataLabelsRange val="0"/>
                </c:ext>
                <c:ext xmlns:c16="http://schemas.microsoft.com/office/drawing/2014/chart" uri="{C3380CC4-5D6E-409C-BE32-E72D297353CC}">
                  <c16:uniqueId val="{00000096-3F17-4634-8E70-683E671339E5}"/>
                </c:ext>
              </c:extLst>
            </c:dLbl>
            <c:dLbl>
              <c:idx val="57"/>
              <c:layout>
                <c:manualLayout>
                  <c:x val="-7.7303569076913645E-2"/>
                  <c:y val="-8.7494205342745088E-2"/>
                </c:manualLayout>
              </c:layout>
              <c:tx>
                <c:strRef>
                  <c:f>Curve!$F$61</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8.6744362088949964E-2"/>
                      <c:h val="5.6119869062076055E-2"/>
                    </c:manualLayout>
                  </c15:layout>
                  <c15:dlblFieldTable>
                    <c15:dlblFTEntry>
                      <c15:txfldGUID>{5D52EF89-8855-4B77-B09E-3EAD9E3327CB}</c15:txfldGUID>
                      <c15:f>Curve!$F$61</c15:f>
                      <c15:dlblFieldTableCache>
                        <c:ptCount val="1"/>
                        <c:pt idx="0">
                          <c:v>  </c:v>
                        </c:pt>
                      </c15:dlblFieldTableCache>
                    </c15:dlblFTEntry>
                  </c15:dlblFieldTable>
                  <c15:showDataLabelsRange val="0"/>
                </c:ext>
                <c:ext xmlns:c16="http://schemas.microsoft.com/office/drawing/2014/chart" uri="{C3380CC4-5D6E-409C-BE32-E72D297353CC}">
                  <c16:uniqueId val="{00000097-3F17-4634-8E70-683E671339E5}"/>
                </c:ext>
              </c:extLst>
            </c:dLbl>
            <c:dLbl>
              <c:idx val="58"/>
              <c:layout>
                <c:manualLayout>
                  <c:x val="-6.9733245184197573E-2"/>
                  <c:y val="5.2941465525849545E-2"/>
                </c:manualLayout>
              </c:layout>
              <c:tx>
                <c:strRef>
                  <c:f>Curve!$F$62</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{9A7A7EBC-1F60-4FB9-B42D-CC3A41F33381}</c15:txfldGUID>
                      <c15:f>Curve!$F$62</c15:f>
                      <c15:dlblFieldTableCache>
                        <c:ptCount val="1"/>
                        <c:pt idx="0">
                          <c:v>  </c:v>
                        </c:pt>
                      </c15:dlblFieldTableCache>
                    </c15:dlblFTEntry>
                  </c15:dlblFieldTable>
                  <c15:showDataLabelsRange val="0"/>
                </c:ext>
                <c:ext xmlns:c16="http://schemas.microsoft.com/office/drawing/2014/chart" uri="{C3380CC4-5D6E-409C-BE32-E72D297353CC}">
                  <c16:uniqueId val="{00000098-3F17-4634-8E70-683E671339E5}"/>
                </c:ext>
              </c:extLst>
            </c:dLbl>
            <c:dLbl>
              <c:idx val="59"/>
              <c:layout>
                <c:manualLayout>
                  <c:x val="-8.5357817477750439E-2"/>
                  <c:y val="1.9317040984935314E-2"/>
                </c:manualLayout>
              </c:layout>
              <c:tx>
                <c:strRef>
                  <c:f>Curve!$F$63</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{EDEB6D2F-8B57-49CB-9A07-BCD4950AA2D5}</c15:txfldGUID>
                      <c15:f>Curve!$F$63</c15:f>
                      <c15:dlblFieldTableCache>
                        <c:ptCount val="1"/>
                        <c:pt idx="0">
                          <c:v>  </c:v>
                        </c:pt>
                      </c15:dlblFieldTableCache>
                    </c15:dlblFTEntry>
                  </c15:dlblFieldTable>
                  <c15:showDataLabelsRange val="0"/>
                </c:ext>
                <c:ext xmlns:c16="http://schemas.microsoft.com/office/drawing/2014/chart" uri="{C3380CC4-5D6E-409C-BE32-E72D297353CC}">
                  <c16:uniqueId val="{00000099-3F17-4634-8E70-683E671339E5}"/>
                </c:ext>
              </c:extLst>
            </c:dLbl>
            <c:dLbl>
              <c:idx val="60"/>
              <c:layout>
                <c:manualLayout>
                  <c:x val="-0.1117171807129564"/>
                  <c:y val="9.7179664971564397E-2"/>
                </c:manualLayout>
              </c:layout>
              <c:tx>
                <c:strRef>
                  <c:f>Curve!$F$64</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{151570B3-8194-4EF9-A09F-B8FE69E7CCDD}</c15:txfldGUID>
                      <c15:f>Curve!$F$64</c15:f>
                      <c15:dlblFieldTableCache>
                        <c:ptCount val="1"/>
                        <c:pt idx="0">
                          <c:v>  </c:v>
                        </c:pt>
                      </c15:dlblFieldTableCache>
                    </c15:dlblFTEntry>
                  </c15:dlblFieldTable>
                  <c15:showDataLabelsRange val="0"/>
                </c:ext>
                <c:ext xmlns:c16="http://schemas.microsoft.com/office/drawing/2014/chart" uri="{C3380CC4-5D6E-409C-BE32-E72D297353CC}">
                  <c16:uniqueId val="{0000009A-3F17-4634-8E70-683E671339E5}"/>
                </c:ext>
              </c:extLst>
            </c:dLbl>
            <c:dLbl>
              <c:idx val="61"/>
              <c:layout>
                <c:manualLayout>
                  <c:x val="-7.4255089827582429E-2"/>
                  <c:y val="0.12115663064540635"/>
                </c:manualLayout>
              </c:layout>
              <c:tx>
                <c:rich>
                  <a:bodyPr/>
                  <a:lstStyle/>
                  <a:p>
                    <a:r>
                      <a:rPr lang="en-US"/>
                      <a:t>Australia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B-3F17-4634-8E70-683E671339E5}"/>
                </c:ext>
              </c:extLst>
            </c:dLbl>
            <c:dLbl>
              <c:idx val="62"/>
              <c:layout>
                <c:manualLayout>
                  <c:x val="-3.4300071895449279E-2"/>
                  <c:y val="7.5653027164171438E-2"/>
                </c:manualLayout>
              </c:layout>
              <c:tx>
                <c:strRef>
                  <c:f>Curve!$F$66</c:f>
                  <c:strCache>
                    <c:ptCount val="1"/>
                    <c:pt idx="0">
                      <c:v> Japan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5.4090067794350292E-2"/>
                      <c:h val="6.5962114578990372E-2"/>
                    </c:manualLayout>
                  </c15:layout>
                  <c15:dlblFieldTable>
                    <c15:dlblFTEntry>
                      <c15:txfldGUID>{166E9FEE-8092-4410-9E38-C8383310268F}</c15:txfldGUID>
                      <c15:f>Curve!$F$66</c15:f>
                      <c15:dlblFieldTableCache>
                        <c:ptCount val="1"/>
                        <c:pt idx="0">
                          <c:v> Japan </c:v>
                        </c:pt>
                      </c15:dlblFieldTableCache>
                    </c15:dlblFTEntry>
                  </c15:dlblFieldTable>
                  <c15:showDataLabelsRange val="0"/>
                </c:ext>
                <c:ext xmlns:c16="http://schemas.microsoft.com/office/drawing/2014/chart" uri="{C3380CC4-5D6E-409C-BE32-E72D297353CC}">
                  <c16:uniqueId val="{0000009C-3F17-4634-8E70-683E671339E5}"/>
                </c:ext>
              </c:extLst>
            </c:dLbl>
            <c:dLbl>
              <c:idx val="63"/>
              <c:layout>
                <c:manualLayout>
                  <c:x val="-7.7004134084949494E-2"/>
                  <c:y val="-2.4031937561049502E-2"/>
                </c:manualLayout>
              </c:layout>
              <c:tx>
                <c:strRef>
                  <c:f>Curve!$F$67</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{9BE0486C-F7DE-4697-8229-9CED0C90EB64}</c15:txfldGUID>
                      <c15:f>Curve!$F$67</c15:f>
                      <c15:dlblFieldTableCache>
                        <c:ptCount val="1"/>
                        <c:pt idx="0">
                          <c:v>  </c:v>
                        </c:pt>
                      </c15:dlblFieldTableCache>
                    </c15:dlblFTEntry>
                  </c15:dlblFieldTable>
                  <c15:showDataLabelsRange val="0"/>
                </c:ext>
                <c:ext xmlns:c16="http://schemas.microsoft.com/office/drawing/2014/chart" uri="{C3380CC4-5D6E-409C-BE32-E72D297353CC}">
                  <c16:uniqueId val="{0000009D-3F17-4634-8E70-683E671339E5}"/>
                </c:ext>
              </c:extLst>
            </c:dLbl>
            <c:dLbl>
              <c:idx val="64"/>
              <c:layout>
                <c:manualLayout>
                  <c:x val="-0.11085282169493707"/>
                  <c:y val="4.1565396439876341E-2"/>
                </c:manualLayout>
              </c:layout>
              <c:tx>
                <c:strRef>
                  <c:f>Curve!$F$68</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{6325F321-61CD-4039-9342-CB073447E84E}</c15:txfldGUID>
                      <c15:f>Curve!$F$68</c15:f>
                      <c15:dlblFieldTableCache>
                        <c:ptCount val="1"/>
                        <c:pt idx="0">
                          <c:v>  </c:v>
                        </c:pt>
                      </c15:dlblFieldTableCache>
                    </c15:dlblFTEntry>
                  </c15:dlblFieldTable>
                  <c15:showDataLabelsRange val="0"/>
                </c:ext>
                <c:ext xmlns:c16="http://schemas.microsoft.com/office/drawing/2014/chart" uri="{C3380CC4-5D6E-409C-BE32-E72D297353CC}">
                  <c16:uniqueId val="{0000009E-3F17-4634-8E70-683E671339E5}"/>
                </c:ext>
              </c:extLst>
            </c:dLbl>
            <c:dLbl>
              <c:idx val="65"/>
              <c:layout>
                <c:manualLayout>
                  <c:x val="-0.12720422140883192"/>
                  <c:y val="9.1801590935591856E-2"/>
                </c:manualLayout>
              </c:layout>
              <c:tx>
                <c:strRef>
                  <c:f>Curve!$F$69</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7.0145786985329819E-2"/>
                      <c:h val="3.6910047011378858E-2"/>
                    </c:manualLayout>
                  </c15:layout>
                  <c15:dlblFieldTable>
                    <c15:dlblFTEntry>
                      <c15:txfldGUID>{2CCFD414-F090-418A-B3DE-F905686F7CFF}</c15:txfldGUID>
                      <c15:f>Curve!$F$69</c15:f>
                      <c15:dlblFieldTableCache>
                        <c:ptCount val="1"/>
                        <c:pt idx="0">
                          <c:v>  </c:v>
                        </c:pt>
                      </c15:dlblFieldTableCache>
                    </c15:dlblFTEntry>
                  </c15:dlblFieldTable>
                  <c15:showDataLabelsRange val="0"/>
                </c:ext>
                <c:ext xmlns:c16="http://schemas.microsoft.com/office/drawing/2014/chart" uri="{C3380CC4-5D6E-409C-BE32-E72D297353CC}">
                  <c16:uniqueId val="{0000009F-3F17-4634-8E70-683E671339E5}"/>
                </c:ext>
              </c:extLst>
            </c:dLbl>
            <c:dLbl>
              <c:idx val="66"/>
              <c:layout>
                <c:manualLayout>
                  <c:x val="-6.0045398843314682E-2"/>
                  <c:y val="0.10784404622074574"/>
                </c:manualLayout>
              </c:layout>
              <c:tx>
                <c:strRef>
                  <c:f>Curve!$F$70</c:f>
                  <c:strCache>
                    <c:ptCount val="1"/>
                    <c:pt idx="0">
                      <c:v>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{5EAA6C91-57B0-45F9-B9AD-AC13D53A0A40}</c15:txfldGUID>
                      <c15:f>Curve!$F$70</c15:f>
                      <c15:dlblFieldTableCache>
                        <c:ptCount val="1"/>
                        <c:pt idx="0">
                          <c:v>  </c:v>
                        </c:pt>
                      </c15:dlblFieldTableCache>
                    </c15:dlblFTEntry>
                  </c15:dlblFieldTable>
                  <c15:showDataLabelsRange val="0"/>
                </c:ext>
                <c:ext xmlns:c16="http://schemas.microsoft.com/office/drawing/2014/chart" uri="{C3380CC4-5D6E-409C-BE32-E72D297353CC}">
                  <c16:uniqueId val="{000000A0-3F17-4634-8E70-683E671339E5}"/>
                </c:ext>
              </c:extLst>
            </c:dLbl>
            <c:dLbl>
              <c:idx val="67"/>
              <c:layout>
                <c:manualLayout>
                  <c:x val="-3.2019203027125707E-2"/>
                  <c:y val="0.1324610300412096"/>
                </c:manualLayout>
              </c:layout>
              <c:tx>
                <c:rich>
                  <a:bodyPr/>
                  <a:lstStyle/>
                  <a:p>
                    <a:r>
                      <a:rPr lang="en-US"/>
                      <a:t>Sweden</a:t>
                    </a:r>
                  </a:p>
                </c:rich>
              </c:tx>
              <c:dLblPos val="r"/>
              <c:showLegendKey val="0"/>
              <c:showVal val="1"/>
              <c:showCatName val="0"/>
              <c:showSerName val="0"/>
              <c:showPercent val="0"/>
              <c:showBubbleSize val="0"/>
              <c:extLst>
                <c:ext xmlns:c15="http://schemas.microsoft.com/office/drawing/2012/chart" uri="{CE6537A1-D6FC-4f65-9D91-7224C49458BB}">
                  <c15:layout>
                    <c:manualLayout>
                      <c:w val="7.5907976866293567E-2"/>
                      <c:h val="2.881515967657991E-2"/>
                    </c:manualLayout>
                  </c15:layout>
                  <c15:showDataLabelsRange val="0"/>
                </c:ext>
                <c:ext xmlns:c16="http://schemas.microsoft.com/office/drawing/2014/chart" uri="{C3380CC4-5D6E-409C-BE32-E72D297353CC}">
                  <c16:uniqueId val="{000000A1-3F17-4634-8E70-683E671339E5}"/>
                </c:ext>
              </c:extLst>
            </c:dLbl>
            <c:dLbl>
              <c:idx val="68"/>
              <c:layout>
                <c:manualLayout>
                  <c:x val="4.8742393586310773E-2"/>
                  <c:y val="9.8179937335186124E-2"/>
                </c:manualLayout>
              </c:layout>
              <c:tx>
                <c:rich>
                  <a:bodyPr/>
                  <a:lstStyle/>
                  <a:p>
                    <a:r>
                      <a:rPr lang="en-US"/>
                      <a:t>United</a:t>
                    </a:r>
                    <a:r>
                      <a:rPr lang="en-US" baseline="0"/>
                      <a:t> States</a:t>
                    </a:r>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7.8204053419072925E-2"/>
                      <c:h val="3.9000485093399463E-2"/>
                    </c:manualLayout>
                  </c15:layout>
                  <c15:showDataLabelsRange val="0"/>
                </c:ext>
                <c:ext xmlns:c16="http://schemas.microsoft.com/office/drawing/2014/chart" uri="{C3380CC4-5D6E-409C-BE32-E72D297353CC}">
                  <c16:uniqueId val="{000000A2-3F17-4634-8E70-683E671339E5}"/>
                </c:ext>
              </c:extLst>
            </c:dLbl>
            <c:dLbl>
              <c:idx val="69"/>
              <c:layout>
                <c:manualLayout>
                  <c:x val="-8.3472649609596147E-2"/>
                  <c:y val="-5.0713418293199704E-2"/>
                </c:manualLayout>
              </c:layout>
              <c:tx>
                <c:rich>
                  <a:bodyPr/>
                  <a:lstStyle/>
                  <a:p>
                    <a:r>
                      <a:rPr lang="en-US" dirty="0"/>
                      <a:t>Eurozone</a:t>
                    </a:r>
                  </a:p>
                </c:rich>
              </c:tx>
              <c:dLblPos val="r"/>
              <c:showLegendKey val="0"/>
              <c:showVal val="1"/>
              <c:showCatName val="0"/>
              <c:showSerName val="0"/>
              <c:showPercent val="0"/>
              <c:showBubbleSize val="0"/>
              <c:extLst>
                <c:ext xmlns:c15="http://schemas.microsoft.com/office/drawing/2012/chart" uri="{CE6537A1-D6FC-4f65-9D91-7224C49458BB}">
                  <c15:layout>
                    <c:manualLayout>
                      <c:w val="6.9941587692852095E-2"/>
                      <c:h val="5.3065693638248437E-2"/>
                    </c:manualLayout>
                  </c15:layout>
                  <c15:showDataLabelsRange val="0"/>
                </c:ext>
                <c:ext xmlns:c16="http://schemas.microsoft.com/office/drawing/2014/chart" uri="{C3380CC4-5D6E-409C-BE32-E72D297353CC}">
                  <c16:uniqueId val="{000000A3-3F17-4634-8E70-683E671339E5}"/>
                </c:ext>
              </c:extLst>
            </c:dLbl>
            <c:dLbl>
              <c:idx val="70"/>
              <c:layout>
                <c:manualLayout>
                  <c:x val="5.5192141955419114E-3"/>
                  <c:y val="5.9874123562423484E-2"/>
                </c:manualLayout>
              </c:layout>
              <c:tx>
                <c:rich>
                  <a:bodyPr/>
                  <a:lstStyle/>
                  <a:p>
                    <a:r>
                      <a:rPr lang="en-US"/>
                      <a:t>Canada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4-3F17-4634-8E70-683E671339E5}"/>
                </c:ext>
              </c:extLst>
            </c:dLbl>
            <c:dLbl>
              <c:idx val="71"/>
              <c:layout>
                <c:manualLayout>
                  <c:x val="-3.6528803032755387E-2"/>
                  <c:y val="-0.13577272998745796"/>
                </c:manualLayout>
              </c:layout>
              <c:tx>
                <c:rich>
                  <a:bodyPr/>
                  <a:lstStyle/>
                  <a:p>
                    <a:r>
                      <a:rPr lang="en-US" dirty="0"/>
                      <a:t>Sweden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5-3F17-4634-8E70-683E671339E5}"/>
                </c:ext>
              </c:extLst>
            </c:dLbl>
            <c:dLbl>
              <c:idx val="74"/>
              <c:layout>
                <c:manualLayout>
                  <c:x val="1.5380416370525334E-2"/>
                  <c:y val="9.7873254137314042E-2"/>
                </c:manualLayout>
              </c:layout>
              <c:tx>
                <c:rich>
                  <a:bodyPr/>
                  <a:lstStyle/>
                  <a:p>
                    <a:r>
                      <a:rPr lang="en-US" dirty="0"/>
                      <a:t>United </a:t>
                    </a:r>
                  </a:p>
                  <a:p>
                    <a:r>
                      <a:rPr lang="en-US" dirty="0"/>
                      <a:t>Kingdom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6-3F17-4634-8E70-683E671339E5}"/>
                </c:ext>
              </c:extLst>
            </c:dLbl>
            <c:dLbl>
              <c:idx val="75"/>
              <c:layout>
                <c:manualLayout>
                  <c:x val="2.1764000406136685E-2"/>
                  <c:y val="6.8978177960678677E-2"/>
                </c:manualLayout>
              </c:layout>
              <c:tx>
                <c:rich>
                  <a:bodyPr/>
                  <a:lstStyle/>
                  <a:p>
                    <a:r>
                      <a:rPr lang="en-US" dirty="0"/>
                      <a:t>United</a:t>
                    </a:r>
                    <a:r>
                      <a:rPr lang="en-US" baseline="0" dirty="0"/>
                      <a:t> States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3F17-4634-8E70-683E671339E5}"/>
                </c:ext>
              </c:extLst>
            </c:dLbl>
            <c:dLbl>
              <c:idx val="78"/>
              <c:layout>
                <c:manualLayout>
                  <c:x val="-2.718758531968303E-2"/>
                  <c:y val="0.11066859399080597"/>
                </c:manualLayout>
              </c:layout>
              <c:tx>
                <c:rich>
                  <a:bodyPr/>
                  <a:lstStyle/>
                  <a:p>
                    <a:r>
                      <a:rPr lang="en-US" sz="1000" dirty="0">
                        <a:solidFill>
                          <a:srgbClr val="3B4B59"/>
                        </a:solidFill>
                      </a:rPr>
                      <a:t>Eurozone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3F17-4634-8E70-683E671339E5}"/>
                </c:ext>
              </c:extLst>
            </c:dLbl>
            <c:dLbl>
              <c:idx val="79"/>
              <c:layout>
                <c:manualLayout>
                  <c:x val="1.1123461430098277E-3"/>
                  <c:y val="4.4261738397975696E-2"/>
                </c:manualLayout>
              </c:layout>
              <c:tx>
                <c:rich>
                  <a:bodyPr/>
                  <a:lstStyle/>
                  <a:p>
                    <a:r>
                      <a:rPr lang="en-US" dirty="0"/>
                      <a:t>United Kingdom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3F17-4634-8E70-683E671339E5}"/>
                </c:ext>
              </c:extLst>
            </c:dLbl>
            <c:dLbl>
              <c:idx val="80"/>
              <c:layout>
                <c:manualLayout>
                  <c:x val="1.3784520361622379E-2"/>
                  <c:y val="5.8142524394440544E-2"/>
                </c:manualLayout>
              </c:layout>
              <c:tx>
                <c:rich>
                  <a:bodyPr/>
                  <a:lstStyle/>
                  <a:p>
                    <a:r>
                      <a:rPr lang="en-US" dirty="0"/>
                      <a:t>Israel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3F17-4634-8E70-683E671339E5}"/>
                </c:ext>
              </c:extLst>
            </c:dLbl>
            <c:dLbl>
              <c:idx val="83"/>
              <c:layout>
                <c:manualLayout>
                  <c:x val="3.0355952666980988E-3"/>
                  <c:y val="1.4926183887582227E-2"/>
                </c:manualLayout>
              </c:layout>
              <c:tx>
                <c:rich>
                  <a:bodyPr/>
                  <a:lstStyle/>
                  <a:p>
                    <a:r>
                      <a:rPr lang="en-US"/>
                      <a:t>South Korea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3F17-4634-8E70-683E671339E5}"/>
                </c:ext>
              </c:extLst>
            </c:dLbl>
            <c:dLbl>
              <c:idx val="84"/>
              <c:layout>
                <c:manualLayout>
                  <c:x val="7.4009363260110275E-3"/>
                  <c:y val="-6.8713970029891805E-3"/>
                </c:manualLayout>
              </c:layout>
              <c:tx>
                <c:rich>
                  <a:bodyPr/>
                  <a:lstStyle/>
                  <a:p>
                    <a:r>
                      <a:rPr lang="en-US" dirty="0"/>
                      <a:t>Australia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C-3F17-4634-8E70-683E671339E5}"/>
                </c:ext>
              </c:extLst>
            </c:dLbl>
            <c:dLbl>
              <c:idx val="87"/>
              <c:layout>
                <c:manualLayout>
                  <c:x val="-7.4992438482098253E-3"/>
                  <c:y val="2.9373844547961644E-2"/>
                </c:manualLayout>
              </c:layout>
              <c:tx>
                <c:rich>
                  <a:bodyPr/>
                  <a:lstStyle/>
                  <a:p>
                    <a:r>
                      <a:rPr lang="en-US"/>
                      <a:t>Czech</a:t>
                    </a:r>
                    <a:r>
                      <a:rPr lang="en-US" baseline="0"/>
                      <a:t> Republic</a:t>
                    </a:r>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3F17-4634-8E70-683E671339E5}"/>
                </c:ext>
              </c:extLst>
            </c:dLbl>
            <c:dLbl>
              <c:idx val="91"/>
              <c:tx>
                <c:rich>
                  <a:bodyPr/>
                  <a:lstStyle/>
                  <a:p>
                    <a:r>
                      <a:rPr lang="en-US"/>
                      <a:t>Israel</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E-3F17-4634-8E70-683E671339E5}"/>
                </c:ext>
              </c:extLst>
            </c:dLbl>
            <c:dLbl>
              <c:idx val="92"/>
              <c:layout>
                <c:manualLayout>
                  <c:x val="-1.9729295825337098E-2"/>
                  <c:y val="5.0918755350281696E-2"/>
                </c:manualLayout>
              </c:layout>
              <c:tx>
                <c:rich>
                  <a:bodyPr/>
                  <a:lstStyle/>
                  <a:p>
                    <a:r>
                      <a:rPr lang="en-US" dirty="0"/>
                      <a:t>United States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F-3F17-4634-8E70-683E671339E5}"/>
                </c:ext>
              </c:extLst>
            </c:dLbl>
            <c:dLbl>
              <c:idx val="94"/>
              <c:layout>
                <c:manualLayout>
                  <c:x val="2.6132482993026312E-3"/>
                  <c:y val="2.2023679173646324E-2"/>
                </c:manualLayout>
              </c:layout>
              <c:tx>
                <c:rich>
                  <a:bodyPr/>
                  <a:lstStyle/>
                  <a:p>
                    <a:r>
                      <a:rPr lang="en-US" dirty="0"/>
                      <a:t>South Korea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0-3F17-4634-8E70-683E671339E5}"/>
                </c:ext>
              </c:extLst>
            </c:dLbl>
            <c:dLbl>
              <c:idx val="98"/>
              <c:layout>
                <c:manualLayout>
                  <c:x val="2.6132482993026312E-3"/>
                  <c:y val="2.9247448217805169E-2"/>
                </c:manualLayout>
              </c:layout>
              <c:tx>
                <c:rich>
                  <a:bodyPr/>
                  <a:lstStyle/>
                  <a:p>
                    <a:r>
                      <a:rPr lang="en-US" dirty="0"/>
                      <a:t>Canada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1-3F17-4634-8E70-683E671339E5}"/>
                </c:ext>
              </c:extLst>
            </c:dLbl>
            <c:dLbl>
              <c:idx val="100"/>
              <c:layout>
                <c:manualLayout>
                  <c:x val="-1.1158883573952627E-3"/>
                  <c:y val="0.13569248482673241"/>
                </c:manualLayout>
              </c:layout>
              <c:tx>
                <c:rich>
                  <a:bodyPr/>
                  <a:lstStyle/>
                  <a:p>
                    <a:r>
                      <a:rPr lang="en-US" dirty="0"/>
                      <a:t>Sweden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2-3F17-4634-8E70-683E671339E5}"/>
                </c:ext>
              </c:extLst>
            </c:dLbl>
            <c:dLbl>
              <c:idx val="102"/>
              <c:layout>
                <c:manualLayout>
                  <c:x val="-7.6264420672653793E-2"/>
                  <c:y val="-7.5497076955800338E-2"/>
                </c:manualLayout>
              </c:layout>
              <c:tx>
                <c:rich>
                  <a:bodyPr/>
                  <a:lstStyle/>
                  <a:p>
                    <a:r>
                      <a:rPr lang="en-US" dirty="0"/>
                      <a:t>Australia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3-3F17-4634-8E70-683E671339E5}"/>
                </c:ext>
              </c:extLst>
            </c:dLbl>
            <c:dLbl>
              <c:idx val="106"/>
              <c:layout>
                <c:manualLayout>
                  <c:x val="1.9774275567203889E-2"/>
                  <c:y val="0.14013039630122026"/>
                </c:manualLayout>
              </c:layout>
              <c:tx>
                <c:rich>
                  <a:bodyPr/>
                  <a:lstStyle/>
                  <a:p>
                    <a:r>
                      <a:rPr lang="en-US" dirty="0"/>
                      <a:t>South Korea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4-3F17-4634-8E70-683E671339E5}"/>
                </c:ext>
              </c:extLst>
            </c:dLbl>
            <c:dLbl>
              <c:idx val="107"/>
              <c:layout>
                <c:manualLayout>
                  <c:x val="2.9301106569608781E-2"/>
                  <c:y val="9.7047170704220767E-2"/>
                </c:manualLayout>
              </c:layout>
              <c:tx>
                <c:rich>
                  <a:bodyPr/>
                  <a:lstStyle/>
                  <a:p>
                    <a:r>
                      <a:rPr lang="en-US" dirty="0"/>
                      <a:t>United States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5-3F17-4634-8E70-683E671339E5}"/>
                </c:ext>
              </c:extLst>
            </c:dLbl>
            <c:dLbl>
              <c:idx val="108"/>
              <c:layout>
                <c:manualLayout>
                  <c:x val="3.1355590913112026E-2"/>
                  <c:y val="6.2321073159048682E-2"/>
                </c:manualLayout>
              </c:layout>
              <c:tx>
                <c:rich>
                  <a:bodyPr/>
                  <a:lstStyle/>
                  <a:p>
                    <a:r>
                      <a:rPr lang="en-US" dirty="0"/>
                      <a:t>Canada</a:t>
                    </a:r>
                  </a:p>
                </c:rich>
              </c:tx>
              <c:dLblPos val="r"/>
              <c:showLegendKey val="0"/>
              <c:showVal val="1"/>
              <c:showCatName val="0"/>
              <c:showSerName val="0"/>
              <c:showPercent val="0"/>
              <c:showBubbleSize val="0"/>
              <c:extLst>
                <c:ext xmlns:c15="http://schemas.microsoft.com/office/drawing/2012/chart" uri="{CE6537A1-D6FC-4f65-9D91-7224C49458BB}">
                  <c15:layout>
                    <c:manualLayout>
                      <c:w val="5.8609206741978385E-2"/>
                      <c:h val="4.683282317592577E-2"/>
                    </c:manualLayout>
                  </c15:layout>
                  <c15:showDataLabelsRange val="0"/>
                </c:ext>
                <c:ext xmlns:c16="http://schemas.microsoft.com/office/drawing/2014/chart" uri="{C3380CC4-5D6E-409C-BE32-E72D297353CC}">
                  <c16:uniqueId val="{000000B6-3F17-4634-8E70-683E671339E5}"/>
                </c:ext>
              </c:extLst>
            </c:dLbl>
            <c:dLbl>
              <c:idx val="109"/>
              <c:layout>
                <c:manualLayout>
                  <c:x val="1.9203529992216585E-3"/>
                  <c:y val="1.1157973946745274E-2"/>
                </c:manualLayout>
              </c:layout>
              <c:tx>
                <c:rich>
                  <a:bodyPr/>
                  <a:lstStyle/>
                  <a:p>
                    <a:r>
                      <a:rPr lang="en-US"/>
                      <a:t>Czech</a:t>
                    </a:r>
                    <a:r>
                      <a:rPr lang="en-US" baseline="0"/>
                      <a:t> Republic</a:t>
                    </a:r>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7-3F17-4634-8E70-683E671339E5}"/>
                </c:ext>
              </c:extLst>
            </c:dLbl>
            <c:dLbl>
              <c:idx val="118"/>
              <c:layout>
                <c:manualLayout>
                  <c:x val="-3.3533796302346645E-2"/>
                  <c:y val="4.369498630612282E-2"/>
                </c:manualLayout>
              </c:layout>
              <c:tx>
                <c:rich>
                  <a:bodyPr/>
                  <a:lstStyle/>
                  <a:p>
                    <a:r>
                      <a:rPr lang="en-US" sz="800" b="0" i="0" u="none" strike="noStrike" kern="1200" baseline="0" dirty="0">
                        <a:solidFill>
                          <a:srgbClr val="000000"/>
                        </a:solidFill>
                        <a:latin typeface="Arial" panose="020B0604020202020204" pitchFamily="34" charset="0"/>
                        <a:cs typeface="Arial" panose="020B0604020202020204" pitchFamily="34" charset="0"/>
                      </a:rPr>
                      <a:t>Czech </a:t>
                    </a:r>
                  </a:p>
                  <a:p>
                    <a:r>
                      <a:rPr lang="en-US" sz="800" b="0" i="0" u="none" strike="noStrike" kern="1200" baseline="0" dirty="0">
                        <a:solidFill>
                          <a:srgbClr val="000000"/>
                        </a:solidFill>
                        <a:latin typeface="Arial" panose="020B0604020202020204" pitchFamily="34" charset="0"/>
                        <a:cs typeface="Arial" panose="020B0604020202020204" pitchFamily="34" charset="0"/>
                      </a:rPr>
                      <a:t>Republic</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8-3F17-4634-8E70-683E671339E5}"/>
                </c:ext>
              </c:extLst>
            </c:dLbl>
            <c:dLbl>
              <c:idx val="125"/>
              <c:layout>
                <c:manualLayout>
                  <c:x val="3.4468470749754302E-3"/>
                  <c:y val="8.6470747677152585E-2"/>
                </c:manualLayout>
              </c:layout>
              <c:tx>
                <c:rich>
                  <a:bodyPr/>
                  <a:lstStyle/>
                  <a:p>
                    <a:r>
                      <a:rPr lang="en-US" dirty="0"/>
                      <a:t>Czech</a:t>
                    </a:r>
                    <a:r>
                      <a:rPr lang="en-US" baseline="0" dirty="0"/>
                      <a:t> </a:t>
                    </a:r>
                  </a:p>
                  <a:p>
                    <a:r>
                      <a:rPr lang="en-US" baseline="0" dirty="0"/>
                      <a:t>Republic</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9-3F17-4634-8E70-683E671339E5}"/>
                </c:ext>
              </c:extLst>
            </c:dLbl>
            <c:spPr>
              <a:noFill/>
              <a:ln>
                <a:noFill/>
              </a:ln>
              <a:effectLst/>
            </c:spPr>
            <c:txPr>
              <a:bodyPr/>
              <a:lstStyle/>
              <a:p>
                <a:pPr>
                  <a:defRPr sz="1000">
                    <a:solidFill>
                      <a:srgbClr val="3B4B59"/>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a:solidFill>
                        <a:srgbClr val="3B4B59"/>
                      </a:solidFill>
                      <a:prstDash val="solid"/>
                    </a:ln>
                  </c:spPr>
                </c15:leaderLines>
              </c:ext>
            </c:extLst>
          </c:dLbls>
          <c:yVal>
            <c:numRef>
              <c:f>Curve!$I$4:$I$136</c:f>
              <c:numCache>
                <c:formatCode>General</c:formatCode>
                <c:ptCount val="133"/>
                <c:pt idx="3" formatCode="_-* #,##0.00_-;\-* #,##0.00_-;_-* &quot;-&quot;??_-;_-@_-">
                  <c:v>#N/A</c:v>
                </c:pt>
                <c:pt idx="4" formatCode="_-* #,##0.00_-;\-* #,##0.00_-;_-* &quot;-&quot;??_-;_-@_-">
                  <c:v>#N/A</c:v>
                </c:pt>
                <c:pt idx="5" formatCode="_-* #,##0.00_-;\-* #,##0.00_-;_-* &quot;-&quot;??_-;_-@_-">
                  <c:v>#N/A</c:v>
                </c:pt>
                <c:pt idx="6" formatCode="_-* #,##0.00_-;\-* #,##0.00_-;_-* &quot;-&quot;??_-;_-@_-">
                  <c:v>#N/A</c:v>
                </c:pt>
                <c:pt idx="7" formatCode="_-* #,##0.00_-;\-* #,##0.00_-;_-* &quot;-&quot;??_-;_-@_-">
                  <c:v>#N/A</c:v>
                </c:pt>
                <c:pt idx="8" formatCode="_-* #,##0.00_-;\-* #,##0.00_-;_-* &quot;-&quot;??_-;_-@_-">
                  <c:v>#N/A</c:v>
                </c:pt>
                <c:pt idx="9" formatCode="_-* #,##0.00_-;\-* #,##0.00_-;_-* &quot;-&quot;??_-;_-@_-">
                  <c:v>#N/A</c:v>
                </c:pt>
                <c:pt idx="10" formatCode="_-* #,##0.00_-;\-* #,##0.00_-;_-* &quot;-&quot;??_-;_-@_-">
                  <c:v>#N/A</c:v>
                </c:pt>
                <c:pt idx="11" formatCode="_-* #,##0.00_-;\-* #,##0.00_-;_-* &quot;-&quot;??_-;_-@_-">
                  <c:v>#N/A</c:v>
                </c:pt>
                <c:pt idx="12" formatCode="_-* #,##0.00_-;\-* #,##0.00_-;_-* &quot;-&quot;??_-;_-@_-">
                  <c:v>#N/A</c:v>
                </c:pt>
                <c:pt idx="13" formatCode="_-* #,##0.00_-;\-* #,##0.00_-;_-* &quot;-&quot;??_-;_-@_-">
                  <c:v>#N/A</c:v>
                </c:pt>
                <c:pt idx="14" formatCode="_-* #,##0.00_-;\-* #,##0.00_-;_-* &quot;-&quot;??_-;_-@_-">
                  <c:v>#N/A</c:v>
                </c:pt>
                <c:pt idx="15" formatCode="_-* #,##0.00_-;\-* #,##0.00_-;_-* &quot;-&quot;??_-;_-@_-">
                  <c:v>#N/A</c:v>
                </c:pt>
                <c:pt idx="16" formatCode="_-* #,##0.00_-;\-* #,##0.00_-;_-* &quot;-&quot;??_-;_-@_-">
                  <c:v>#N/A</c:v>
                </c:pt>
                <c:pt idx="17" formatCode="_-* #,##0.00_-;\-* #,##0.00_-;_-* &quot;-&quot;??_-;_-@_-">
                  <c:v>#N/A</c:v>
                </c:pt>
                <c:pt idx="18" formatCode="_-* #,##0.00_-;\-* #,##0.00_-;_-* &quot;-&quot;??_-;_-@_-">
                  <c:v>#N/A</c:v>
                </c:pt>
                <c:pt idx="19" formatCode="_-* #,##0.00_-;\-* #,##0.00_-;_-* &quot;-&quot;??_-;_-@_-">
                  <c:v>#N/A</c:v>
                </c:pt>
                <c:pt idx="20" formatCode="_-* #,##0.00_-;\-* #,##0.00_-;_-* &quot;-&quot;??_-;_-@_-">
                  <c:v>#N/A</c:v>
                </c:pt>
                <c:pt idx="21" formatCode="_-* #,##0.00_-;\-* #,##0.00_-;_-* &quot;-&quot;??_-;_-@_-">
                  <c:v>#N/A</c:v>
                </c:pt>
                <c:pt idx="22" formatCode="_-* #,##0.00_-;\-* #,##0.00_-;_-* &quot;-&quot;??_-;_-@_-">
                  <c:v>#N/A</c:v>
                </c:pt>
                <c:pt idx="23" formatCode="_-* #,##0.00_-;\-* #,##0.00_-;_-* &quot;-&quot;??_-;_-@_-">
                  <c:v>#N/A</c:v>
                </c:pt>
                <c:pt idx="24" formatCode="_-* #,##0.00_-;\-* #,##0.00_-;_-* &quot;-&quot;??_-;_-@_-">
                  <c:v>#N/A</c:v>
                </c:pt>
                <c:pt idx="25" formatCode="_-* #,##0.00_-;\-* #,##0.00_-;_-* &quot;-&quot;??_-;_-@_-">
                  <c:v>#N/A</c:v>
                </c:pt>
                <c:pt idx="26" formatCode="_-* #,##0.00_-;\-* #,##0.00_-;_-* &quot;-&quot;??_-;_-@_-">
                  <c:v>#N/A</c:v>
                </c:pt>
                <c:pt idx="27" formatCode="_-* #,##0.00_-;\-* #,##0.00_-;_-* &quot;-&quot;??_-;_-@_-">
                  <c:v>#N/A</c:v>
                </c:pt>
                <c:pt idx="28" formatCode="_-* #,##0.00_-;\-* #,##0.00_-;_-* &quot;-&quot;??_-;_-@_-">
                  <c:v>#N/A</c:v>
                </c:pt>
                <c:pt idx="29" formatCode="_-* #,##0.00_-;\-* #,##0.00_-;_-* &quot;-&quot;??_-;_-@_-">
                  <c:v>#N/A</c:v>
                </c:pt>
                <c:pt idx="30" formatCode="_-* #,##0.00_-;\-* #,##0.00_-;_-* &quot;-&quot;??_-;_-@_-">
                  <c:v>#N/A</c:v>
                </c:pt>
                <c:pt idx="31" formatCode="_-* #,##0.00_-;\-* #,##0.00_-;_-* &quot;-&quot;??_-;_-@_-">
                  <c:v>#N/A</c:v>
                </c:pt>
                <c:pt idx="32" formatCode="_-* #,##0.00_-;\-* #,##0.00_-;_-* &quot;-&quot;??_-;_-@_-">
                  <c:v>#N/A</c:v>
                </c:pt>
                <c:pt idx="33" formatCode="_-* #,##0.00_-;\-* #,##0.00_-;_-* &quot;-&quot;??_-;_-@_-">
                  <c:v>#N/A</c:v>
                </c:pt>
                <c:pt idx="34" formatCode="_-* #,##0.00_-;\-* #,##0.00_-;_-* &quot;-&quot;??_-;_-@_-">
                  <c:v>#N/A</c:v>
                </c:pt>
                <c:pt idx="35" formatCode="_-* #,##0.00_-;\-* #,##0.00_-;_-* &quot;-&quot;??_-;_-@_-">
                  <c:v>#N/A</c:v>
                </c:pt>
                <c:pt idx="36" formatCode="_-* #,##0.00_-;\-* #,##0.00_-;_-* &quot;-&quot;??_-;_-@_-">
                  <c:v>#N/A</c:v>
                </c:pt>
                <c:pt idx="37" formatCode="_-* #,##0.00_-;\-* #,##0.00_-;_-* &quot;-&quot;??_-;_-@_-">
                  <c:v>#N/A</c:v>
                </c:pt>
                <c:pt idx="38" formatCode="_-* #,##0.00_-;\-* #,##0.00_-;_-* &quot;-&quot;??_-;_-@_-">
                  <c:v>#N/A</c:v>
                </c:pt>
                <c:pt idx="39" formatCode="_-* #,##0.00_-;\-* #,##0.00_-;_-* &quot;-&quot;??_-;_-@_-">
                  <c:v>#N/A</c:v>
                </c:pt>
                <c:pt idx="40" formatCode="_-* #,##0.00_-;\-* #,##0.00_-;_-* &quot;-&quot;??_-;_-@_-">
                  <c:v>#N/A</c:v>
                </c:pt>
                <c:pt idx="41" formatCode="_-* #,##0.00_-;\-* #,##0.00_-;_-* &quot;-&quot;??_-;_-@_-">
                  <c:v>#N/A</c:v>
                </c:pt>
                <c:pt idx="42" formatCode="_-* #,##0.00_-;\-* #,##0.00_-;_-* &quot;-&quot;??_-;_-@_-">
                  <c:v>#N/A</c:v>
                </c:pt>
                <c:pt idx="43" formatCode="_-* #,##0.00_-;\-* #,##0.00_-;_-* &quot;-&quot;??_-;_-@_-">
                  <c:v>#N/A</c:v>
                </c:pt>
                <c:pt idx="44" formatCode="_-* #,##0.00_-;\-* #,##0.00_-;_-* &quot;-&quot;??_-;_-@_-">
                  <c:v>#N/A</c:v>
                </c:pt>
                <c:pt idx="45" formatCode="_-* #,##0.00_-;\-* #,##0.00_-;_-* &quot;-&quot;??_-;_-@_-">
                  <c:v>#N/A</c:v>
                </c:pt>
                <c:pt idx="46" formatCode="_-* #,##0.00_-;\-* #,##0.00_-;_-* &quot;-&quot;??_-;_-@_-">
                  <c:v>#N/A</c:v>
                </c:pt>
                <c:pt idx="47" formatCode="_-* #,##0.00_-;\-* #,##0.00_-;_-* &quot;-&quot;??_-;_-@_-">
                  <c:v>#N/A</c:v>
                </c:pt>
                <c:pt idx="48" formatCode="_-* #,##0.00_-;\-* #,##0.00_-;_-* &quot;-&quot;??_-;_-@_-">
                  <c:v>#N/A</c:v>
                </c:pt>
                <c:pt idx="49" formatCode="_-* #,##0.00_-;\-* #,##0.00_-;_-* &quot;-&quot;??_-;_-@_-">
                  <c:v>#N/A</c:v>
                </c:pt>
                <c:pt idx="50" formatCode="_-* #,##0.00_-;\-* #,##0.00_-;_-* &quot;-&quot;??_-;_-@_-">
                  <c:v>#N/A</c:v>
                </c:pt>
                <c:pt idx="51" formatCode="_-* #,##0.00_-;\-* #,##0.00_-;_-* &quot;-&quot;??_-;_-@_-">
                  <c:v>#N/A</c:v>
                </c:pt>
                <c:pt idx="52" formatCode="_-* #,##0.00_-;\-* #,##0.00_-;_-* &quot;-&quot;??_-;_-@_-">
                  <c:v>#N/A</c:v>
                </c:pt>
                <c:pt idx="53" formatCode="_-* #,##0.00_-;\-* #,##0.00_-;_-* &quot;-&quot;??_-;_-@_-">
                  <c:v>#N/A</c:v>
                </c:pt>
                <c:pt idx="54" formatCode="_-* #,##0.00_-;\-* #,##0.00_-;_-* &quot;-&quot;??_-;_-@_-">
                  <c:v>#N/A</c:v>
                </c:pt>
                <c:pt idx="55" formatCode="_-* #,##0.00_-;\-* #,##0.00_-;_-* &quot;-&quot;??_-;_-@_-">
                  <c:v>#N/A</c:v>
                </c:pt>
                <c:pt idx="56" formatCode="_-* #,##0.00_-;\-* #,##0.00_-;_-* &quot;-&quot;??_-;_-@_-">
                  <c:v>#N/A</c:v>
                </c:pt>
                <c:pt idx="57" formatCode="_-* #,##0.00_-;\-* #,##0.00_-;_-* &quot;-&quot;??_-;_-@_-">
                  <c:v>#N/A</c:v>
                </c:pt>
                <c:pt idx="58" formatCode="_-* #,##0.00_-;\-* #,##0.00_-;_-* &quot;-&quot;??_-;_-@_-">
                  <c:v>#N/A</c:v>
                </c:pt>
                <c:pt idx="59" formatCode="_-* #,##0.00_-;\-* #,##0.00_-;_-* &quot;-&quot;??_-;_-@_-">
                  <c:v>#N/A</c:v>
                </c:pt>
                <c:pt idx="60" formatCode="_-* #,##0.00_-;\-* #,##0.00_-;_-* &quot;-&quot;??_-;_-@_-">
                  <c:v>#N/A</c:v>
                </c:pt>
                <c:pt idx="61" formatCode="_-* #,##0.00_-;\-* #,##0.00_-;_-* &quot;-&quot;??_-;_-@_-">
                  <c:v>#N/A</c:v>
                </c:pt>
                <c:pt idx="62" formatCode="_-* #,##0.00_-;\-* #,##0.00_-;_-* &quot;-&quot;??_-;_-@_-">
                  <c:v>0.51829771891485144</c:v>
                </c:pt>
                <c:pt idx="63" formatCode="_-* #,##0.00_-;\-* #,##0.00_-;_-* &quot;-&quot;??_-;_-@_-">
                  <c:v>#N/A</c:v>
                </c:pt>
                <c:pt idx="64" formatCode="_-* #,##0.00_-;\-* #,##0.00_-;_-* &quot;-&quot;??_-;_-@_-">
                  <c:v>#N/A</c:v>
                </c:pt>
                <c:pt idx="65" formatCode="_-* #,##0.00_-;\-* #,##0.00_-;_-* &quot;-&quot;??_-;_-@_-">
                  <c:v>#N/A</c:v>
                </c:pt>
                <c:pt idx="66" formatCode="_-* #,##0.00_-;\-* #,##0.00_-;_-* &quot;-&quot;??_-;_-@_-">
                  <c:v>#N/A</c:v>
                </c:pt>
                <c:pt idx="67" formatCode="_-* #,##0.00_-;\-* #,##0.00_-;_-* &quot;-&quot;??_-;_-@_-">
                  <c:v>#N/A</c:v>
                </c:pt>
                <c:pt idx="68" formatCode="_-* #,##0.00_-;\-* #,##0.00_-;_-* &quot;-&quot;??_-;_-@_-">
                  <c:v>#N/A</c:v>
                </c:pt>
                <c:pt idx="69" formatCode="_-* #,##0.00_-;\-* #,##0.00_-;_-* &quot;-&quot;??_-;_-@_-">
                  <c:v>#N/A</c:v>
                </c:pt>
                <c:pt idx="70">
                  <c:v>#N/A</c:v>
                </c:pt>
                <c:pt idx="71">
                  <c:v>#N/A</c:v>
                </c:pt>
                <c:pt idx="72">
                  <c:v>#N/A</c:v>
                </c:pt>
                <c:pt idx="73">
                  <c:v>#N/A</c:v>
                </c:pt>
                <c:pt idx="74">
                  <c:v>#N/A</c:v>
                </c:pt>
                <c:pt idx="75">
                  <c:v>#N/A</c:v>
                </c:pt>
                <c:pt idx="76">
                  <c:v>#N/A</c:v>
                </c:pt>
                <c:pt idx="77">
                  <c:v>#N/A</c:v>
                </c:pt>
                <c:pt idx="78">
                  <c:v>0.67944087704115108</c:v>
                </c:pt>
                <c:pt idx="79">
                  <c:v>0.70903253899074326</c:v>
                </c:pt>
                <c:pt idx="80">
                  <c:v>#N/A</c:v>
                </c:pt>
                <c:pt idx="81">
                  <c:v>#N/A</c:v>
                </c:pt>
                <c:pt idx="82">
                  <c:v>#N/A</c:v>
                </c:pt>
                <c:pt idx="83">
                  <c:v>#N/A</c:v>
                </c:pt>
                <c:pt idx="84">
                  <c:v>#N/A</c:v>
                </c:pt>
                <c:pt idx="85">
                  <c:v>#N/A</c:v>
                </c:pt>
                <c:pt idx="86">
                  <c:v>#N/A</c:v>
                </c:pt>
                <c:pt idx="87">
                  <c:v>#N/A</c:v>
                </c:pt>
                <c:pt idx="88">
                  <c:v>#N/A</c:v>
                </c:pt>
                <c:pt idx="89">
                  <c:v>#N/A</c:v>
                </c:pt>
                <c:pt idx="90">
                  <c:v>#N/A</c:v>
                </c:pt>
                <c:pt idx="91">
                  <c:v>1.1926675202458981</c:v>
                </c:pt>
                <c:pt idx="92">
                  <c:v>#N/A</c:v>
                </c:pt>
                <c:pt idx="93">
                  <c:v>#N/A</c:v>
                </c:pt>
                <c:pt idx="94">
                  <c:v>#N/A</c:v>
                </c:pt>
                <c:pt idx="95">
                  <c:v>#N/A</c:v>
                </c:pt>
                <c:pt idx="96">
                  <c:v>#N/A</c:v>
                </c:pt>
                <c:pt idx="97">
                  <c:v>#N/A</c:v>
                </c:pt>
                <c:pt idx="98">
                  <c:v>#N/A</c:v>
                </c:pt>
                <c:pt idx="99">
                  <c:v>#N/A</c:v>
                </c:pt>
                <c:pt idx="100">
                  <c:v>1.6371775182951838</c:v>
                </c:pt>
                <c:pt idx="101">
                  <c:v>#N/A</c:v>
                </c:pt>
                <c:pt idx="102">
                  <c:v>1.7353818415035775</c:v>
                </c:pt>
                <c:pt idx="103">
                  <c:v>#N/A</c:v>
                </c:pt>
                <c:pt idx="104">
                  <c:v>#N/A</c:v>
                </c:pt>
                <c:pt idx="105">
                  <c:v>#N/A</c:v>
                </c:pt>
                <c:pt idx="106">
                  <c:v>1.9237771891079181</c:v>
                </c:pt>
                <c:pt idx="107">
                  <c:v>1.9685170335793682</c:v>
                </c:pt>
                <c:pt idx="108">
                  <c:v>2.0120858294658244</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2.4832685131420433</c:v>
                </c:pt>
                <c:pt idx="126">
                  <c:v>#N/A</c:v>
                </c:pt>
                <c:pt idx="127">
                  <c:v>#N/A</c:v>
                </c:pt>
                <c:pt idx="128">
                  <c:v>#N/A</c:v>
                </c:pt>
                <c:pt idx="129">
                  <c:v>#N/A</c:v>
                </c:pt>
              </c:numCache>
            </c:numRef>
          </c:yVal>
          <c:smooth val="0"/>
          <c:extLst>
            <c:ext xmlns:c16="http://schemas.microsoft.com/office/drawing/2014/chart" uri="{C3380CC4-5D6E-409C-BE32-E72D297353CC}">
              <c16:uniqueId val="{000000BA-3F17-4634-8E70-683E671339E5}"/>
            </c:ext>
          </c:extLst>
        </c:ser>
        <c:dLbls>
          <c:showLegendKey val="0"/>
          <c:showVal val="0"/>
          <c:showCatName val="0"/>
          <c:showSerName val="0"/>
          <c:showPercent val="0"/>
          <c:showBubbleSize val="0"/>
        </c:dLbls>
        <c:axId val="357610240"/>
        <c:axId val="455447680"/>
      </c:scatterChart>
      <c:catAx>
        <c:axId val="357610240"/>
        <c:scaling>
          <c:orientation val="minMax"/>
        </c:scaling>
        <c:delete val="0"/>
        <c:axPos val="b"/>
        <c:majorTickMark val="none"/>
        <c:minorTickMark val="none"/>
        <c:tickLblPos val="nextTo"/>
        <c:spPr>
          <a:ln w="6350">
            <a:solidFill>
              <a:srgbClr val="3B4B59"/>
            </a:solidFill>
          </a:ln>
        </c:spPr>
        <c:txPr>
          <a:bodyPr/>
          <a:lstStyle/>
          <a:p>
            <a:pPr>
              <a:defRPr sz="100">
                <a:solidFill>
                  <a:schemeClr val="bg1"/>
                </a:solidFill>
              </a:defRPr>
            </a:pPr>
            <a:endParaRPr lang="en-US"/>
          </a:p>
        </c:txPr>
        <c:crossAx val="455447680"/>
        <c:crosses val="autoZero"/>
        <c:auto val="1"/>
        <c:lblAlgn val="ctr"/>
        <c:lblOffset val="100"/>
        <c:tickLblSkip val="6"/>
        <c:noMultiLvlLbl val="0"/>
      </c:catAx>
      <c:valAx>
        <c:axId val="455447680"/>
        <c:scaling>
          <c:orientation val="minMax"/>
        </c:scaling>
        <c:delete val="0"/>
        <c:axPos val="l"/>
        <c:numFmt formatCode="General" sourceLinked="1"/>
        <c:majorTickMark val="none"/>
        <c:minorTickMark val="none"/>
        <c:tickLblPos val="nextTo"/>
        <c:spPr>
          <a:ln w="6350">
            <a:solidFill>
              <a:srgbClr val="3B4B59"/>
            </a:solidFill>
          </a:ln>
        </c:spPr>
        <c:txPr>
          <a:bodyPr/>
          <a:lstStyle/>
          <a:p>
            <a:pPr>
              <a:defRPr sz="100">
                <a:solidFill>
                  <a:schemeClr val="bg1"/>
                </a:solidFill>
              </a:defRPr>
            </a:pPr>
            <a:endParaRPr lang="en-US"/>
          </a:p>
        </c:txPr>
        <c:crossAx val="357610240"/>
        <c:crosses val="autoZero"/>
        <c:crossBetween val="between"/>
      </c:valAx>
      <c:valAx>
        <c:axId val="1437295008"/>
        <c:scaling>
          <c:orientation val="minMax"/>
          <c:max val="1"/>
        </c:scaling>
        <c:delete val="0"/>
        <c:axPos val="r"/>
        <c:numFmt formatCode="General" sourceLinked="1"/>
        <c:majorTickMark val="none"/>
        <c:minorTickMark val="none"/>
        <c:tickLblPos val="nextTo"/>
        <c:spPr>
          <a:ln>
            <a:noFill/>
          </a:ln>
        </c:spPr>
        <c:txPr>
          <a:bodyPr/>
          <a:lstStyle/>
          <a:p>
            <a:pPr>
              <a:defRPr sz="100">
                <a:solidFill>
                  <a:schemeClr val="bg1"/>
                </a:solidFill>
              </a:defRPr>
            </a:pPr>
            <a:endParaRPr lang="en-US"/>
          </a:p>
        </c:txPr>
        <c:crossAx val="488168224"/>
        <c:crosses val="max"/>
        <c:crossBetween val="between"/>
      </c:valAx>
      <c:catAx>
        <c:axId val="488168224"/>
        <c:scaling>
          <c:orientation val="minMax"/>
        </c:scaling>
        <c:delete val="1"/>
        <c:axPos val="b"/>
        <c:majorTickMark val="out"/>
        <c:minorTickMark val="none"/>
        <c:tickLblPos val="nextTo"/>
        <c:crossAx val="1437295008"/>
        <c:crosses val="autoZero"/>
        <c:auto val="1"/>
        <c:lblAlgn val="ctr"/>
        <c:lblOffset val="100"/>
        <c:noMultiLvlLbl val="0"/>
      </c:catAx>
    </c:plotArea>
    <c:legend>
      <c:legendPos val="r"/>
      <c:legendEntry>
        <c:idx val="0"/>
        <c:delete val="1"/>
      </c:legendEntry>
      <c:legendEntry>
        <c:idx val="1"/>
        <c:delete val="1"/>
      </c:legendEntry>
      <c:layout>
        <c:manualLayout>
          <c:xMode val="edge"/>
          <c:yMode val="edge"/>
          <c:x val="4.9180921960294138E-2"/>
          <c:y val="0.73281276131926931"/>
          <c:w val="0.15249332837544421"/>
          <c:h val="0.12634681725215188"/>
        </c:manualLayout>
      </c:layout>
      <c:overlay val="0"/>
      <c:txPr>
        <a:bodyPr/>
        <a:lstStyle/>
        <a:p>
          <a:pPr>
            <a:defRPr sz="1000">
              <a:solidFill>
                <a:srgbClr val="3B4B59"/>
              </a:solidFill>
            </a:defRPr>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9630029830166"/>
          <c:y val="4.3996732415588526E-2"/>
          <c:w val="0.84683231773704459"/>
          <c:h val="0.8510219848548598"/>
        </c:manualLayout>
      </c:layout>
      <c:lineChart>
        <c:grouping val="standard"/>
        <c:varyColors val="0"/>
        <c:ser>
          <c:idx val="0"/>
          <c:order val="0"/>
          <c:tx>
            <c:strRef>
              <c:f>Sheet1!$B$1</c:f>
              <c:strCache>
                <c:ptCount val="1"/>
                <c:pt idx="0">
                  <c:v>Series 1</c:v>
                </c:pt>
              </c:strCache>
            </c:strRef>
          </c:tx>
          <c:spPr>
            <a:ln w="38100" cap="rnd">
              <a:solidFill>
                <a:schemeClr val="bg1"/>
              </a:solidFill>
              <a:round/>
            </a:ln>
            <a:effectLst/>
          </c:spPr>
          <c:marker>
            <c:symbol val="none"/>
          </c:marker>
          <c:cat>
            <c:numRef>
              <c:f>Sheet1!$A$2:$A$796</c:f>
              <c:numCache>
                <c:formatCode>m/d/yyyy</c:formatCode>
                <c:ptCount val="795"/>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43555</c:v>
                </c:pt>
                <c:pt idx="65">
                  <c:v>43556</c:v>
                </c:pt>
                <c:pt idx="66">
                  <c:v>43557</c:v>
                </c:pt>
                <c:pt idx="67">
                  <c:v>43558</c:v>
                </c:pt>
                <c:pt idx="68">
                  <c:v>43559</c:v>
                </c:pt>
                <c:pt idx="69">
                  <c:v>43560</c:v>
                </c:pt>
                <c:pt idx="70">
                  <c:v>43563</c:v>
                </c:pt>
                <c:pt idx="71">
                  <c:v>43564</c:v>
                </c:pt>
                <c:pt idx="72">
                  <c:v>43565</c:v>
                </c:pt>
                <c:pt idx="73">
                  <c:v>43566</c:v>
                </c:pt>
                <c:pt idx="74">
                  <c:v>43567</c:v>
                </c:pt>
                <c:pt idx="75">
                  <c:v>43570</c:v>
                </c:pt>
                <c:pt idx="76">
                  <c:v>43571</c:v>
                </c:pt>
                <c:pt idx="77">
                  <c:v>43572</c:v>
                </c:pt>
                <c:pt idx="78">
                  <c:v>43573</c:v>
                </c:pt>
                <c:pt idx="79">
                  <c:v>43574</c:v>
                </c:pt>
                <c:pt idx="80">
                  <c:v>43577</c:v>
                </c:pt>
                <c:pt idx="81">
                  <c:v>43578</c:v>
                </c:pt>
                <c:pt idx="82">
                  <c:v>43579</c:v>
                </c:pt>
                <c:pt idx="83">
                  <c:v>43580</c:v>
                </c:pt>
                <c:pt idx="84">
                  <c:v>43581</c:v>
                </c:pt>
                <c:pt idx="85">
                  <c:v>43584</c:v>
                </c:pt>
                <c:pt idx="86">
                  <c:v>43585</c:v>
                </c:pt>
                <c:pt idx="87">
                  <c:v>43586</c:v>
                </c:pt>
                <c:pt idx="88">
                  <c:v>43587</c:v>
                </c:pt>
                <c:pt idx="89">
                  <c:v>43588</c:v>
                </c:pt>
                <c:pt idx="90">
                  <c:v>43591</c:v>
                </c:pt>
                <c:pt idx="91">
                  <c:v>43592</c:v>
                </c:pt>
                <c:pt idx="92">
                  <c:v>43593</c:v>
                </c:pt>
                <c:pt idx="93">
                  <c:v>43594</c:v>
                </c:pt>
                <c:pt idx="94">
                  <c:v>43595</c:v>
                </c:pt>
                <c:pt idx="95">
                  <c:v>43598</c:v>
                </c:pt>
                <c:pt idx="96">
                  <c:v>43599</c:v>
                </c:pt>
                <c:pt idx="97">
                  <c:v>43600</c:v>
                </c:pt>
                <c:pt idx="98">
                  <c:v>43601</c:v>
                </c:pt>
                <c:pt idx="99">
                  <c:v>43602</c:v>
                </c:pt>
                <c:pt idx="100">
                  <c:v>43605</c:v>
                </c:pt>
                <c:pt idx="101">
                  <c:v>43606</c:v>
                </c:pt>
                <c:pt idx="102">
                  <c:v>43607</c:v>
                </c:pt>
                <c:pt idx="103">
                  <c:v>43608</c:v>
                </c:pt>
                <c:pt idx="104">
                  <c:v>43609</c:v>
                </c:pt>
                <c:pt idx="105">
                  <c:v>43612</c:v>
                </c:pt>
                <c:pt idx="106">
                  <c:v>43613</c:v>
                </c:pt>
                <c:pt idx="107">
                  <c:v>43614</c:v>
                </c:pt>
                <c:pt idx="108">
                  <c:v>43615</c:v>
                </c:pt>
                <c:pt idx="109">
                  <c:v>43616</c:v>
                </c:pt>
                <c:pt idx="110">
                  <c:v>43619</c:v>
                </c:pt>
                <c:pt idx="111">
                  <c:v>43620</c:v>
                </c:pt>
                <c:pt idx="112">
                  <c:v>43621</c:v>
                </c:pt>
                <c:pt idx="113">
                  <c:v>43622</c:v>
                </c:pt>
                <c:pt idx="114">
                  <c:v>43623</c:v>
                </c:pt>
                <c:pt idx="115">
                  <c:v>43626</c:v>
                </c:pt>
                <c:pt idx="116">
                  <c:v>43627</c:v>
                </c:pt>
                <c:pt idx="117">
                  <c:v>43628</c:v>
                </c:pt>
                <c:pt idx="118">
                  <c:v>43629</c:v>
                </c:pt>
                <c:pt idx="119">
                  <c:v>43630</c:v>
                </c:pt>
                <c:pt idx="120">
                  <c:v>43633</c:v>
                </c:pt>
                <c:pt idx="121">
                  <c:v>43634</c:v>
                </c:pt>
                <c:pt idx="122">
                  <c:v>43635</c:v>
                </c:pt>
                <c:pt idx="123">
                  <c:v>43636</c:v>
                </c:pt>
                <c:pt idx="124">
                  <c:v>43637</c:v>
                </c:pt>
                <c:pt idx="125">
                  <c:v>43640</c:v>
                </c:pt>
                <c:pt idx="126">
                  <c:v>43641</c:v>
                </c:pt>
                <c:pt idx="127">
                  <c:v>43642</c:v>
                </c:pt>
                <c:pt idx="128">
                  <c:v>43643</c:v>
                </c:pt>
                <c:pt idx="129">
                  <c:v>43644</c:v>
                </c:pt>
                <c:pt idx="130">
                  <c:v>43646</c:v>
                </c:pt>
                <c:pt idx="131">
                  <c:v>43647</c:v>
                </c:pt>
                <c:pt idx="132">
                  <c:v>43648</c:v>
                </c:pt>
                <c:pt idx="133">
                  <c:v>43649</c:v>
                </c:pt>
                <c:pt idx="134">
                  <c:v>43650</c:v>
                </c:pt>
                <c:pt idx="135">
                  <c:v>43651</c:v>
                </c:pt>
                <c:pt idx="136">
                  <c:v>43654</c:v>
                </c:pt>
                <c:pt idx="137">
                  <c:v>43655</c:v>
                </c:pt>
                <c:pt idx="138">
                  <c:v>43656</c:v>
                </c:pt>
                <c:pt idx="139">
                  <c:v>43657</c:v>
                </c:pt>
                <c:pt idx="140">
                  <c:v>43658</c:v>
                </c:pt>
                <c:pt idx="141">
                  <c:v>43661</c:v>
                </c:pt>
                <c:pt idx="142">
                  <c:v>43662</c:v>
                </c:pt>
                <c:pt idx="143">
                  <c:v>43663</c:v>
                </c:pt>
                <c:pt idx="144">
                  <c:v>43664</c:v>
                </c:pt>
                <c:pt idx="145">
                  <c:v>43665</c:v>
                </c:pt>
                <c:pt idx="146">
                  <c:v>43668</c:v>
                </c:pt>
                <c:pt idx="147">
                  <c:v>43669</c:v>
                </c:pt>
                <c:pt idx="148">
                  <c:v>43670</c:v>
                </c:pt>
                <c:pt idx="149">
                  <c:v>43671</c:v>
                </c:pt>
                <c:pt idx="150">
                  <c:v>43672</c:v>
                </c:pt>
                <c:pt idx="151">
                  <c:v>43675</c:v>
                </c:pt>
                <c:pt idx="152">
                  <c:v>43676</c:v>
                </c:pt>
                <c:pt idx="153">
                  <c:v>43677</c:v>
                </c:pt>
                <c:pt idx="154">
                  <c:v>43678</c:v>
                </c:pt>
                <c:pt idx="155">
                  <c:v>43679</c:v>
                </c:pt>
                <c:pt idx="156">
                  <c:v>43682</c:v>
                </c:pt>
                <c:pt idx="157">
                  <c:v>43683</c:v>
                </c:pt>
                <c:pt idx="158">
                  <c:v>43684</c:v>
                </c:pt>
                <c:pt idx="159">
                  <c:v>43685</c:v>
                </c:pt>
                <c:pt idx="160">
                  <c:v>43686</c:v>
                </c:pt>
                <c:pt idx="161">
                  <c:v>43689</c:v>
                </c:pt>
                <c:pt idx="162">
                  <c:v>43690</c:v>
                </c:pt>
                <c:pt idx="163">
                  <c:v>43691</c:v>
                </c:pt>
                <c:pt idx="164">
                  <c:v>43692</c:v>
                </c:pt>
                <c:pt idx="165">
                  <c:v>43693</c:v>
                </c:pt>
                <c:pt idx="166">
                  <c:v>43696</c:v>
                </c:pt>
                <c:pt idx="167">
                  <c:v>43697</c:v>
                </c:pt>
                <c:pt idx="168">
                  <c:v>43698</c:v>
                </c:pt>
                <c:pt idx="169">
                  <c:v>43699</c:v>
                </c:pt>
                <c:pt idx="170">
                  <c:v>43700</c:v>
                </c:pt>
                <c:pt idx="171">
                  <c:v>43703</c:v>
                </c:pt>
                <c:pt idx="172">
                  <c:v>43704</c:v>
                </c:pt>
                <c:pt idx="173">
                  <c:v>43705</c:v>
                </c:pt>
                <c:pt idx="174">
                  <c:v>43706</c:v>
                </c:pt>
                <c:pt idx="175">
                  <c:v>43707</c:v>
                </c:pt>
                <c:pt idx="176">
                  <c:v>43708</c:v>
                </c:pt>
                <c:pt idx="177">
                  <c:v>43710</c:v>
                </c:pt>
                <c:pt idx="178">
                  <c:v>43711</c:v>
                </c:pt>
                <c:pt idx="179">
                  <c:v>43712</c:v>
                </c:pt>
                <c:pt idx="180">
                  <c:v>43713</c:v>
                </c:pt>
                <c:pt idx="181">
                  <c:v>43714</c:v>
                </c:pt>
                <c:pt idx="182">
                  <c:v>43717</c:v>
                </c:pt>
                <c:pt idx="183">
                  <c:v>43718</c:v>
                </c:pt>
                <c:pt idx="184">
                  <c:v>43719</c:v>
                </c:pt>
                <c:pt idx="185">
                  <c:v>43720</c:v>
                </c:pt>
                <c:pt idx="186">
                  <c:v>43721</c:v>
                </c:pt>
                <c:pt idx="187">
                  <c:v>43724</c:v>
                </c:pt>
                <c:pt idx="188">
                  <c:v>43725</c:v>
                </c:pt>
                <c:pt idx="189">
                  <c:v>43726</c:v>
                </c:pt>
                <c:pt idx="190">
                  <c:v>43727</c:v>
                </c:pt>
                <c:pt idx="191">
                  <c:v>43728</c:v>
                </c:pt>
                <c:pt idx="192">
                  <c:v>43731</c:v>
                </c:pt>
                <c:pt idx="193">
                  <c:v>43732</c:v>
                </c:pt>
                <c:pt idx="194">
                  <c:v>43733</c:v>
                </c:pt>
                <c:pt idx="195">
                  <c:v>43734</c:v>
                </c:pt>
                <c:pt idx="196">
                  <c:v>43735</c:v>
                </c:pt>
                <c:pt idx="197">
                  <c:v>43738</c:v>
                </c:pt>
                <c:pt idx="198">
                  <c:v>43739</c:v>
                </c:pt>
                <c:pt idx="199">
                  <c:v>43740</c:v>
                </c:pt>
                <c:pt idx="200">
                  <c:v>43741</c:v>
                </c:pt>
                <c:pt idx="201">
                  <c:v>43742</c:v>
                </c:pt>
                <c:pt idx="202">
                  <c:v>43745</c:v>
                </c:pt>
                <c:pt idx="203">
                  <c:v>43746</c:v>
                </c:pt>
                <c:pt idx="204">
                  <c:v>43747</c:v>
                </c:pt>
                <c:pt idx="205">
                  <c:v>43748</c:v>
                </c:pt>
                <c:pt idx="206">
                  <c:v>43749</c:v>
                </c:pt>
                <c:pt idx="207">
                  <c:v>43752</c:v>
                </c:pt>
                <c:pt idx="208">
                  <c:v>43753</c:v>
                </c:pt>
                <c:pt idx="209">
                  <c:v>43754</c:v>
                </c:pt>
                <c:pt idx="210">
                  <c:v>43755</c:v>
                </c:pt>
                <c:pt idx="211">
                  <c:v>43756</c:v>
                </c:pt>
                <c:pt idx="212">
                  <c:v>43759</c:v>
                </c:pt>
                <c:pt idx="213">
                  <c:v>43760</c:v>
                </c:pt>
                <c:pt idx="214">
                  <c:v>43761</c:v>
                </c:pt>
                <c:pt idx="215">
                  <c:v>43762</c:v>
                </c:pt>
                <c:pt idx="216">
                  <c:v>43763</c:v>
                </c:pt>
                <c:pt idx="217">
                  <c:v>43766</c:v>
                </c:pt>
                <c:pt idx="218">
                  <c:v>43767</c:v>
                </c:pt>
                <c:pt idx="219">
                  <c:v>43768</c:v>
                </c:pt>
                <c:pt idx="220">
                  <c:v>43769</c:v>
                </c:pt>
                <c:pt idx="221">
                  <c:v>43770</c:v>
                </c:pt>
                <c:pt idx="222">
                  <c:v>43773</c:v>
                </c:pt>
                <c:pt idx="223">
                  <c:v>43774</c:v>
                </c:pt>
                <c:pt idx="224">
                  <c:v>43775</c:v>
                </c:pt>
                <c:pt idx="225">
                  <c:v>43776</c:v>
                </c:pt>
                <c:pt idx="226">
                  <c:v>43777</c:v>
                </c:pt>
                <c:pt idx="227">
                  <c:v>43780</c:v>
                </c:pt>
                <c:pt idx="228">
                  <c:v>43781</c:v>
                </c:pt>
                <c:pt idx="229">
                  <c:v>43782</c:v>
                </c:pt>
                <c:pt idx="230">
                  <c:v>43783</c:v>
                </c:pt>
                <c:pt idx="231">
                  <c:v>43784</c:v>
                </c:pt>
                <c:pt idx="232">
                  <c:v>43787</c:v>
                </c:pt>
                <c:pt idx="233">
                  <c:v>43788</c:v>
                </c:pt>
                <c:pt idx="234">
                  <c:v>43789</c:v>
                </c:pt>
                <c:pt idx="235">
                  <c:v>43790</c:v>
                </c:pt>
                <c:pt idx="236">
                  <c:v>43791</c:v>
                </c:pt>
                <c:pt idx="237">
                  <c:v>43794</c:v>
                </c:pt>
                <c:pt idx="238">
                  <c:v>43795</c:v>
                </c:pt>
                <c:pt idx="239">
                  <c:v>43796</c:v>
                </c:pt>
                <c:pt idx="240">
                  <c:v>43797</c:v>
                </c:pt>
                <c:pt idx="241">
                  <c:v>43798</c:v>
                </c:pt>
                <c:pt idx="242">
                  <c:v>43799</c:v>
                </c:pt>
                <c:pt idx="243">
                  <c:v>43801</c:v>
                </c:pt>
                <c:pt idx="244">
                  <c:v>43802</c:v>
                </c:pt>
                <c:pt idx="245">
                  <c:v>43803</c:v>
                </c:pt>
                <c:pt idx="246">
                  <c:v>43804</c:v>
                </c:pt>
                <c:pt idx="247">
                  <c:v>43805</c:v>
                </c:pt>
                <c:pt idx="248">
                  <c:v>43808</c:v>
                </c:pt>
                <c:pt idx="249">
                  <c:v>43809</c:v>
                </c:pt>
                <c:pt idx="250">
                  <c:v>43810</c:v>
                </c:pt>
                <c:pt idx="251">
                  <c:v>43811</c:v>
                </c:pt>
                <c:pt idx="252">
                  <c:v>43812</c:v>
                </c:pt>
                <c:pt idx="253">
                  <c:v>43815</c:v>
                </c:pt>
                <c:pt idx="254">
                  <c:v>43816</c:v>
                </c:pt>
                <c:pt idx="255">
                  <c:v>43817</c:v>
                </c:pt>
                <c:pt idx="256">
                  <c:v>43818</c:v>
                </c:pt>
                <c:pt idx="257">
                  <c:v>43819</c:v>
                </c:pt>
                <c:pt idx="258">
                  <c:v>43822</c:v>
                </c:pt>
                <c:pt idx="259">
                  <c:v>43823</c:v>
                </c:pt>
                <c:pt idx="260">
                  <c:v>43824</c:v>
                </c:pt>
                <c:pt idx="261">
                  <c:v>43825</c:v>
                </c:pt>
                <c:pt idx="262">
                  <c:v>43826</c:v>
                </c:pt>
                <c:pt idx="263">
                  <c:v>43829</c:v>
                </c:pt>
                <c:pt idx="264">
                  <c:v>43830</c:v>
                </c:pt>
                <c:pt idx="265">
                  <c:v>43831</c:v>
                </c:pt>
                <c:pt idx="266">
                  <c:v>43832</c:v>
                </c:pt>
                <c:pt idx="267">
                  <c:v>43833</c:v>
                </c:pt>
                <c:pt idx="268">
                  <c:v>43836</c:v>
                </c:pt>
                <c:pt idx="269">
                  <c:v>43837</c:v>
                </c:pt>
                <c:pt idx="270">
                  <c:v>43838</c:v>
                </c:pt>
                <c:pt idx="271">
                  <c:v>43839</c:v>
                </c:pt>
                <c:pt idx="272">
                  <c:v>43840</c:v>
                </c:pt>
                <c:pt idx="273">
                  <c:v>43843</c:v>
                </c:pt>
                <c:pt idx="274">
                  <c:v>43844</c:v>
                </c:pt>
                <c:pt idx="275">
                  <c:v>43845</c:v>
                </c:pt>
                <c:pt idx="276">
                  <c:v>43846</c:v>
                </c:pt>
                <c:pt idx="277">
                  <c:v>43847</c:v>
                </c:pt>
                <c:pt idx="278">
                  <c:v>43850</c:v>
                </c:pt>
                <c:pt idx="279">
                  <c:v>43851</c:v>
                </c:pt>
                <c:pt idx="280">
                  <c:v>43852</c:v>
                </c:pt>
                <c:pt idx="281">
                  <c:v>43853</c:v>
                </c:pt>
                <c:pt idx="282">
                  <c:v>43854</c:v>
                </c:pt>
                <c:pt idx="283">
                  <c:v>43857</c:v>
                </c:pt>
                <c:pt idx="284">
                  <c:v>43858</c:v>
                </c:pt>
                <c:pt idx="285">
                  <c:v>43859</c:v>
                </c:pt>
                <c:pt idx="286">
                  <c:v>43860</c:v>
                </c:pt>
                <c:pt idx="287">
                  <c:v>43861</c:v>
                </c:pt>
                <c:pt idx="288">
                  <c:v>43864</c:v>
                </c:pt>
                <c:pt idx="289">
                  <c:v>43865</c:v>
                </c:pt>
                <c:pt idx="290">
                  <c:v>43866</c:v>
                </c:pt>
                <c:pt idx="291">
                  <c:v>43867</c:v>
                </c:pt>
                <c:pt idx="292">
                  <c:v>43868</c:v>
                </c:pt>
                <c:pt idx="293">
                  <c:v>43871</c:v>
                </c:pt>
                <c:pt idx="294">
                  <c:v>43872</c:v>
                </c:pt>
                <c:pt idx="295">
                  <c:v>43873</c:v>
                </c:pt>
                <c:pt idx="296">
                  <c:v>43874</c:v>
                </c:pt>
                <c:pt idx="297">
                  <c:v>43875</c:v>
                </c:pt>
                <c:pt idx="298">
                  <c:v>43878</c:v>
                </c:pt>
                <c:pt idx="299">
                  <c:v>43879</c:v>
                </c:pt>
                <c:pt idx="300">
                  <c:v>43880</c:v>
                </c:pt>
                <c:pt idx="301">
                  <c:v>43881</c:v>
                </c:pt>
                <c:pt idx="302">
                  <c:v>43882</c:v>
                </c:pt>
                <c:pt idx="303">
                  <c:v>43885</c:v>
                </c:pt>
                <c:pt idx="304">
                  <c:v>43886</c:v>
                </c:pt>
                <c:pt idx="305">
                  <c:v>43887</c:v>
                </c:pt>
                <c:pt idx="306">
                  <c:v>43888</c:v>
                </c:pt>
                <c:pt idx="307">
                  <c:v>43889</c:v>
                </c:pt>
                <c:pt idx="308">
                  <c:v>43890</c:v>
                </c:pt>
                <c:pt idx="309">
                  <c:v>43892</c:v>
                </c:pt>
                <c:pt idx="310">
                  <c:v>43893</c:v>
                </c:pt>
                <c:pt idx="311">
                  <c:v>43894</c:v>
                </c:pt>
                <c:pt idx="312">
                  <c:v>43895</c:v>
                </c:pt>
                <c:pt idx="313">
                  <c:v>43896</c:v>
                </c:pt>
                <c:pt idx="314">
                  <c:v>43899</c:v>
                </c:pt>
                <c:pt idx="315">
                  <c:v>43900</c:v>
                </c:pt>
                <c:pt idx="316">
                  <c:v>43901</c:v>
                </c:pt>
                <c:pt idx="317">
                  <c:v>43902</c:v>
                </c:pt>
                <c:pt idx="318">
                  <c:v>43903</c:v>
                </c:pt>
                <c:pt idx="319">
                  <c:v>43906</c:v>
                </c:pt>
                <c:pt idx="320">
                  <c:v>43907</c:v>
                </c:pt>
                <c:pt idx="321">
                  <c:v>43908</c:v>
                </c:pt>
                <c:pt idx="322">
                  <c:v>43909</c:v>
                </c:pt>
                <c:pt idx="323">
                  <c:v>43910</c:v>
                </c:pt>
                <c:pt idx="324">
                  <c:v>43913</c:v>
                </c:pt>
                <c:pt idx="325">
                  <c:v>43914</c:v>
                </c:pt>
                <c:pt idx="326">
                  <c:v>43915</c:v>
                </c:pt>
                <c:pt idx="327">
                  <c:v>43916</c:v>
                </c:pt>
                <c:pt idx="328">
                  <c:v>43917</c:v>
                </c:pt>
                <c:pt idx="329">
                  <c:v>43920</c:v>
                </c:pt>
                <c:pt idx="330">
                  <c:v>43921</c:v>
                </c:pt>
                <c:pt idx="331">
                  <c:v>43922</c:v>
                </c:pt>
                <c:pt idx="332">
                  <c:v>43923</c:v>
                </c:pt>
                <c:pt idx="333">
                  <c:v>43924</c:v>
                </c:pt>
                <c:pt idx="334">
                  <c:v>43927</c:v>
                </c:pt>
                <c:pt idx="335">
                  <c:v>43928</c:v>
                </c:pt>
                <c:pt idx="336">
                  <c:v>43929</c:v>
                </c:pt>
                <c:pt idx="337">
                  <c:v>43930</c:v>
                </c:pt>
                <c:pt idx="338">
                  <c:v>43931</c:v>
                </c:pt>
                <c:pt idx="339">
                  <c:v>43934</c:v>
                </c:pt>
                <c:pt idx="340">
                  <c:v>43935</c:v>
                </c:pt>
                <c:pt idx="341">
                  <c:v>43936</c:v>
                </c:pt>
                <c:pt idx="342">
                  <c:v>43937</c:v>
                </c:pt>
                <c:pt idx="343">
                  <c:v>43938</c:v>
                </c:pt>
                <c:pt idx="344">
                  <c:v>43941</c:v>
                </c:pt>
                <c:pt idx="345">
                  <c:v>43942</c:v>
                </c:pt>
                <c:pt idx="346">
                  <c:v>43943</c:v>
                </c:pt>
                <c:pt idx="347">
                  <c:v>43944</c:v>
                </c:pt>
                <c:pt idx="348">
                  <c:v>43945</c:v>
                </c:pt>
                <c:pt idx="349">
                  <c:v>43948</c:v>
                </c:pt>
                <c:pt idx="350">
                  <c:v>43949</c:v>
                </c:pt>
                <c:pt idx="351">
                  <c:v>43950</c:v>
                </c:pt>
                <c:pt idx="352">
                  <c:v>43951</c:v>
                </c:pt>
                <c:pt idx="353">
                  <c:v>43952</c:v>
                </c:pt>
                <c:pt idx="354">
                  <c:v>43955</c:v>
                </c:pt>
                <c:pt idx="355">
                  <c:v>43956</c:v>
                </c:pt>
                <c:pt idx="356">
                  <c:v>43957</c:v>
                </c:pt>
                <c:pt idx="357">
                  <c:v>43958</c:v>
                </c:pt>
                <c:pt idx="358">
                  <c:v>43959</c:v>
                </c:pt>
                <c:pt idx="359">
                  <c:v>43962</c:v>
                </c:pt>
                <c:pt idx="360">
                  <c:v>43963</c:v>
                </c:pt>
                <c:pt idx="361">
                  <c:v>43964</c:v>
                </c:pt>
                <c:pt idx="362">
                  <c:v>43965</c:v>
                </c:pt>
                <c:pt idx="363">
                  <c:v>43966</c:v>
                </c:pt>
                <c:pt idx="364">
                  <c:v>43969</c:v>
                </c:pt>
                <c:pt idx="365">
                  <c:v>43970</c:v>
                </c:pt>
                <c:pt idx="366">
                  <c:v>43971</c:v>
                </c:pt>
                <c:pt idx="367">
                  <c:v>43972</c:v>
                </c:pt>
                <c:pt idx="368">
                  <c:v>43973</c:v>
                </c:pt>
                <c:pt idx="369">
                  <c:v>43976</c:v>
                </c:pt>
                <c:pt idx="370">
                  <c:v>43977</c:v>
                </c:pt>
                <c:pt idx="371">
                  <c:v>43978</c:v>
                </c:pt>
                <c:pt idx="372">
                  <c:v>43979</c:v>
                </c:pt>
                <c:pt idx="373">
                  <c:v>43980</c:v>
                </c:pt>
                <c:pt idx="374">
                  <c:v>43982</c:v>
                </c:pt>
                <c:pt idx="375">
                  <c:v>43983</c:v>
                </c:pt>
                <c:pt idx="376">
                  <c:v>43984</c:v>
                </c:pt>
                <c:pt idx="377">
                  <c:v>43985</c:v>
                </c:pt>
                <c:pt idx="378">
                  <c:v>43986</c:v>
                </c:pt>
                <c:pt idx="379">
                  <c:v>43987</c:v>
                </c:pt>
                <c:pt idx="380">
                  <c:v>43990</c:v>
                </c:pt>
                <c:pt idx="381">
                  <c:v>43991</c:v>
                </c:pt>
                <c:pt idx="382">
                  <c:v>43992</c:v>
                </c:pt>
                <c:pt idx="383">
                  <c:v>43993</c:v>
                </c:pt>
                <c:pt idx="384">
                  <c:v>43994</c:v>
                </c:pt>
                <c:pt idx="385">
                  <c:v>43997</c:v>
                </c:pt>
                <c:pt idx="386">
                  <c:v>43998</c:v>
                </c:pt>
                <c:pt idx="387">
                  <c:v>43999</c:v>
                </c:pt>
                <c:pt idx="388">
                  <c:v>44000</c:v>
                </c:pt>
                <c:pt idx="389">
                  <c:v>44001</c:v>
                </c:pt>
                <c:pt idx="390">
                  <c:v>44004</c:v>
                </c:pt>
                <c:pt idx="391">
                  <c:v>44005</c:v>
                </c:pt>
                <c:pt idx="392">
                  <c:v>44006</c:v>
                </c:pt>
                <c:pt idx="393">
                  <c:v>44007</c:v>
                </c:pt>
                <c:pt idx="394">
                  <c:v>44008</c:v>
                </c:pt>
                <c:pt idx="395">
                  <c:v>44011</c:v>
                </c:pt>
                <c:pt idx="396">
                  <c:v>44012</c:v>
                </c:pt>
                <c:pt idx="397">
                  <c:v>44013</c:v>
                </c:pt>
                <c:pt idx="398">
                  <c:v>44014</c:v>
                </c:pt>
                <c:pt idx="399">
                  <c:v>44015</c:v>
                </c:pt>
                <c:pt idx="400">
                  <c:v>44018</c:v>
                </c:pt>
                <c:pt idx="401">
                  <c:v>44019</c:v>
                </c:pt>
                <c:pt idx="402">
                  <c:v>44020</c:v>
                </c:pt>
                <c:pt idx="403">
                  <c:v>44021</c:v>
                </c:pt>
                <c:pt idx="404">
                  <c:v>44022</c:v>
                </c:pt>
                <c:pt idx="405">
                  <c:v>44025</c:v>
                </c:pt>
                <c:pt idx="406">
                  <c:v>44026</c:v>
                </c:pt>
                <c:pt idx="407">
                  <c:v>44027</c:v>
                </c:pt>
                <c:pt idx="408">
                  <c:v>44028</c:v>
                </c:pt>
                <c:pt idx="409">
                  <c:v>44029</c:v>
                </c:pt>
                <c:pt idx="410">
                  <c:v>44032</c:v>
                </c:pt>
                <c:pt idx="411">
                  <c:v>44033</c:v>
                </c:pt>
                <c:pt idx="412">
                  <c:v>44034</c:v>
                </c:pt>
                <c:pt idx="413">
                  <c:v>44035</c:v>
                </c:pt>
                <c:pt idx="414">
                  <c:v>44036</c:v>
                </c:pt>
                <c:pt idx="415">
                  <c:v>44039</c:v>
                </c:pt>
                <c:pt idx="416">
                  <c:v>44040</c:v>
                </c:pt>
                <c:pt idx="417">
                  <c:v>44041</c:v>
                </c:pt>
                <c:pt idx="418">
                  <c:v>44042</c:v>
                </c:pt>
                <c:pt idx="419">
                  <c:v>44043</c:v>
                </c:pt>
                <c:pt idx="420">
                  <c:v>44046</c:v>
                </c:pt>
                <c:pt idx="421">
                  <c:v>44047</c:v>
                </c:pt>
                <c:pt idx="422">
                  <c:v>44048</c:v>
                </c:pt>
                <c:pt idx="423">
                  <c:v>44049</c:v>
                </c:pt>
                <c:pt idx="424">
                  <c:v>44050</c:v>
                </c:pt>
                <c:pt idx="425">
                  <c:v>44053</c:v>
                </c:pt>
                <c:pt idx="426">
                  <c:v>44054</c:v>
                </c:pt>
                <c:pt idx="427">
                  <c:v>44055</c:v>
                </c:pt>
                <c:pt idx="428">
                  <c:v>44056</c:v>
                </c:pt>
                <c:pt idx="429">
                  <c:v>44057</c:v>
                </c:pt>
                <c:pt idx="430">
                  <c:v>44060</c:v>
                </c:pt>
                <c:pt idx="431">
                  <c:v>44061</c:v>
                </c:pt>
                <c:pt idx="432">
                  <c:v>44062</c:v>
                </c:pt>
                <c:pt idx="433">
                  <c:v>44063</c:v>
                </c:pt>
                <c:pt idx="434">
                  <c:v>44064</c:v>
                </c:pt>
                <c:pt idx="435">
                  <c:v>44067</c:v>
                </c:pt>
                <c:pt idx="436">
                  <c:v>44068</c:v>
                </c:pt>
                <c:pt idx="437">
                  <c:v>44069</c:v>
                </c:pt>
                <c:pt idx="438">
                  <c:v>44070</c:v>
                </c:pt>
                <c:pt idx="439">
                  <c:v>44071</c:v>
                </c:pt>
                <c:pt idx="440">
                  <c:v>44074</c:v>
                </c:pt>
                <c:pt idx="441">
                  <c:v>44075</c:v>
                </c:pt>
                <c:pt idx="442">
                  <c:v>44076</c:v>
                </c:pt>
                <c:pt idx="443">
                  <c:v>44077</c:v>
                </c:pt>
                <c:pt idx="444">
                  <c:v>44078</c:v>
                </c:pt>
                <c:pt idx="445">
                  <c:v>44081</c:v>
                </c:pt>
                <c:pt idx="446">
                  <c:v>44082</c:v>
                </c:pt>
                <c:pt idx="447">
                  <c:v>44083</c:v>
                </c:pt>
                <c:pt idx="448">
                  <c:v>44084</c:v>
                </c:pt>
                <c:pt idx="449">
                  <c:v>44085</c:v>
                </c:pt>
                <c:pt idx="450">
                  <c:v>44088</c:v>
                </c:pt>
                <c:pt idx="451">
                  <c:v>44089</c:v>
                </c:pt>
                <c:pt idx="452">
                  <c:v>44090</c:v>
                </c:pt>
                <c:pt idx="453">
                  <c:v>44091</c:v>
                </c:pt>
                <c:pt idx="454">
                  <c:v>44092</c:v>
                </c:pt>
                <c:pt idx="455">
                  <c:v>44095</c:v>
                </c:pt>
                <c:pt idx="456">
                  <c:v>44096</c:v>
                </c:pt>
                <c:pt idx="457">
                  <c:v>44097</c:v>
                </c:pt>
                <c:pt idx="458">
                  <c:v>44098</c:v>
                </c:pt>
                <c:pt idx="459">
                  <c:v>44099</c:v>
                </c:pt>
                <c:pt idx="460">
                  <c:v>44102</c:v>
                </c:pt>
                <c:pt idx="461">
                  <c:v>44103</c:v>
                </c:pt>
                <c:pt idx="462">
                  <c:v>44104</c:v>
                </c:pt>
                <c:pt idx="463">
                  <c:v>44105</c:v>
                </c:pt>
                <c:pt idx="464">
                  <c:v>44106</c:v>
                </c:pt>
                <c:pt idx="465">
                  <c:v>44109</c:v>
                </c:pt>
                <c:pt idx="466">
                  <c:v>44110</c:v>
                </c:pt>
                <c:pt idx="467">
                  <c:v>44111</c:v>
                </c:pt>
                <c:pt idx="468">
                  <c:v>44112</c:v>
                </c:pt>
                <c:pt idx="469">
                  <c:v>44113</c:v>
                </c:pt>
                <c:pt idx="470">
                  <c:v>44116</c:v>
                </c:pt>
                <c:pt idx="471">
                  <c:v>44117</c:v>
                </c:pt>
                <c:pt idx="472">
                  <c:v>44118</c:v>
                </c:pt>
                <c:pt idx="473">
                  <c:v>44119</c:v>
                </c:pt>
                <c:pt idx="474">
                  <c:v>44120</c:v>
                </c:pt>
                <c:pt idx="475">
                  <c:v>44123</c:v>
                </c:pt>
                <c:pt idx="476">
                  <c:v>44124</c:v>
                </c:pt>
                <c:pt idx="477">
                  <c:v>44125</c:v>
                </c:pt>
                <c:pt idx="478">
                  <c:v>44126</c:v>
                </c:pt>
                <c:pt idx="479">
                  <c:v>44127</c:v>
                </c:pt>
                <c:pt idx="480">
                  <c:v>44130</c:v>
                </c:pt>
                <c:pt idx="481">
                  <c:v>44131</c:v>
                </c:pt>
                <c:pt idx="482">
                  <c:v>44132</c:v>
                </c:pt>
                <c:pt idx="483">
                  <c:v>44133</c:v>
                </c:pt>
                <c:pt idx="484">
                  <c:v>44134</c:v>
                </c:pt>
                <c:pt idx="485">
                  <c:v>44135</c:v>
                </c:pt>
                <c:pt idx="486">
                  <c:v>44137</c:v>
                </c:pt>
                <c:pt idx="487">
                  <c:v>44138</c:v>
                </c:pt>
                <c:pt idx="488">
                  <c:v>44139</c:v>
                </c:pt>
                <c:pt idx="489">
                  <c:v>44140</c:v>
                </c:pt>
                <c:pt idx="490">
                  <c:v>44141</c:v>
                </c:pt>
                <c:pt idx="491">
                  <c:v>44144</c:v>
                </c:pt>
                <c:pt idx="492">
                  <c:v>44145</c:v>
                </c:pt>
                <c:pt idx="493">
                  <c:v>44146</c:v>
                </c:pt>
                <c:pt idx="494">
                  <c:v>44147</c:v>
                </c:pt>
                <c:pt idx="495">
                  <c:v>44148</c:v>
                </c:pt>
                <c:pt idx="496">
                  <c:v>44151</c:v>
                </c:pt>
                <c:pt idx="497">
                  <c:v>44152</c:v>
                </c:pt>
                <c:pt idx="498">
                  <c:v>44153</c:v>
                </c:pt>
                <c:pt idx="499">
                  <c:v>44154</c:v>
                </c:pt>
                <c:pt idx="500">
                  <c:v>44155</c:v>
                </c:pt>
                <c:pt idx="501">
                  <c:v>44158</c:v>
                </c:pt>
                <c:pt idx="502">
                  <c:v>44159</c:v>
                </c:pt>
                <c:pt idx="503">
                  <c:v>44160</c:v>
                </c:pt>
                <c:pt idx="504">
                  <c:v>44161</c:v>
                </c:pt>
                <c:pt idx="505">
                  <c:v>44162</c:v>
                </c:pt>
                <c:pt idx="506">
                  <c:v>44165</c:v>
                </c:pt>
                <c:pt idx="507">
                  <c:v>44166</c:v>
                </c:pt>
                <c:pt idx="508">
                  <c:v>44167</c:v>
                </c:pt>
                <c:pt idx="509">
                  <c:v>44168</c:v>
                </c:pt>
                <c:pt idx="510">
                  <c:v>44169</c:v>
                </c:pt>
                <c:pt idx="511">
                  <c:v>44172</c:v>
                </c:pt>
                <c:pt idx="512">
                  <c:v>44173</c:v>
                </c:pt>
                <c:pt idx="513">
                  <c:v>44174</c:v>
                </c:pt>
                <c:pt idx="514">
                  <c:v>44175</c:v>
                </c:pt>
                <c:pt idx="515">
                  <c:v>44176</c:v>
                </c:pt>
                <c:pt idx="516">
                  <c:v>44179</c:v>
                </c:pt>
                <c:pt idx="517">
                  <c:v>44180</c:v>
                </c:pt>
                <c:pt idx="518">
                  <c:v>44181</c:v>
                </c:pt>
                <c:pt idx="519">
                  <c:v>44182</c:v>
                </c:pt>
                <c:pt idx="520">
                  <c:v>44183</c:v>
                </c:pt>
                <c:pt idx="521">
                  <c:v>44186</c:v>
                </c:pt>
                <c:pt idx="522">
                  <c:v>44187</c:v>
                </c:pt>
                <c:pt idx="523">
                  <c:v>44188</c:v>
                </c:pt>
                <c:pt idx="524">
                  <c:v>44189</c:v>
                </c:pt>
                <c:pt idx="525">
                  <c:v>44190</c:v>
                </c:pt>
                <c:pt idx="526">
                  <c:v>44193</c:v>
                </c:pt>
                <c:pt idx="527">
                  <c:v>44194</c:v>
                </c:pt>
                <c:pt idx="528">
                  <c:v>44195</c:v>
                </c:pt>
                <c:pt idx="529">
                  <c:v>44196</c:v>
                </c:pt>
                <c:pt idx="530">
                  <c:v>44197</c:v>
                </c:pt>
                <c:pt idx="531">
                  <c:v>44200</c:v>
                </c:pt>
                <c:pt idx="532">
                  <c:v>44201</c:v>
                </c:pt>
                <c:pt idx="533">
                  <c:v>44202</c:v>
                </c:pt>
                <c:pt idx="534">
                  <c:v>44203</c:v>
                </c:pt>
                <c:pt idx="535">
                  <c:v>44204</c:v>
                </c:pt>
                <c:pt idx="536">
                  <c:v>44207</c:v>
                </c:pt>
                <c:pt idx="537">
                  <c:v>44208</c:v>
                </c:pt>
                <c:pt idx="538">
                  <c:v>44209</c:v>
                </c:pt>
                <c:pt idx="539">
                  <c:v>44210</c:v>
                </c:pt>
                <c:pt idx="540">
                  <c:v>44211</c:v>
                </c:pt>
                <c:pt idx="541">
                  <c:v>44214</c:v>
                </c:pt>
                <c:pt idx="542">
                  <c:v>44215</c:v>
                </c:pt>
                <c:pt idx="543">
                  <c:v>44216</c:v>
                </c:pt>
                <c:pt idx="544">
                  <c:v>44217</c:v>
                </c:pt>
                <c:pt idx="545">
                  <c:v>44218</c:v>
                </c:pt>
                <c:pt idx="546">
                  <c:v>44221</c:v>
                </c:pt>
                <c:pt idx="547">
                  <c:v>44222</c:v>
                </c:pt>
                <c:pt idx="548">
                  <c:v>44223</c:v>
                </c:pt>
                <c:pt idx="549">
                  <c:v>44224</c:v>
                </c:pt>
                <c:pt idx="550">
                  <c:v>44225</c:v>
                </c:pt>
                <c:pt idx="551">
                  <c:v>44227</c:v>
                </c:pt>
                <c:pt idx="552">
                  <c:v>44228</c:v>
                </c:pt>
                <c:pt idx="553">
                  <c:v>44229</c:v>
                </c:pt>
                <c:pt idx="554">
                  <c:v>44230</c:v>
                </c:pt>
                <c:pt idx="555">
                  <c:v>44231</c:v>
                </c:pt>
                <c:pt idx="556">
                  <c:v>44232</c:v>
                </c:pt>
                <c:pt idx="557">
                  <c:v>44235</c:v>
                </c:pt>
                <c:pt idx="558">
                  <c:v>44236</c:v>
                </c:pt>
                <c:pt idx="559">
                  <c:v>44237</c:v>
                </c:pt>
                <c:pt idx="560">
                  <c:v>44238</c:v>
                </c:pt>
                <c:pt idx="561">
                  <c:v>44239</c:v>
                </c:pt>
                <c:pt idx="562">
                  <c:v>44242</c:v>
                </c:pt>
                <c:pt idx="563">
                  <c:v>44243</c:v>
                </c:pt>
                <c:pt idx="564">
                  <c:v>44244</c:v>
                </c:pt>
                <c:pt idx="565">
                  <c:v>44245</c:v>
                </c:pt>
                <c:pt idx="566">
                  <c:v>44246</c:v>
                </c:pt>
                <c:pt idx="567">
                  <c:v>44249</c:v>
                </c:pt>
                <c:pt idx="568">
                  <c:v>44250</c:v>
                </c:pt>
                <c:pt idx="569">
                  <c:v>44251</c:v>
                </c:pt>
                <c:pt idx="570">
                  <c:v>44252</c:v>
                </c:pt>
                <c:pt idx="571">
                  <c:v>44253</c:v>
                </c:pt>
                <c:pt idx="572">
                  <c:v>44255</c:v>
                </c:pt>
                <c:pt idx="573">
                  <c:v>44256</c:v>
                </c:pt>
                <c:pt idx="574">
                  <c:v>44257</c:v>
                </c:pt>
                <c:pt idx="575">
                  <c:v>44258</c:v>
                </c:pt>
                <c:pt idx="576">
                  <c:v>44259</c:v>
                </c:pt>
                <c:pt idx="577">
                  <c:v>44260</c:v>
                </c:pt>
                <c:pt idx="578">
                  <c:v>44263</c:v>
                </c:pt>
                <c:pt idx="579">
                  <c:v>44264</c:v>
                </c:pt>
                <c:pt idx="580">
                  <c:v>44265</c:v>
                </c:pt>
                <c:pt idx="581">
                  <c:v>44266</c:v>
                </c:pt>
                <c:pt idx="582">
                  <c:v>44267</c:v>
                </c:pt>
                <c:pt idx="583">
                  <c:v>44270</c:v>
                </c:pt>
                <c:pt idx="584">
                  <c:v>44271</c:v>
                </c:pt>
                <c:pt idx="585">
                  <c:v>44272</c:v>
                </c:pt>
                <c:pt idx="586">
                  <c:v>44273</c:v>
                </c:pt>
                <c:pt idx="587">
                  <c:v>44274</c:v>
                </c:pt>
                <c:pt idx="588">
                  <c:v>44277</c:v>
                </c:pt>
                <c:pt idx="589">
                  <c:v>44278</c:v>
                </c:pt>
                <c:pt idx="590">
                  <c:v>44279</c:v>
                </c:pt>
                <c:pt idx="591">
                  <c:v>44280</c:v>
                </c:pt>
                <c:pt idx="592">
                  <c:v>44281</c:v>
                </c:pt>
                <c:pt idx="593">
                  <c:v>44284</c:v>
                </c:pt>
                <c:pt idx="594">
                  <c:v>44285</c:v>
                </c:pt>
                <c:pt idx="595">
                  <c:v>44286</c:v>
                </c:pt>
                <c:pt idx="596">
                  <c:v>44287</c:v>
                </c:pt>
                <c:pt idx="597">
                  <c:v>44288</c:v>
                </c:pt>
                <c:pt idx="598">
                  <c:v>44291</c:v>
                </c:pt>
                <c:pt idx="599">
                  <c:v>44292</c:v>
                </c:pt>
                <c:pt idx="600">
                  <c:v>44293</c:v>
                </c:pt>
                <c:pt idx="601">
                  <c:v>44294</c:v>
                </c:pt>
                <c:pt idx="602">
                  <c:v>44295</c:v>
                </c:pt>
                <c:pt idx="603">
                  <c:v>44298</c:v>
                </c:pt>
                <c:pt idx="604">
                  <c:v>44299</c:v>
                </c:pt>
                <c:pt idx="605">
                  <c:v>44300</c:v>
                </c:pt>
                <c:pt idx="606">
                  <c:v>44301</c:v>
                </c:pt>
                <c:pt idx="607">
                  <c:v>44302</c:v>
                </c:pt>
                <c:pt idx="608">
                  <c:v>44305</c:v>
                </c:pt>
                <c:pt idx="609">
                  <c:v>44306</c:v>
                </c:pt>
                <c:pt idx="610">
                  <c:v>44307</c:v>
                </c:pt>
                <c:pt idx="611">
                  <c:v>44308</c:v>
                </c:pt>
                <c:pt idx="612">
                  <c:v>44309</c:v>
                </c:pt>
                <c:pt idx="613">
                  <c:v>44312</c:v>
                </c:pt>
                <c:pt idx="614">
                  <c:v>44313</c:v>
                </c:pt>
                <c:pt idx="615">
                  <c:v>44314</c:v>
                </c:pt>
                <c:pt idx="616">
                  <c:v>44315</c:v>
                </c:pt>
                <c:pt idx="617">
                  <c:v>44316</c:v>
                </c:pt>
                <c:pt idx="618">
                  <c:v>44319</c:v>
                </c:pt>
                <c:pt idx="619">
                  <c:v>44320</c:v>
                </c:pt>
                <c:pt idx="620">
                  <c:v>44321</c:v>
                </c:pt>
                <c:pt idx="621">
                  <c:v>44322</c:v>
                </c:pt>
                <c:pt idx="622">
                  <c:v>44323</c:v>
                </c:pt>
                <c:pt idx="623">
                  <c:v>44326</c:v>
                </c:pt>
                <c:pt idx="624">
                  <c:v>44327</c:v>
                </c:pt>
                <c:pt idx="625">
                  <c:v>44328</c:v>
                </c:pt>
                <c:pt idx="626">
                  <c:v>44329</c:v>
                </c:pt>
                <c:pt idx="627">
                  <c:v>44330</c:v>
                </c:pt>
                <c:pt idx="628">
                  <c:v>44333</c:v>
                </c:pt>
                <c:pt idx="629">
                  <c:v>44334</c:v>
                </c:pt>
                <c:pt idx="630">
                  <c:v>44335</c:v>
                </c:pt>
                <c:pt idx="631">
                  <c:v>44336</c:v>
                </c:pt>
                <c:pt idx="632">
                  <c:v>44337</c:v>
                </c:pt>
                <c:pt idx="633">
                  <c:v>44340</c:v>
                </c:pt>
                <c:pt idx="634">
                  <c:v>44341</c:v>
                </c:pt>
                <c:pt idx="635">
                  <c:v>44342</c:v>
                </c:pt>
                <c:pt idx="636">
                  <c:v>44343</c:v>
                </c:pt>
                <c:pt idx="637">
                  <c:v>44344</c:v>
                </c:pt>
                <c:pt idx="638">
                  <c:v>44347</c:v>
                </c:pt>
                <c:pt idx="639">
                  <c:v>44348</c:v>
                </c:pt>
                <c:pt idx="640">
                  <c:v>44349</c:v>
                </c:pt>
                <c:pt idx="641">
                  <c:v>44350</c:v>
                </c:pt>
                <c:pt idx="642">
                  <c:v>44351</c:v>
                </c:pt>
                <c:pt idx="643">
                  <c:v>44354</c:v>
                </c:pt>
                <c:pt idx="644">
                  <c:v>44355</c:v>
                </c:pt>
                <c:pt idx="645">
                  <c:v>44356</c:v>
                </c:pt>
                <c:pt idx="646">
                  <c:v>44357</c:v>
                </c:pt>
                <c:pt idx="647">
                  <c:v>44358</c:v>
                </c:pt>
                <c:pt idx="648">
                  <c:v>44361</c:v>
                </c:pt>
                <c:pt idx="649">
                  <c:v>44362</c:v>
                </c:pt>
                <c:pt idx="650">
                  <c:v>44363</c:v>
                </c:pt>
                <c:pt idx="651">
                  <c:v>44364</c:v>
                </c:pt>
                <c:pt idx="652">
                  <c:v>44365</c:v>
                </c:pt>
                <c:pt idx="653">
                  <c:v>44368</c:v>
                </c:pt>
                <c:pt idx="654">
                  <c:v>44369</c:v>
                </c:pt>
                <c:pt idx="655">
                  <c:v>44370</c:v>
                </c:pt>
                <c:pt idx="656">
                  <c:v>44371</c:v>
                </c:pt>
                <c:pt idx="657">
                  <c:v>44372</c:v>
                </c:pt>
                <c:pt idx="658">
                  <c:v>44375</c:v>
                </c:pt>
                <c:pt idx="659">
                  <c:v>44376</c:v>
                </c:pt>
                <c:pt idx="660">
                  <c:v>44377</c:v>
                </c:pt>
                <c:pt idx="661">
                  <c:v>44378</c:v>
                </c:pt>
                <c:pt idx="662">
                  <c:v>44379</c:v>
                </c:pt>
                <c:pt idx="663">
                  <c:v>44382</c:v>
                </c:pt>
                <c:pt idx="664">
                  <c:v>44383</c:v>
                </c:pt>
                <c:pt idx="665">
                  <c:v>44384</c:v>
                </c:pt>
                <c:pt idx="666">
                  <c:v>44385</c:v>
                </c:pt>
                <c:pt idx="667">
                  <c:v>44386</c:v>
                </c:pt>
                <c:pt idx="668">
                  <c:v>44389</c:v>
                </c:pt>
                <c:pt idx="669">
                  <c:v>44390</c:v>
                </c:pt>
                <c:pt idx="670">
                  <c:v>44391</c:v>
                </c:pt>
                <c:pt idx="671">
                  <c:v>44392</c:v>
                </c:pt>
                <c:pt idx="672">
                  <c:v>44393</c:v>
                </c:pt>
                <c:pt idx="673">
                  <c:v>44396</c:v>
                </c:pt>
                <c:pt idx="674">
                  <c:v>44397</c:v>
                </c:pt>
                <c:pt idx="675">
                  <c:v>44398</c:v>
                </c:pt>
                <c:pt idx="676">
                  <c:v>44399</c:v>
                </c:pt>
                <c:pt idx="677">
                  <c:v>44400</c:v>
                </c:pt>
                <c:pt idx="678">
                  <c:v>44403</c:v>
                </c:pt>
                <c:pt idx="679">
                  <c:v>44404</c:v>
                </c:pt>
                <c:pt idx="680">
                  <c:v>44405</c:v>
                </c:pt>
                <c:pt idx="681">
                  <c:v>44406</c:v>
                </c:pt>
                <c:pt idx="682">
                  <c:v>44407</c:v>
                </c:pt>
                <c:pt idx="683">
                  <c:v>44408</c:v>
                </c:pt>
                <c:pt idx="684">
                  <c:v>44410</c:v>
                </c:pt>
                <c:pt idx="685">
                  <c:v>44411</c:v>
                </c:pt>
                <c:pt idx="686">
                  <c:v>44412</c:v>
                </c:pt>
                <c:pt idx="687">
                  <c:v>44413</c:v>
                </c:pt>
                <c:pt idx="688">
                  <c:v>44414</c:v>
                </c:pt>
                <c:pt idx="689">
                  <c:v>44417</c:v>
                </c:pt>
                <c:pt idx="690">
                  <c:v>44418</c:v>
                </c:pt>
                <c:pt idx="691">
                  <c:v>44419</c:v>
                </c:pt>
                <c:pt idx="692">
                  <c:v>44420</c:v>
                </c:pt>
                <c:pt idx="693">
                  <c:v>44421</c:v>
                </c:pt>
                <c:pt idx="694">
                  <c:v>44424</c:v>
                </c:pt>
                <c:pt idx="695">
                  <c:v>44425</c:v>
                </c:pt>
                <c:pt idx="696">
                  <c:v>44426</c:v>
                </c:pt>
                <c:pt idx="697">
                  <c:v>44427</c:v>
                </c:pt>
                <c:pt idx="698">
                  <c:v>44428</c:v>
                </c:pt>
                <c:pt idx="699">
                  <c:v>44431</c:v>
                </c:pt>
                <c:pt idx="700">
                  <c:v>44432</c:v>
                </c:pt>
                <c:pt idx="701">
                  <c:v>44433</c:v>
                </c:pt>
                <c:pt idx="702">
                  <c:v>44434</c:v>
                </c:pt>
                <c:pt idx="703">
                  <c:v>44435</c:v>
                </c:pt>
                <c:pt idx="704">
                  <c:v>44438</c:v>
                </c:pt>
                <c:pt idx="705">
                  <c:v>44439</c:v>
                </c:pt>
                <c:pt idx="706">
                  <c:v>44440</c:v>
                </c:pt>
                <c:pt idx="707">
                  <c:v>44441</c:v>
                </c:pt>
                <c:pt idx="708">
                  <c:v>44442</c:v>
                </c:pt>
                <c:pt idx="709">
                  <c:v>44445</c:v>
                </c:pt>
                <c:pt idx="710">
                  <c:v>44446</c:v>
                </c:pt>
                <c:pt idx="711">
                  <c:v>44447</c:v>
                </c:pt>
                <c:pt idx="712">
                  <c:v>44448</c:v>
                </c:pt>
                <c:pt idx="713">
                  <c:v>44449</c:v>
                </c:pt>
                <c:pt idx="714">
                  <c:v>44452</c:v>
                </c:pt>
                <c:pt idx="715">
                  <c:v>44453</c:v>
                </c:pt>
                <c:pt idx="716">
                  <c:v>44454</c:v>
                </c:pt>
                <c:pt idx="717">
                  <c:v>44455</c:v>
                </c:pt>
                <c:pt idx="718">
                  <c:v>44456</c:v>
                </c:pt>
                <c:pt idx="719">
                  <c:v>44459</c:v>
                </c:pt>
                <c:pt idx="720">
                  <c:v>44460</c:v>
                </c:pt>
                <c:pt idx="721">
                  <c:v>44461</c:v>
                </c:pt>
                <c:pt idx="722">
                  <c:v>44462</c:v>
                </c:pt>
                <c:pt idx="723">
                  <c:v>44463</c:v>
                </c:pt>
                <c:pt idx="724">
                  <c:v>44466</c:v>
                </c:pt>
                <c:pt idx="725">
                  <c:v>44467</c:v>
                </c:pt>
                <c:pt idx="726">
                  <c:v>44468</c:v>
                </c:pt>
                <c:pt idx="727">
                  <c:v>44469</c:v>
                </c:pt>
                <c:pt idx="728">
                  <c:v>44470</c:v>
                </c:pt>
                <c:pt idx="729">
                  <c:v>44473</c:v>
                </c:pt>
                <c:pt idx="730">
                  <c:v>44474</c:v>
                </c:pt>
                <c:pt idx="731">
                  <c:v>44475</c:v>
                </c:pt>
                <c:pt idx="732">
                  <c:v>44476</c:v>
                </c:pt>
                <c:pt idx="733">
                  <c:v>44477</c:v>
                </c:pt>
                <c:pt idx="734">
                  <c:v>44480</c:v>
                </c:pt>
                <c:pt idx="735">
                  <c:v>44481</c:v>
                </c:pt>
                <c:pt idx="736">
                  <c:v>44482</c:v>
                </c:pt>
                <c:pt idx="737">
                  <c:v>44483</c:v>
                </c:pt>
                <c:pt idx="738">
                  <c:v>44484</c:v>
                </c:pt>
                <c:pt idx="739">
                  <c:v>44487</c:v>
                </c:pt>
                <c:pt idx="740">
                  <c:v>44488</c:v>
                </c:pt>
                <c:pt idx="741">
                  <c:v>44489</c:v>
                </c:pt>
                <c:pt idx="742">
                  <c:v>44490</c:v>
                </c:pt>
                <c:pt idx="743">
                  <c:v>44491</c:v>
                </c:pt>
                <c:pt idx="744">
                  <c:v>44494</c:v>
                </c:pt>
                <c:pt idx="745">
                  <c:v>44495</c:v>
                </c:pt>
                <c:pt idx="746">
                  <c:v>44496</c:v>
                </c:pt>
                <c:pt idx="747">
                  <c:v>44497</c:v>
                </c:pt>
                <c:pt idx="748">
                  <c:v>44498</c:v>
                </c:pt>
                <c:pt idx="749">
                  <c:v>44500</c:v>
                </c:pt>
                <c:pt idx="750">
                  <c:v>44501</c:v>
                </c:pt>
                <c:pt idx="751">
                  <c:v>44502</c:v>
                </c:pt>
                <c:pt idx="752">
                  <c:v>44503</c:v>
                </c:pt>
                <c:pt idx="753">
                  <c:v>44504</c:v>
                </c:pt>
                <c:pt idx="754">
                  <c:v>44505</c:v>
                </c:pt>
                <c:pt idx="755">
                  <c:v>44508</c:v>
                </c:pt>
                <c:pt idx="756">
                  <c:v>44509</c:v>
                </c:pt>
                <c:pt idx="757">
                  <c:v>44510</c:v>
                </c:pt>
                <c:pt idx="758">
                  <c:v>44511</c:v>
                </c:pt>
                <c:pt idx="759">
                  <c:v>44512</c:v>
                </c:pt>
                <c:pt idx="760">
                  <c:v>44515</c:v>
                </c:pt>
                <c:pt idx="761">
                  <c:v>44516</c:v>
                </c:pt>
                <c:pt idx="762">
                  <c:v>44517</c:v>
                </c:pt>
                <c:pt idx="763">
                  <c:v>44518</c:v>
                </c:pt>
                <c:pt idx="764">
                  <c:v>44519</c:v>
                </c:pt>
                <c:pt idx="765">
                  <c:v>44522</c:v>
                </c:pt>
                <c:pt idx="766">
                  <c:v>44523</c:v>
                </c:pt>
                <c:pt idx="767">
                  <c:v>44524</c:v>
                </c:pt>
                <c:pt idx="768">
                  <c:v>44525</c:v>
                </c:pt>
                <c:pt idx="769">
                  <c:v>44526</c:v>
                </c:pt>
                <c:pt idx="770">
                  <c:v>44529</c:v>
                </c:pt>
                <c:pt idx="771">
                  <c:v>44530</c:v>
                </c:pt>
                <c:pt idx="772">
                  <c:v>44531</c:v>
                </c:pt>
                <c:pt idx="773">
                  <c:v>44532</c:v>
                </c:pt>
                <c:pt idx="774">
                  <c:v>44533</c:v>
                </c:pt>
                <c:pt idx="775">
                  <c:v>44536</c:v>
                </c:pt>
                <c:pt idx="776">
                  <c:v>44537</c:v>
                </c:pt>
                <c:pt idx="777">
                  <c:v>44538</c:v>
                </c:pt>
                <c:pt idx="778">
                  <c:v>44539</c:v>
                </c:pt>
                <c:pt idx="779">
                  <c:v>44540</c:v>
                </c:pt>
                <c:pt idx="780">
                  <c:v>44543</c:v>
                </c:pt>
                <c:pt idx="781">
                  <c:v>44544</c:v>
                </c:pt>
                <c:pt idx="782">
                  <c:v>44545</c:v>
                </c:pt>
                <c:pt idx="783">
                  <c:v>44546</c:v>
                </c:pt>
                <c:pt idx="784">
                  <c:v>44547</c:v>
                </c:pt>
                <c:pt idx="785">
                  <c:v>44550</c:v>
                </c:pt>
                <c:pt idx="786">
                  <c:v>44551</c:v>
                </c:pt>
                <c:pt idx="787">
                  <c:v>44552</c:v>
                </c:pt>
                <c:pt idx="788">
                  <c:v>44553</c:v>
                </c:pt>
                <c:pt idx="789">
                  <c:v>44554</c:v>
                </c:pt>
                <c:pt idx="790">
                  <c:v>44557</c:v>
                </c:pt>
                <c:pt idx="791">
                  <c:v>44558</c:v>
                </c:pt>
                <c:pt idx="792">
                  <c:v>44559</c:v>
                </c:pt>
                <c:pt idx="793">
                  <c:v>44560</c:v>
                </c:pt>
                <c:pt idx="794">
                  <c:v>44561</c:v>
                </c:pt>
              </c:numCache>
            </c:numRef>
          </c:cat>
          <c:val>
            <c:numRef>
              <c:f>Sheet1!$B$2:$B$796</c:f>
              <c:numCache>
                <c:formatCode>0.0%</c:formatCode>
                <c:ptCount val="795"/>
                <c:pt idx="0">
                  <c:v>0</c:v>
                </c:pt>
                <c:pt idx="1">
                  <c:v>-2.6000000000000467E-3</c:v>
                </c:pt>
                <c:pt idx="2">
                  <c:v>-1.6264380000000078E-2</c:v>
                </c:pt>
                <c:pt idx="3">
                  <c:v>9.5094932439998558E-3</c:v>
                </c:pt>
                <c:pt idx="4">
                  <c:v>1.8393176784546883E-2</c:v>
                </c:pt>
                <c:pt idx="5">
                  <c:v>2.5623768339717357E-2</c:v>
                </c:pt>
                <c:pt idx="6">
                  <c:v>3.526463176211081E-2</c:v>
                </c:pt>
                <c:pt idx="7">
                  <c:v>3.9095110899630692E-2</c:v>
                </c:pt>
                <c:pt idx="8">
                  <c:v>3.9199020410720653E-2</c:v>
                </c:pt>
                <c:pt idx="9">
                  <c:v>3.4003025308666945E-2</c:v>
                </c:pt>
                <c:pt idx="10">
                  <c:v>4.2792051023790467E-2</c:v>
                </c:pt>
                <c:pt idx="11">
                  <c:v>4.4669076715633249E-2</c:v>
                </c:pt>
                <c:pt idx="12">
                  <c:v>4.8952219930167296E-2</c:v>
                </c:pt>
                <c:pt idx="13">
                  <c:v>6.1854332235308229E-2</c:v>
                </c:pt>
                <c:pt idx="14">
                  <c:v>6.1960517668531834E-2</c:v>
                </c:pt>
                <c:pt idx="15">
                  <c:v>5.070373618124524E-2</c:v>
                </c:pt>
                <c:pt idx="16">
                  <c:v>5.1439228796571923E-2</c:v>
                </c:pt>
                <c:pt idx="17">
                  <c:v>5.3857539022803991E-2</c:v>
                </c:pt>
                <c:pt idx="18">
                  <c:v>6.4185342905227483E-2</c:v>
                </c:pt>
                <c:pt idx="19">
                  <c:v>5.7693812313505566E-2</c:v>
                </c:pt>
                <c:pt idx="20">
                  <c:v>5.8116889838430996E-2</c:v>
                </c:pt>
                <c:pt idx="21">
                  <c:v>6.912130549275064E-2</c:v>
                </c:pt>
                <c:pt idx="22">
                  <c:v>7.9171045764382608E-2</c:v>
                </c:pt>
                <c:pt idx="23">
                  <c:v>7.9818548391841215E-2</c:v>
                </c:pt>
                <c:pt idx="24">
                  <c:v>8.3381949601534444E-2</c:v>
                </c:pt>
                <c:pt idx="25">
                  <c:v>9.0207255884024118E-2</c:v>
                </c:pt>
                <c:pt idx="26">
                  <c:v>8.7808799921079261E-2</c:v>
                </c:pt>
                <c:pt idx="27">
                  <c:v>7.7692178081813168E-2</c:v>
                </c:pt>
                <c:pt idx="28">
                  <c:v>7.4135793894143154E-2</c:v>
                </c:pt>
                <c:pt idx="29">
                  <c:v>7.4565448211700858E-2</c:v>
                </c:pt>
                <c:pt idx="30">
                  <c:v>8.6493124686850775E-2</c:v>
                </c:pt>
                <c:pt idx="31">
                  <c:v>9.0187201310786058E-2</c:v>
                </c:pt>
                <c:pt idx="32">
                  <c:v>8.7788789467902362E-2</c:v>
                </c:pt>
                <c:pt idx="33">
                  <c:v>9.57296476310181E-2</c:v>
                </c:pt>
                <c:pt idx="34">
                  <c:v>9.9345555468200564E-2</c:v>
                </c:pt>
                <c:pt idx="35">
                  <c:v>0.10099457380140286</c:v>
                </c:pt>
                <c:pt idx="36">
                  <c:v>0.1062793477556494</c:v>
                </c:pt>
                <c:pt idx="37">
                  <c:v>0.10384553319058698</c:v>
                </c:pt>
                <c:pt idx="38">
                  <c:v>0.10936476085653979</c:v>
                </c:pt>
                <c:pt idx="39">
                  <c:v>0.11280379161519516</c:v>
                </c:pt>
                <c:pt idx="40">
                  <c:v>0.11246995047771069</c:v>
                </c:pt>
                <c:pt idx="41">
                  <c:v>0.11235870348266297</c:v>
                </c:pt>
                <c:pt idx="42">
                  <c:v>0.10846544802047364</c:v>
                </c:pt>
                <c:pt idx="43">
                  <c:v>0.11356438908136779</c:v>
                </c:pt>
                <c:pt idx="44">
                  <c:v>0.11122590386429687</c:v>
                </c:pt>
                <c:pt idx="45">
                  <c:v>0.11011467796043251</c:v>
                </c:pt>
                <c:pt idx="46">
                  <c:v>0.10611826511977496</c:v>
                </c:pt>
                <c:pt idx="47">
                  <c:v>9.704809534579284E-2</c:v>
                </c:pt>
                <c:pt idx="48">
                  <c:v>9.0575511583252721E-2</c:v>
                </c:pt>
                <c:pt idx="49">
                  <c:v>0.10300807241530197</c:v>
                </c:pt>
                <c:pt idx="50">
                  <c:v>0.10841281197013686</c:v>
                </c:pt>
                <c:pt idx="51">
                  <c:v>0.11406571731118476</c:v>
                </c:pt>
                <c:pt idx="52">
                  <c:v>0.11439993702637818</c:v>
                </c:pt>
                <c:pt idx="53">
                  <c:v>0.1214206566296443</c:v>
                </c:pt>
                <c:pt idx="54">
                  <c:v>0.1272520440441185</c:v>
                </c:pt>
                <c:pt idx="55">
                  <c:v>0.12871747170137593</c:v>
                </c:pt>
                <c:pt idx="56">
                  <c:v>0.1245412170560809</c:v>
                </c:pt>
                <c:pt idx="57">
                  <c:v>0.13230055145376785</c:v>
                </c:pt>
                <c:pt idx="58">
                  <c:v>0.11554250329225213</c:v>
                </c:pt>
                <c:pt idx="59">
                  <c:v>0.11052256202743704</c:v>
                </c:pt>
                <c:pt idx="60">
                  <c:v>0.1181851677054262</c:v>
                </c:pt>
                <c:pt idx="61">
                  <c:v>0.11438333813522772</c:v>
                </c:pt>
                <c:pt idx="62">
                  <c:v>0.11538628313954935</c:v>
                </c:pt>
                <c:pt idx="63">
                  <c:v>0.12308244849321204</c:v>
                </c:pt>
                <c:pt idx="64">
                  <c:v>0.12308244849321204</c:v>
                </c:pt>
                <c:pt idx="65">
                  <c:v>0.13588558840603482</c:v>
                </c:pt>
                <c:pt idx="66">
                  <c:v>0.1359991769648754</c:v>
                </c:pt>
                <c:pt idx="67">
                  <c:v>0.14247437227357529</c:v>
                </c:pt>
                <c:pt idx="68">
                  <c:v>0.14281711458525725</c:v>
                </c:pt>
                <c:pt idx="69">
                  <c:v>0.14681697448630571</c:v>
                </c:pt>
                <c:pt idx="70">
                  <c:v>0.14876656334293248</c:v>
                </c:pt>
                <c:pt idx="71">
                  <c:v>0.14509051034023512</c:v>
                </c:pt>
                <c:pt idx="72">
                  <c:v>0.14783872756505168</c:v>
                </c:pt>
                <c:pt idx="73">
                  <c:v>0.14669088883748671</c:v>
                </c:pt>
                <c:pt idx="74">
                  <c:v>0.15253901237055811</c:v>
                </c:pt>
                <c:pt idx="75">
                  <c:v>0.1532305357779804</c:v>
                </c:pt>
                <c:pt idx="76">
                  <c:v>0.15507570463522513</c:v>
                </c:pt>
                <c:pt idx="77">
                  <c:v>0.15449816678290751</c:v>
                </c:pt>
                <c:pt idx="78">
                  <c:v>0.15369001806615934</c:v>
                </c:pt>
                <c:pt idx="79">
                  <c:v>0.15380538706796587</c:v>
                </c:pt>
                <c:pt idx="80">
                  <c:v>0.15392076760667273</c:v>
                </c:pt>
                <c:pt idx="81">
                  <c:v>0.1602673318285095</c:v>
                </c:pt>
                <c:pt idx="82">
                  <c:v>0.15701858329938956</c:v>
                </c:pt>
                <c:pt idx="83">
                  <c:v>0.15458884427446096</c:v>
                </c:pt>
                <c:pt idx="84">
                  <c:v>0.15886082299827642</c:v>
                </c:pt>
                <c:pt idx="85">
                  <c:v>0.160483228150474</c:v>
                </c:pt>
                <c:pt idx="86">
                  <c:v>0.16164371137862443</c:v>
                </c:pt>
                <c:pt idx="87">
                  <c:v>0.15769412275993711</c:v>
                </c:pt>
                <c:pt idx="88">
                  <c:v>0.1536421933302774</c:v>
                </c:pt>
                <c:pt idx="89">
                  <c:v>0.16206378134158861</c:v>
                </c:pt>
                <c:pt idx="90">
                  <c:v>0.15462657314100259</c:v>
                </c:pt>
                <c:pt idx="91">
                  <c:v>0.13938550237554126</c:v>
                </c:pt>
                <c:pt idx="92">
                  <c:v>0.13699279282055254</c:v>
                </c:pt>
                <c:pt idx="93">
                  <c:v>0.12880644471224456</c:v>
                </c:pt>
                <c:pt idx="94">
                  <c:v>0.13298302855767985</c:v>
                </c:pt>
                <c:pt idx="95">
                  <c:v>0.11224943913507435</c:v>
                </c:pt>
                <c:pt idx="96">
                  <c:v>0.11792191127466345</c:v>
                </c:pt>
                <c:pt idx="97">
                  <c:v>0.12373510521329179</c:v>
                </c:pt>
                <c:pt idx="98">
                  <c:v>0.13103938339717813</c:v>
                </c:pt>
                <c:pt idx="99">
                  <c:v>0.12481866678849363</c:v>
                </c:pt>
                <c:pt idx="100">
                  <c:v>0.1191945734545512</c:v>
                </c:pt>
                <c:pt idx="101">
                  <c:v>0.12613357980996942</c:v>
                </c:pt>
                <c:pt idx="102">
                  <c:v>0.12331824586044449</c:v>
                </c:pt>
                <c:pt idx="103">
                  <c:v>0.1104000860330494</c:v>
                </c:pt>
                <c:pt idx="104">
                  <c:v>0.11439752634276834</c:v>
                </c:pt>
                <c:pt idx="105">
                  <c:v>0.11551192386911091</c:v>
                </c:pt>
                <c:pt idx="106">
                  <c:v>0.1098228130573784</c:v>
                </c:pt>
                <c:pt idx="107">
                  <c:v>0.10027833686508481</c:v>
                </c:pt>
                <c:pt idx="108">
                  <c:v>0.10247889353881501</c:v>
                </c:pt>
                <c:pt idx="109">
                  <c:v>9.3548814501150712E-2</c:v>
                </c:pt>
                <c:pt idx="110">
                  <c:v>9.4423653552751619E-2</c:v>
                </c:pt>
                <c:pt idx="111">
                  <c:v>0.10952669997177966</c:v>
                </c:pt>
                <c:pt idx="112">
                  <c:v>0.11818100823155953</c:v>
                </c:pt>
                <c:pt idx="113">
                  <c:v>0.1220946417603701</c:v>
                </c:pt>
                <c:pt idx="114">
                  <c:v>0.13342779764214985</c:v>
                </c:pt>
                <c:pt idx="115">
                  <c:v>0.13943496496965335</c:v>
                </c:pt>
                <c:pt idx="116">
                  <c:v>0.14285326986456215</c:v>
                </c:pt>
                <c:pt idx="117">
                  <c:v>0.13965328070894145</c:v>
                </c:pt>
                <c:pt idx="118">
                  <c:v>0.14056500333350841</c:v>
                </c:pt>
                <c:pt idx="119">
                  <c:v>0.13691519532284113</c:v>
                </c:pt>
                <c:pt idx="120">
                  <c:v>0.13634673772517969</c:v>
                </c:pt>
                <c:pt idx="121">
                  <c:v>0.14759657042865904</c:v>
                </c:pt>
                <c:pt idx="122">
                  <c:v>0.15459690950827376</c:v>
                </c:pt>
                <c:pt idx="123">
                  <c:v>0.16695109644001227</c:v>
                </c:pt>
                <c:pt idx="124">
                  <c:v>0.16450049913748832</c:v>
                </c:pt>
                <c:pt idx="125">
                  <c:v>0.16473339923731589</c:v>
                </c:pt>
                <c:pt idx="126">
                  <c:v>0.15704615880234951</c:v>
                </c:pt>
                <c:pt idx="127">
                  <c:v>0.15507918033238544</c:v>
                </c:pt>
                <c:pt idx="128">
                  <c:v>0.16016152872584799</c:v>
                </c:pt>
                <c:pt idx="129">
                  <c:v>0.1658463202166045</c:v>
                </c:pt>
                <c:pt idx="130">
                  <c:v>0.1658463202166045</c:v>
                </c:pt>
                <c:pt idx="131">
                  <c:v>0.17365749056205559</c:v>
                </c:pt>
                <c:pt idx="132">
                  <c:v>0.17670900003751688</c:v>
                </c:pt>
                <c:pt idx="133">
                  <c:v>0.18341624133773071</c:v>
                </c:pt>
                <c:pt idx="134">
                  <c:v>0.18495468245146984</c:v>
                </c:pt>
                <c:pt idx="135">
                  <c:v>0.17985937731692858</c:v>
                </c:pt>
                <c:pt idx="136">
                  <c:v>0.17301619292849035</c:v>
                </c:pt>
                <c:pt idx="137">
                  <c:v>0.17231238321273312</c:v>
                </c:pt>
                <c:pt idx="138">
                  <c:v>0.17676717026894151</c:v>
                </c:pt>
                <c:pt idx="139">
                  <c:v>0.17959141147758695</c:v>
                </c:pt>
                <c:pt idx="140">
                  <c:v>0.18254039000628075</c:v>
                </c:pt>
                <c:pt idx="141">
                  <c:v>0.18431420059129033</c:v>
                </c:pt>
                <c:pt idx="142">
                  <c:v>0.18170870934998962</c:v>
                </c:pt>
                <c:pt idx="143">
                  <c:v>0.17627284928697962</c:v>
                </c:pt>
                <c:pt idx="144">
                  <c:v>0.17615522200205103</c:v>
                </c:pt>
                <c:pt idx="145">
                  <c:v>0.17521429782444931</c:v>
                </c:pt>
                <c:pt idx="146">
                  <c:v>0.17627199069249122</c:v>
                </c:pt>
                <c:pt idx="147">
                  <c:v>0.18215335064595362</c:v>
                </c:pt>
                <c:pt idx="148">
                  <c:v>0.18605445670308529</c:v>
                </c:pt>
                <c:pt idx="149">
                  <c:v>0.18095442253926208</c:v>
                </c:pt>
                <c:pt idx="150">
                  <c:v>0.18437919036462591</c:v>
                </c:pt>
                <c:pt idx="151">
                  <c:v>0.18248418366004238</c:v>
                </c:pt>
                <c:pt idx="152">
                  <c:v>0.1779907437621342</c:v>
                </c:pt>
                <c:pt idx="153">
                  <c:v>0.16974480855579932</c:v>
                </c:pt>
                <c:pt idx="154">
                  <c:v>0.16143962041505322</c:v>
                </c:pt>
                <c:pt idx="155">
                  <c:v>0.14785077685619696</c:v>
                </c:pt>
                <c:pt idx="156">
                  <c:v>0.11903972235710647</c:v>
                </c:pt>
                <c:pt idx="157">
                  <c:v>0.12463492096889195</c:v>
                </c:pt>
                <c:pt idx="158">
                  <c:v>0.12699665430292661</c:v>
                </c:pt>
                <c:pt idx="159">
                  <c:v>0.14457780211005233</c:v>
                </c:pt>
                <c:pt idx="160">
                  <c:v>0.13885491309950204</c:v>
                </c:pt>
                <c:pt idx="161">
                  <c:v>0.12974407379470598</c:v>
                </c:pt>
                <c:pt idx="162">
                  <c:v>0.13708741027437155</c:v>
                </c:pt>
                <c:pt idx="163">
                  <c:v>0.11400453584580172</c:v>
                </c:pt>
                <c:pt idx="164">
                  <c:v>0.11266773040278677</c:v>
                </c:pt>
                <c:pt idx="165">
                  <c:v>0.12590847639457992</c:v>
                </c:pt>
                <c:pt idx="166">
                  <c:v>0.13795569709200195</c:v>
                </c:pt>
                <c:pt idx="167">
                  <c:v>0.1324935097459603</c:v>
                </c:pt>
                <c:pt idx="168">
                  <c:v>0.14053421366515684</c:v>
                </c:pt>
                <c:pt idx="169">
                  <c:v>0.13779693155236061</c:v>
                </c:pt>
                <c:pt idx="170">
                  <c:v>0.1200472994201438</c:v>
                </c:pt>
                <c:pt idx="171">
                  <c:v>0.12351944604834642</c:v>
                </c:pt>
                <c:pt idx="172">
                  <c:v>0.12385650188216091</c:v>
                </c:pt>
                <c:pt idx="173">
                  <c:v>0.12734045703799568</c:v>
                </c:pt>
                <c:pt idx="174">
                  <c:v>0.13816292542556052</c:v>
                </c:pt>
                <c:pt idx="175">
                  <c:v>0.14271557712726279</c:v>
                </c:pt>
                <c:pt idx="176">
                  <c:v>0.14271557712726279</c:v>
                </c:pt>
                <c:pt idx="177">
                  <c:v>0.1418014046655609</c:v>
                </c:pt>
                <c:pt idx="178">
                  <c:v>0.13586403736130004</c:v>
                </c:pt>
                <c:pt idx="179">
                  <c:v>0.14904006019469107</c:v>
                </c:pt>
                <c:pt idx="180">
                  <c:v>0.1625987329049885</c:v>
                </c:pt>
                <c:pt idx="181">
                  <c:v>0.16550522973725101</c:v>
                </c:pt>
                <c:pt idx="182">
                  <c:v>0.16573833078319833</c:v>
                </c:pt>
                <c:pt idx="183">
                  <c:v>0.16597147844935489</c:v>
                </c:pt>
                <c:pt idx="184">
                  <c:v>0.17436647309419029</c:v>
                </c:pt>
                <c:pt idx="185">
                  <c:v>0.17871162904463889</c:v>
                </c:pt>
                <c:pt idx="186">
                  <c:v>0.18142266579144151</c:v>
                </c:pt>
                <c:pt idx="187">
                  <c:v>0.17681511739485489</c:v>
                </c:pt>
                <c:pt idx="188">
                  <c:v>0.17858034007094714</c:v>
                </c:pt>
                <c:pt idx="189">
                  <c:v>0.17858034007094714</c:v>
                </c:pt>
                <c:pt idx="190">
                  <c:v>0.17975892041101793</c:v>
                </c:pt>
                <c:pt idx="191">
                  <c:v>0.17704547489407263</c:v>
                </c:pt>
                <c:pt idx="192">
                  <c:v>0.17445597484930575</c:v>
                </c:pt>
                <c:pt idx="193">
                  <c:v>0.16846624937757437</c:v>
                </c:pt>
                <c:pt idx="194">
                  <c:v>0.16893363587732546</c:v>
                </c:pt>
                <c:pt idx="195">
                  <c:v>0.16905052924091324</c:v>
                </c:pt>
                <c:pt idx="196">
                  <c:v>0.16530956754734238</c:v>
                </c:pt>
                <c:pt idx="197">
                  <c:v>0.16740712476892772</c:v>
                </c:pt>
                <c:pt idx="198">
                  <c:v>0.15690046064600738</c:v>
                </c:pt>
                <c:pt idx="199">
                  <c:v>0.13815867318354202</c:v>
                </c:pt>
                <c:pt idx="200">
                  <c:v>0.14350801894750465</c:v>
                </c:pt>
                <c:pt idx="201">
                  <c:v>0.15471439753319016</c:v>
                </c:pt>
                <c:pt idx="202">
                  <c:v>0.15344421169590361</c:v>
                </c:pt>
                <c:pt idx="203">
                  <c:v>0.14029494768257034</c:v>
                </c:pt>
                <c:pt idx="204">
                  <c:v>0.14679462888436112</c:v>
                </c:pt>
                <c:pt idx="205">
                  <c:v>0.15333135826900213</c:v>
                </c:pt>
                <c:pt idx="206">
                  <c:v>0.1692473310131144</c:v>
                </c:pt>
                <c:pt idx="207">
                  <c:v>0.1680780836821012</c:v>
                </c:pt>
                <c:pt idx="208">
                  <c:v>0.17847397862687187</c:v>
                </c:pt>
                <c:pt idx="209">
                  <c:v>0.17859182602473456</c:v>
                </c:pt>
                <c:pt idx="210">
                  <c:v>0.18236331986801391</c:v>
                </c:pt>
                <c:pt idx="211">
                  <c:v>0.17869799357642302</c:v>
                </c:pt>
                <c:pt idx="212">
                  <c:v>0.18600592113659675</c:v>
                </c:pt>
                <c:pt idx="213">
                  <c:v>0.18434551284700551</c:v>
                </c:pt>
                <c:pt idx="214">
                  <c:v>0.18588516201370675</c:v>
                </c:pt>
                <c:pt idx="215">
                  <c:v>0.19027293711315751</c:v>
                </c:pt>
                <c:pt idx="216">
                  <c:v>0.19348667404336295</c:v>
                </c:pt>
                <c:pt idx="217">
                  <c:v>0.19849931807434507</c:v>
                </c:pt>
                <c:pt idx="218">
                  <c:v>0.19909856773338208</c:v>
                </c:pt>
                <c:pt idx="219">
                  <c:v>0.20125694515530212</c:v>
                </c:pt>
                <c:pt idx="220">
                  <c:v>0.19969531112660022</c:v>
                </c:pt>
                <c:pt idx="221">
                  <c:v>0.20953281267783841</c:v>
                </c:pt>
                <c:pt idx="222">
                  <c:v>0.21606428986629878</c:v>
                </c:pt>
                <c:pt idx="223">
                  <c:v>0.21594268343731216</c:v>
                </c:pt>
                <c:pt idx="224">
                  <c:v>0.21667224904737448</c:v>
                </c:pt>
                <c:pt idx="225">
                  <c:v>0.22020059856961183</c:v>
                </c:pt>
                <c:pt idx="226">
                  <c:v>0.22020059856961183</c:v>
                </c:pt>
                <c:pt idx="227">
                  <c:v>0.21751615725275864</c:v>
                </c:pt>
                <c:pt idx="228">
                  <c:v>0.21970768633581361</c:v>
                </c:pt>
                <c:pt idx="229">
                  <c:v>0.21726827096314194</c:v>
                </c:pt>
                <c:pt idx="230">
                  <c:v>0.21592927586508259</c:v>
                </c:pt>
                <c:pt idx="231">
                  <c:v>0.22529193128924385</c:v>
                </c:pt>
                <c:pt idx="232">
                  <c:v>0.22725239837930666</c:v>
                </c:pt>
                <c:pt idx="233">
                  <c:v>0.2274978488589825</c:v>
                </c:pt>
                <c:pt idx="234">
                  <c:v>0.22221960810888897</c:v>
                </c:pt>
                <c:pt idx="235">
                  <c:v>0.2191640590886168</c:v>
                </c:pt>
                <c:pt idx="236">
                  <c:v>0.22135855439497631</c:v>
                </c:pt>
                <c:pt idx="237">
                  <c:v>0.2300302001311807</c:v>
                </c:pt>
                <c:pt idx="238">
                  <c:v>0.23126023033131182</c:v>
                </c:pt>
                <c:pt idx="239">
                  <c:v>0.23581589318353768</c:v>
                </c:pt>
                <c:pt idx="240">
                  <c:v>0.23507440364762755</c:v>
                </c:pt>
                <c:pt idx="241">
                  <c:v>0.22926955395048365</c:v>
                </c:pt>
                <c:pt idx="242">
                  <c:v>0.22926955395048365</c:v>
                </c:pt>
                <c:pt idx="243">
                  <c:v>0.2218939366267807</c:v>
                </c:pt>
                <c:pt idx="244">
                  <c:v>0.21529570936899622</c:v>
                </c:pt>
                <c:pt idx="245">
                  <c:v>0.2211291287739674</c:v>
                </c:pt>
                <c:pt idx="246">
                  <c:v>0.22369349994439269</c:v>
                </c:pt>
                <c:pt idx="247">
                  <c:v>0.23299357054397007</c:v>
                </c:pt>
                <c:pt idx="248">
                  <c:v>0.23151397825931741</c:v>
                </c:pt>
                <c:pt idx="249">
                  <c:v>0.22991301008758036</c:v>
                </c:pt>
                <c:pt idx="250">
                  <c:v>0.23372574041885197</c:v>
                </c:pt>
                <c:pt idx="251">
                  <c:v>0.24236182060178391</c:v>
                </c:pt>
                <c:pt idx="252">
                  <c:v>0.24969175534333443</c:v>
                </c:pt>
                <c:pt idx="253">
                  <c:v>0.25831462845520337</c:v>
                </c:pt>
                <c:pt idx="254">
                  <c:v>0.25995043747219526</c:v>
                </c:pt>
                <c:pt idx="255">
                  <c:v>0.25932046225345928</c:v>
                </c:pt>
                <c:pt idx="256">
                  <c:v>0.26259469545531822</c:v>
                </c:pt>
                <c:pt idx="257">
                  <c:v>0.26714003635895733</c:v>
                </c:pt>
                <c:pt idx="258">
                  <c:v>0.26815374838804429</c:v>
                </c:pt>
                <c:pt idx="259">
                  <c:v>0.26840737913772195</c:v>
                </c:pt>
                <c:pt idx="260">
                  <c:v>0.26815369766189434</c:v>
                </c:pt>
                <c:pt idx="261">
                  <c:v>0.27284586634324337</c:v>
                </c:pt>
                <c:pt idx="262">
                  <c:v>0.27640983476900427</c:v>
                </c:pt>
                <c:pt idx="263">
                  <c:v>0.27104891346297455</c:v>
                </c:pt>
                <c:pt idx="264">
                  <c:v>0.27308259172451543</c:v>
                </c:pt>
                <c:pt idx="265">
                  <c:v>0.27308259172451543</c:v>
                </c:pt>
                <c:pt idx="266">
                  <c:v>0.28326725245831152</c:v>
                </c:pt>
                <c:pt idx="267">
                  <c:v>0.27672258947077411</c:v>
                </c:pt>
                <c:pt idx="268">
                  <c:v>0.27582888365814462</c:v>
                </c:pt>
                <c:pt idx="269">
                  <c:v>0.27531855210468148</c:v>
                </c:pt>
                <c:pt idx="270">
                  <c:v>0.27684893436720714</c:v>
                </c:pt>
                <c:pt idx="271">
                  <c:v>0.28565919201434076</c:v>
                </c:pt>
                <c:pt idx="272">
                  <c:v>0.28514492833753513</c:v>
                </c:pt>
                <c:pt idx="273">
                  <c:v>0.29157065297922258</c:v>
                </c:pt>
                <c:pt idx="274">
                  <c:v>0.2916998100445205</c:v>
                </c:pt>
                <c:pt idx="275">
                  <c:v>0.2926039999115515</c:v>
                </c:pt>
                <c:pt idx="276">
                  <c:v>0.29971332191106503</c:v>
                </c:pt>
                <c:pt idx="277">
                  <c:v>0.30504214653090034</c:v>
                </c:pt>
                <c:pt idx="278">
                  <c:v>0.30465063388694102</c:v>
                </c:pt>
                <c:pt idx="279">
                  <c:v>0.29930156628800453</c:v>
                </c:pt>
                <c:pt idx="280">
                  <c:v>0.30073079801092151</c:v>
                </c:pt>
                <c:pt idx="281">
                  <c:v>0.29721882485629192</c:v>
                </c:pt>
                <c:pt idx="282">
                  <c:v>0.29177050579189556</c:v>
                </c:pt>
                <c:pt idx="283">
                  <c:v>0.2708438235980668</c:v>
                </c:pt>
                <c:pt idx="284">
                  <c:v>0.27846888653965518</c:v>
                </c:pt>
                <c:pt idx="285">
                  <c:v>0.27834103965100132</c:v>
                </c:pt>
                <c:pt idx="286">
                  <c:v>0.27437818242808332</c:v>
                </c:pt>
                <c:pt idx="287">
                  <c:v>0.25895820642070344</c:v>
                </c:pt>
                <c:pt idx="288">
                  <c:v>0.26298687268124987</c:v>
                </c:pt>
                <c:pt idx="289">
                  <c:v>0.28155277970966419</c:v>
                </c:pt>
                <c:pt idx="290">
                  <c:v>0.29244597833719621</c:v>
                </c:pt>
                <c:pt idx="291">
                  <c:v>0.29994216501155191</c:v>
                </c:pt>
                <c:pt idx="292">
                  <c:v>0.29305247153699066</c:v>
                </c:pt>
                <c:pt idx="293">
                  <c:v>0.2965437132101405</c:v>
                </c:pt>
                <c:pt idx="294">
                  <c:v>0.3022485055482651</c:v>
                </c:pt>
                <c:pt idx="295">
                  <c:v>0.31019222143210956</c:v>
                </c:pt>
                <c:pt idx="296">
                  <c:v>0.3077028562113886</c:v>
                </c:pt>
                <c:pt idx="297">
                  <c:v>0.30861824821073647</c:v>
                </c:pt>
                <c:pt idx="298">
                  <c:v>0.30848738638591544</c:v>
                </c:pt>
                <c:pt idx="299">
                  <c:v>0.30246834440854009</c:v>
                </c:pt>
                <c:pt idx="300">
                  <c:v>0.3084596987928192</c:v>
                </c:pt>
                <c:pt idx="301">
                  <c:v>0.30217909223861361</c:v>
                </c:pt>
                <c:pt idx="302">
                  <c:v>0.29241274904682402</c:v>
                </c:pt>
                <c:pt idx="303">
                  <c:v>0.25428657294994284</c:v>
                </c:pt>
                <c:pt idx="304">
                  <c:v>0.22531255311479925</c:v>
                </c:pt>
                <c:pt idx="305">
                  <c:v>0.21832827156204493</c:v>
                </c:pt>
                <c:pt idx="306">
                  <c:v>0.17836710425480984</c:v>
                </c:pt>
                <c:pt idx="307">
                  <c:v>0.15786351664077625</c:v>
                </c:pt>
                <c:pt idx="308">
                  <c:v>0.15786351664077625</c:v>
                </c:pt>
                <c:pt idx="309">
                  <c:v>0.19329414024998393</c:v>
                </c:pt>
                <c:pt idx="310">
                  <c:v>0.17945192822308398</c:v>
                </c:pt>
                <c:pt idx="311">
                  <c:v>0.21117918509228484</c:v>
                </c:pt>
                <c:pt idx="312">
                  <c:v>0.18768230890149451</c:v>
                </c:pt>
                <c:pt idx="313">
                  <c:v>0.1634535897999041</c:v>
                </c:pt>
                <c:pt idx="314">
                  <c:v>8.1313766360030959E-2</c:v>
                </c:pt>
                <c:pt idx="315">
                  <c:v>0.11061736942838762</c:v>
                </c:pt>
                <c:pt idx="316">
                  <c:v>7.0190897181194423E-2</c:v>
                </c:pt>
                <c:pt idx="317">
                  <c:v>-3.1477238051018985E-2</c:v>
                </c:pt>
                <c:pt idx="318">
                  <c:v>1.975761605608195E-2</c:v>
                </c:pt>
                <c:pt idx="319">
                  <c:v>-7.3346254289838431E-2</c:v>
                </c:pt>
                <c:pt idx="320">
                  <c:v>-4.0913373189982893E-2</c:v>
                </c:pt>
                <c:pt idx="321">
                  <c:v>-8.9443156506569754E-2</c:v>
                </c:pt>
                <c:pt idx="322">
                  <c:v>-8.6347263238692018E-2</c:v>
                </c:pt>
                <c:pt idx="323">
                  <c:v>-0.10169662921628198</c:v>
                </c:pt>
                <c:pt idx="324">
                  <c:v>-0.13125081011506634</c:v>
                </c:pt>
                <c:pt idx="325">
                  <c:v>-5.8189003245743387E-2</c:v>
                </c:pt>
                <c:pt idx="326">
                  <c:v>-3.2665925233703152E-2</c:v>
                </c:pt>
                <c:pt idx="327">
                  <c:v>1.212164242797642E-2</c:v>
                </c:pt>
                <c:pt idx="328">
                  <c:v>-1.2068064826052272E-2</c:v>
                </c:pt>
                <c:pt idx="329">
                  <c:v>8.2833330385310155E-3</c:v>
                </c:pt>
                <c:pt idx="330">
                  <c:v>2.2336330402998872E-3</c:v>
                </c:pt>
                <c:pt idx="331">
                  <c:v>-3.4748788018887256E-2</c:v>
                </c:pt>
                <c:pt idx="332">
                  <c:v>-2.2779672990321465E-2</c:v>
                </c:pt>
                <c:pt idx="333">
                  <c:v>-3.6069869437653113E-2</c:v>
                </c:pt>
                <c:pt idx="334">
                  <c:v>1.6946287743276001E-2</c:v>
                </c:pt>
                <c:pt idx="335">
                  <c:v>2.6912361363160109E-2</c:v>
                </c:pt>
                <c:pt idx="336">
                  <c:v>4.796406477110482E-2</c:v>
                </c:pt>
                <c:pt idx="337">
                  <c:v>6.4626693400965385E-2</c:v>
                </c:pt>
                <c:pt idx="338">
                  <c:v>6.5371932086345952E-2</c:v>
                </c:pt>
                <c:pt idx="339">
                  <c:v>5.7381642595698334E-2</c:v>
                </c:pt>
                <c:pt idx="340">
                  <c:v>8.3181754675033304E-2</c:v>
                </c:pt>
                <c:pt idx="341">
                  <c:v>5.9893346949520199E-2</c:v>
                </c:pt>
                <c:pt idx="342">
                  <c:v>6.1483186969944592E-2</c:v>
                </c:pt>
                <c:pt idx="343">
                  <c:v>8.9187898149860168E-2</c:v>
                </c:pt>
                <c:pt idx="344">
                  <c:v>7.7751425219286796E-2</c:v>
                </c:pt>
                <c:pt idx="345">
                  <c:v>4.5418882462708199E-2</c:v>
                </c:pt>
                <c:pt idx="346">
                  <c:v>6.4131880458790702E-2</c:v>
                </c:pt>
                <c:pt idx="347">
                  <c:v>6.764351566430471E-2</c:v>
                </c:pt>
                <c:pt idx="348">
                  <c:v>7.2234382781661166E-2</c:v>
                </c:pt>
                <c:pt idx="349">
                  <c:v>9.1320154795174746E-2</c:v>
                </c:pt>
                <c:pt idx="350">
                  <c:v>9.273887099640854E-2</c:v>
                </c:pt>
                <c:pt idx="351">
                  <c:v>0.11787186502932578</c:v>
                </c:pt>
                <c:pt idx="352">
                  <c:v>0.1101585491606234</c:v>
                </c:pt>
                <c:pt idx="353">
                  <c:v>8.6179124498753978E-2</c:v>
                </c:pt>
                <c:pt idx="354">
                  <c:v>7.8793106452162531E-2</c:v>
                </c:pt>
                <c:pt idx="355">
                  <c:v>8.9688916827329379E-2</c:v>
                </c:pt>
                <c:pt idx="356">
                  <c:v>8.5112223376654583E-2</c:v>
                </c:pt>
                <c:pt idx="357">
                  <c:v>9.4118654830680715E-2</c:v>
                </c:pt>
                <c:pt idx="358">
                  <c:v>0.11348455502118382</c:v>
                </c:pt>
                <c:pt idx="359">
                  <c:v>0.11359590347668602</c:v>
                </c:pt>
                <c:pt idx="360">
                  <c:v>0.10012139304461809</c:v>
                </c:pt>
                <c:pt idx="361">
                  <c:v>8.3179523591730975E-2</c:v>
                </c:pt>
                <c:pt idx="362">
                  <c:v>8.2962887687012543E-2</c:v>
                </c:pt>
                <c:pt idx="363">
                  <c:v>8.7294739237760544E-2</c:v>
                </c:pt>
                <c:pt idx="364">
                  <c:v>0.11806518035818914</c:v>
                </c:pt>
                <c:pt idx="365">
                  <c:v>0.11638808258765199</c:v>
                </c:pt>
                <c:pt idx="366">
                  <c:v>0.13201751574387921</c:v>
                </c:pt>
                <c:pt idx="367">
                  <c:v>0.12341418262422565</c:v>
                </c:pt>
                <c:pt idx="368">
                  <c:v>0.11903286731199114</c:v>
                </c:pt>
                <c:pt idx="369">
                  <c:v>0.12473993493528246</c:v>
                </c:pt>
                <c:pt idx="370">
                  <c:v>0.14239835191376637</c:v>
                </c:pt>
                <c:pt idx="371">
                  <c:v>0.15336537609213852</c:v>
                </c:pt>
                <c:pt idx="372">
                  <c:v>0.1586708568221622</c:v>
                </c:pt>
                <c:pt idx="373">
                  <c:v>0.15936605933625536</c:v>
                </c:pt>
                <c:pt idx="374">
                  <c:v>0.15936605933625536</c:v>
                </c:pt>
                <c:pt idx="375">
                  <c:v>0.17014816368808261</c:v>
                </c:pt>
                <c:pt idx="376">
                  <c:v>0.18360486757049554</c:v>
                </c:pt>
                <c:pt idx="377">
                  <c:v>0.20360778983243688</c:v>
                </c:pt>
                <c:pt idx="378">
                  <c:v>0.20204309970565482</c:v>
                </c:pt>
                <c:pt idx="379">
                  <c:v>0.22704559617953235</c:v>
                </c:pt>
                <c:pt idx="380">
                  <c:v>0.23796630198553004</c:v>
                </c:pt>
                <c:pt idx="381">
                  <c:v>0.23227165699639651</c:v>
                </c:pt>
                <c:pt idx="382">
                  <c:v>0.22894452352250627</c:v>
                </c:pt>
                <c:pt idx="383">
                  <c:v>0.17253596989282327</c:v>
                </c:pt>
                <c:pt idx="384">
                  <c:v>0.17652259219045896</c:v>
                </c:pt>
                <c:pt idx="385">
                  <c:v>0.17687554896811597</c:v>
                </c:pt>
                <c:pt idx="386">
                  <c:v>0.20311987371010498</c:v>
                </c:pt>
                <c:pt idx="387">
                  <c:v>0.20324018569747593</c:v>
                </c:pt>
                <c:pt idx="388">
                  <c:v>0.20239791756748771</c:v>
                </c:pt>
                <c:pt idx="389">
                  <c:v>0.20035384110762289</c:v>
                </c:pt>
                <c:pt idx="390">
                  <c:v>0.20455507955149965</c:v>
                </c:pt>
                <c:pt idx="391">
                  <c:v>0.21539607526746307</c:v>
                </c:pt>
                <c:pt idx="392">
                  <c:v>0.18817120318147196</c:v>
                </c:pt>
                <c:pt idx="393">
                  <c:v>0.19363679071610673</c:v>
                </c:pt>
                <c:pt idx="394">
                  <c:v>0.17561287517629354</c:v>
                </c:pt>
                <c:pt idx="395">
                  <c:v>0.18454753302763338</c:v>
                </c:pt>
                <c:pt idx="396">
                  <c:v>0.19686682737112071</c:v>
                </c:pt>
                <c:pt idx="397">
                  <c:v>0.20237241477702783</c:v>
                </c:pt>
                <c:pt idx="398">
                  <c:v>0.21391518995888736</c:v>
                </c:pt>
                <c:pt idx="399">
                  <c:v>0.21476493059185842</c:v>
                </c:pt>
                <c:pt idx="400">
                  <c:v>0.23699512882168938</c:v>
                </c:pt>
                <c:pt idx="401">
                  <c:v>0.22586217266229425</c:v>
                </c:pt>
                <c:pt idx="402">
                  <c:v>0.23297217326373554</c:v>
                </c:pt>
                <c:pt idx="403">
                  <c:v>0.22902666230929158</c:v>
                </c:pt>
                <c:pt idx="404">
                  <c:v>0.23652372494937834</c:v>
                </c:pt>
                <c:pt idx="405">
                  <c:v>0.2340506774994795</c:v>
                </c:pt>
                <c:pt idx="406">
                  <c:v>0.2405911460902268</c:v>
                </c:pt>
                <c:pt idx="407">
                  <c:v>0.25510606249948253</c:v>
                </c:pt>
                <c:pt idx="408">
                  <c:v>0.2474499155182357</c:v>
                </c:pt>
                <c:pt idx="409">
                  <c:v>0.25131701025634245</c:v>
                </c:pt>
                <c:pt idx="410">
                  <c:v>0.26182807314249579</c:v>
                </c:pt>
                <c:pt idx="411">
                  <c:v>0.26902049315940801</c:v>
                </c:pt>
                <c:pt idx="412">
                  <c:v>0.27079712184983129</c:v>
                </c:pt>
                <c:pt idx="413">
                  <c:v>0.26152030286032746</c:v>
                </c:pt>
                <c:pt idx="414">
                  <c:v>0.2511758363768728</c:v>
                </c:pt>
                <c:pt idx="415">
                  <c:v>0.26268665407154024</c:v>
                </c:pt>
                <c:pt idx="416">
                  <c:v>0.25839351944769695</c:v>
                </c:pt>
                <c:pt idx="417">
                  <c:v>0.26858650695522335</c:v>
                </c:pt>
                <c:pt idx="418">
                  <c:v>0.26059441196140543</c:v>
                </c:pt>
                <c:pt idx="419">
                  <c:v>0.26072047140260146</c:v>
                </c:pt>
                <c:pt idx="420">
                  <c:v>0.26979765879670037</c:v>
                </c:pt>
                <c:pt idx="421">
                  <c:v>0.2776704042812399</c:v>
                </c:pt>
                <c:pt idx="422">
                  <c:v>0.28878613679848653</c:v>
                </c:pt>
                <c:pt idx="423">
                  <c:v>0.29136370907208353</c:v>
                </c:pt>
                <c:pt idx="424">
                  <c:v>0.28710220883214577</c:v>
                </c:pt>
                <c:pt idx="425">
                  <c:v>0.28903286214539414</c:v>
                </c:pt>
                <c:pt idx="426">
                  <c:v>0.28903286214539414</c:v>
                </c:pt>
                <c:pt idx="427">
                  <c:v>0.30501686963599695</c:v>
                </c:pt>
                <c:pt idx="428">
                  <c:v>0.30501686963599695</c:v>
                </c:pt>
                <c:pt idx="429">
                  <c:v>0.30188482914887071</c:v>
                </c:pt>
                <c:pt idx="430">
                  <c:v>0.30761312239712568</c:v>
                </c:pt>
                <c:pt idx="431">
                  <c:v>0.31101291651535812</c:v>
                </c:pt>
                <c:pt idx="432">
                  <c:v>0.30799758680737277</c:v>
                </c:pt>
                <c:pt idx="433">
                  <c:v>0.30276559646014323</c:v>
                </c:pt>
                <c:pt idx="434">
                  <c:v>0.30589223389164744</c:v>
                </c:pt>
                <c:pt idx="435">
                  <c:v>0.32038763768784495</c:v>
                </c:pt>
                <c:pt idx="436">
                  <c:v>0.32421676183713966</c:v>
                </c:pt>
                <c:pt idx="437">
                  <c:v>0.33600229101749002</c:v>
                </c:pt>
                <c:pt idx="438">
                  <c:v>0.33426548803916734</c:v>
                </c:pt>
                <c:pt idx="439">
                  <c:v>0.34187080132099057</c:v>
                </c:pt>
                <c:pt idx="440">
                  <c:v>0.33838193723755583</c:v>
                </c:pt>
                <c:pt idx="441">
                  <c:v>0.34681374344215232</c:v>
                </c:pt>
                <c:pt idx="442">
                  <c:v>0.35960847400485285</c:v>
                </c:pt>
                <c:pt idx="443">
                  <c:v>0.32561826215473144</c:v>
                </c:pt>
                <c:pt idx="444">
                  <c:v>0.31169927040210688</c:v>
                </c:pt>
                <c:pt idx="445">
                  <c:v>0.31510968850515231</c:v>
                </c:pt>
                <c:pt idx="446">
                  <c:v>0.28841296182849763</c:v>
                </c:pt>
                <c:pt idx="447">
                  <c:v>0.30709494977501084</c:v>
                </c:pt>
                <c:pt idx="448">
                  <c:v>0.29467754775214838</c:v>
                </c:pt>
                <c:pt idx="449">
                  <c:v>0.29584275754512523</c:v>
                </c:pt>
                <c:pt idx="450">
                  <c:v>0.31139287063566679</c:v>
                </c:pt>
                <c:pt idx="451">
                  <c:v>0.3182121135629723</c:v>
                </c:pt>
                <c:pt idx="452">
                  <c:v>0.31676208023805308</c:v>
                </c:pt>
                <c:pt idx="453">
                  <c:v>0.3058329549720773</c:v>
                </c:pt>
                <c:pt idx="454">
                  <c:v>0.29865087371973087</c:v>
                </c:pt>
                <c:pt idx="455">
                  <c:v>0.27761272956547134</c:v>
                </c:pt>
                <c:pt idx="456">
                  <c:v>0.28323422557555933</c:v>
                </c:pt>
                <c:pt idx="457">
                  <c:v>0.2643706824595986</c:v>
                </c:pt>
                <c:pt idx="458">
                  <c:v>0.2589338885250223</c:v>
                </c:pt>
                <c:pt idx="459">
                  <c:v>0.27190090757682994</c:v>
                </c:pt>
                <c:pt idx="460">
                  <c:v>0.29250570227957451</c:v>
                </c:pt>
                <c:pt idx="461">
                  <c:v>0.29004994144524332</c:v>
                </c:pt>
                <c:pt idx="462">
                  <c:v>0.29572616118760231</c:v>
                </c:pt>
                <c:pt idx="463">
                  <c:v>0.30246393722577802</c:v>
                </c:pt>
                <c:pt idx="464">
                  <c:v>0.29360718245264272</c:v>
                </c:pt>
                <c:pt idx="465">
                  <c:v>0.31482234024486599</c:v>
                </c:pt>
                <c:pt idx="466">
                  <c:v>0.30640747726729889</c:v>
                </c:pt>
                <c:pt idx="467">
                  <c:v>0.32012475577860555</c:v>
                </c:pt>
                <c:pt idx="468">
                  <c:v>0.33042172887367882</c:v>
                </c:pt>
                <c:pt idx="469">
                  <c:v>0.34093206053178093</c:v>
                </c:pt>
                <c:pt idx="470">
                  <c:v>0.35755961808237502</c:v>
                </c:pt>
                <c:pt idx="471">
                  <c:v>0.35090757595377142</c:v>
                </c:pt>
                <c:pt idx="472">
                  <c:v>0.3457741271651471</c:v>
                </c:pt>
                <c:pt idx="473">
                  <c:v>0.33514251156054242</c:v>
                </c:pt>
                <c:pt idx="474">
                  <c:v>0.33767928233250744</c:v>
                </c:pt>
                <c:pt idx="475">
                  <c:v>0.32751291978678032</c:v>
                </c:pt>
                <c:pt idx="476">
                  <c:v>0.33083170208624724</c:v>
                </c:pt>
                <c:pt idx="477">
                  <c:v>0.32910162087353512</c:v>
                </c:pt>
                <c:pt idx="478">
                  <c:v>0.33056363265649624</c:v>
                </c:pt>
                <c:pt idx="479">
                  <c:v>0.33522060537079401</c:v>
                </c:pt>
                <c:pt idx="480">
                  <c:v>0.3149252521691579</c:v>
                </c:pt>
                <c:pt idx="481">
                  <c:v>0.31137495398830106</c:v>
                </c:pt>
                <c:pt idx="482">
                  <c:v>0.27347621781803921</c:v>
                </c:pt>
                <c:pt idx="483">
                  <c:v>0.27920686079822032</c:v>
                </c:pt>
                <c:pt idx="484">
                  <c:v>0.2646239025851207</c:v>
                </c:pt>
                <c:pt idx="485">
                  <c:v>0.2646239025851207</c:v>
                </c:pt>
                <c:pt idx="486">
                  <c:v>0.28030523897717607</c:v>
                </c:pt>
                <c:pt idx="487">
                  <c:v>0.30386285537435609</c:v>
                </c:pt>
                <c:pt idx="488">
                  <c:v>0.32876663591200606</c:v>
                </c:pt>
                <c:pt idx="489">
                  <c:v>0.35760087191129664</c:v>
                </c:pt>
                <c:pt idx="490">
                  <c:v>0.36085911400388371</c:v>
                </c:pt>
                <c:pt idx="491">
                  <c:v>0.37868636839733472</c:v>
                </c:pt>
                <c:pt idx="492">
                  <c:v>0.37937571158153327</c:v>
                </c:pt>
                <c:pt idx="493">
                  <c:v>0.38944515427607862</c:v>
                </c:pt>
                <c:pt idx="494">
                  <c:v>0.38110848335042213</c:v>
                </c:pt>
                <c:pt idx="495">
                  <c:v>0.39174301867222039</c:v>
                </c:pt>
                <c:pt idx="496">
                  <c:v>0.40941815500935741</c:v>
                </c:pt>
                <c:pt idx="497">
                  <c:v>0.40786779503884718</c:v>
                </c:pt>
                <c:pt idx="498">
                  <c:v>0.40167317674067626</c:v>
                </c:pt>
                <c:pt idx="499">
                  <c:v>0.40209367869369839</c:v>
                </c:pt>
                <c:pt idx="500">
                  <c:v>0.40041116627926598</c:v>
                </c:pt>
                <c:pt idx="501">
                  <c:v>0.40545264647787138</c:v>
                </c:pt>
                <c:pt idx="502">
                  <c:v>0.42569116458715262</c:v>
                </c:pt>
                <c:pt idx="503">
                  <c:v>0.42583373370361133</c:v>
                </c:pt>
                <c:pt idx="504">
                  <c:v>0.42782990093079643</c:v>
                </c:pt>
                <c:pt idx="505">
                  <c:v>0.43354122053451971</c:v>
                </c:pt>
                <c:pt idx="506">
                  <c:v>0.42106941191586933</c:v>
                </c:pt>
                <c:pt idx="507">
                  <c:v>0.4365590685057521</c:v>
                </c:pt>
                <c:pt idx="508">
                  <c:v>0.43971949845646474</c:v>
                </c:pt>
                <c:pt idx="509">
                  <c:v>0.44504646060075381</c:v>
                </c:pt>
                <c:pt idx="510">
                  <c:v>0.45573980440919959</c:v>
                </c:pt>
                <c:pt idx="511">
                  <c:v>0.45428406460479032</c:v>
                </c:pt>
                <c:pt idx="512">
                  <c:v>0.45733806114046027</c:v>
                </c:pt>
                <c:pt idx="513">
                  <c:v>0.45063430605921417</c:v>
                </c:pt>
                <c:pt idx="514">
                  <c:v>0.451069496351032</c:v>
                </c:pt>
                <c:pt idx="515">
                  <c:v>0.44831246430796501</c:v>
                </c:pt>
                <c:pt idx="516">
                  <c:v>0.44613999561150308</c:v>
                </c:pt>
                <c:pt idx="517">
                  <c:v>0.45770911557639504</c:v>
                </c:pt>
                <c:pt idx="518">
                  <c:v>0.46514343206583475</c:v>
                </c:pt>
                <c:pt idx="519">
                  <c:v>0.47642503649274182</c:v>
                </c:pt>
                <c:pt idx="520">
                  <c:v>0.47170047637596513</c:v>
                </c:pt>
                <c:pt idx="521">
                  <c:v>0.45977970251731981</c:v>
                </c:pt>
                <c:pt idx="522">
                  <c:v>0.45773601093379557</c:v>
                </c:pt>
                <c:pt idx="523">
                  <c:v>0.46327540777534404</c:v>
                </c:pt>
                <c:pt idx="524">
                  <c:v>0.46634828613167234</c:v>
                </c:pt>
                <c:pt idx="525">
                  <c:v>0.46678819061751176</c:v>
                </c:pt>
                <c:pt idx="526">
                  <c:v>0.47470884684684633</c:v>
                </c:pt>
                <c:pt idx="527">
                  <c:v>0.47987032781081029</c:v>
                </c:pt>
                <c:pt idx="528">
                  <c:v>0.48534584802371028</c:v>
                </c:pt>
                <c:pt idx="529">
                  <c:v>0.48772240138054834</c:v>
                </c:pt>
                <c:pt idx="530">
                  <c:v>0.48787117362068644</c:v>
                </c:pt>
                <c:pt idx="531">
                  <c:v>0.48028303063522104</c:v>
                </c:pt>
                <c:pt idx="532">
                  <c:v>0.48960881372822285</c:v>
                </c:pt>
                <c:pt idx="533">
                  <c:v>0.49631205338999984</c:v>
                </c:pt>
                <c:pt idx="534">
                  <c:v>0.51426779803067979</c:v>
                </c:pt>
                <c:pt idx="535">
                  <c:v>0.52835048855236533</c:v>
                </c:pt>
                <c:pt idx="536">
                  <c:v>0.51658218979051207</c:v>
                </c:pt>
                <c:pt idx="537">
                  <c:v>0.51931203773213497</c:v>
                </c:pt>
                <c:pt idx="538">
                  <c:v>0.52356611143778475</c:v>
                </c:pt>
                <c:pt idx="539">
                  <c:v>0.52387082466007229</c:v>
                </c:pt>
                <c:pt idx="540">
                  <c:v>0.51076553556799564</c:v>
                </c:pt>
                <c:pt idx="541">
                  <c:v>0.51031230590732535</c:v>
                </c:pt>
                <c:pt idx="542">
                  <c:v>0.52284789804635601</c:v>
                </c:pt>
                <c:pt idx="543">
                  <c:v>0.53975150971467079</c:v>
                </c:pt>
                <c:pt idx="544">
                  <c:v>0.54252306243215731</c:v>
                </c:pt>
                <c:pt idx="545">
                  <c:v>0.5357359609574559</c:v>
                </c:pt>
                <c:pt idx="546">
                  <c:v>0.53896100647546663</c:v>
                </c:pt>
                <c:pt idx="547">
                  <c:v>0.53434412345604021</c:v>
                </c:pt>
                <c:pt idx="548">
                  <c:v>0.50304350333753711</c:v>
                </c:pt>
                <c:pt idx="549">
                  <c:v>0.5077029381978837</c:v>
                </c:pt>
                <c:pt idx="550">
                  <c:v>0.48131813677942081</c:v>
                </c:pt>
                <c:pt idx="551">
                  <c:v>0.48131813677942081</c:v>
                </c:pt>
                <c:pt idx="552">
                  <c:v>0.50353790883111205</c:v>
                </c:pt>
                <c:pt idx="553">
                  <c:v>0.52293354785503321</c:v>
                </c:pt>
                <c:pt idx="554">
                  <c:v>0.52750234849859812</c:v>
                </c:pt>
                <c:pt idx="555">
                  <c:v>0.53636186211989001</c:v>
                </c:pt>
                <c:pt idx="556">
                  <c:v>0.54527276092018551</c:v>
                </c:pt>
                <c:pt idx="557">
                  <c:v>0.55670777935099491</c:v>
                </c:pt>
                <c:pt idx="558">
                  <c:v>0.55950985335382675</c:v>
                </c:pt>
                <c:pt idx="559">
                  <c:v>0.56262887306053444</c:v>
                </c:pt>
                <c:pt idx="560">
                  <c:v>0.56669170813049163</c:v>
                </c:pt>
                <c:pt idx="561">
                  <c:v>0.57248846745057458</c:v>
                </c:pt>
                <c:pt idx="562">
                  <c:v>0.57909291901386695</c:v>
                </c:pt>
                <c:pt idx="563">
                  <c:v>0.57925082830576824</c:v>
                </c:pt>
                <c:pt idx="564">
                  <c:v>0.57388137548952867</c:v>
                </c:pt>
                <c:pt idx="565">
                  <c:v>0.56475286351168941</c:v>
                </c:pt>
                <c:pt idx="566">
                  <c:v>0.5672564680933081</c:v>
                </c:pt>
                <c:pt idx="567">
                  <c:v>0.5536213368208962</c:v>
                </c:pt>
                <c:pt idx="568">
                  <c:v>0.55424278535562443</c:v>
                </c:pt>
                <c:pt idx="569">
                  <c:v>0.55735127092633574</c:v>
                </c:pt>
                <c:pt idx="570">
                  <c:v>0.538507320548127</c:v>
                </c:pt>
                <c:pt idx="571">
                  <c:v>0.51573741220401459</c:v>
                </c:pt>
                <c:pt idx="572">
                  <c:v>0.51573741220401459</c:v>
                </c:pt>
                <c:pt idx="573">
                  <c:v>0.54665845541297653</c:v>
                </c:pt>
                <c:pt idx="574">
                  <c:v>0.53877049729037041</c:v>
                </c:pt>
                <c:pt idx="575">
                  <c:v>0.52892236610771204</c:v>
                </c:pt>
                <c:pt idx="576">
                  <c:v>0.50782323745542546</c:v>
                </c:pt>
                <c:pt idx="577">
                  <c:v>0.5174733061751402</c:v>
                </c:pt>
                <c:pt idx="578">
                  <c:v>0.50988593964426454</c:v>
                </c:pt>
                <c:pt idx="579">
                  <c:v>0.53042038842342665</c:v>
                </c:pt>
                <c:pt idx="580">
                  <c:v>0.53807249036554361</c:v>
                </c:pt>
                <c:pt idx="581">
                  <c:v>0.55806743274029547</c:v>
                </c:pt>
                <c:pt idx="582">
                  <c:v>0.55744420576719933</c:v>
                </c:pt>
                <c:pt idx="583">
                  <c:v>0.56336249374911462</c:v>
                </c:pt>
                <c:pt idx="584">
                  <c:v>0.56570753748973845</c:v>
                </c:pt>
                <c:pt idx="585">
                  <c:v>0.56633382050473435</c:v>
                </c:pt>
                <c:pt idx="586">
                  <c:v>0.55552611714325173</c:v>
                </c:pt>
                <c:pt idx="587">
                  <c:v>0.55101509140353633</c:v>
                </c:pt>
                <c:pt idx="588">
                  <c:v>0.55737425327829082</c:v>
                </c:pt>
                <c:pt idx="589">
                  <c:v>0.54507099667739234</c:v>
                </c:pt>
                <c:pt idx="590">
                  <c:v>0.53131986480696347</c:v>
                </c:pt>
                <c:pt idx="591">
                  <c:v>0.53376997659065473</c:v>
                </c:pt>
                <c:pt idx="592">
                  <c:v>0.55600964125121921</c:v>
                </c:pt>
                <c:pt idx="593">
                  <c:v>0.5549204345023433</c:v>
                </c:pt>
                <c:pt idx="594">
                  <c:v>0.55429846632854241</c:v>
                </c:pt>
                <c:pt idx="595">
                  <c:v>0.55709620356793388</c:v>
                </c:pt>
                <c:pt idx="596">
                  <c:v>0.57391284256646746</c:v>
                </c:pt>
                <c:pt idx="597">
                  <c:v>0.57517197284052046</c:v>
                </c:pt>
                <c:pt idx="598">
                  <c:v>0.59029362377978956</c:v>
                </c:pt>
                <c:pt idx="599">
                  <c:v>0.5933151816649711</c:v>
                </c:pt>
                <c:pt idx="600">
                  <c:v>0.59443050229213656</c:v>
                </c:pt>
                <c:pt idx="601">
                  <c:v>0.602402654803597</c:v>
                </c:pt>
                <c:pt idx="602">
                  <c:v>0.60753034329896871</c:v>
                </c:pt>
                <c:pt idx="603">
                  <c:v>0.60495829474969032</c:v>
                </c:pt>
                <c:pt idx="604">
                  <c:v>0.61057564878131432</c:v>
                </c:pt>
                <c:pt idx="605">
                  <c:v>0.61041459121643626</c:v>
                </c:pt>
                <c:pt idx="606">
                  <c:v>0.62474728107826238</c:v>
                </c:pt>
                <c:pt idx="607">
                  <c:v>0.63157121965879104</c:v>
                </c:pt>
                <c:pt idx="608">
                  <c:v>0.62732913448767813</c:v>
                </c:pt>
                <c:pt idx="609">
                  <c:v>0.61365956975798164</c:v>
                </c:pt>
                <c:pt idx="610">
                  <c:v>0.62027557399398936</c:v>
                </c:pt>
                <c:pt idx="611">
                  <c:v>0.61687299528860207</c:v>
                </c:pt>
                <c:pt idx="612">
                  <c:v>0.62948460465185319</c:v>
                </c:pt>
                <c:pt idx="613">
                  <c:v>0.63551369768906518</c:v>
                </c:pt>
                <c:pt idx="614">
                  <c:v>0.63387818399137608</c:v>
                </c:pt>
                <c:pt idx="615">
                  <c:v>0.63436834744657333</c:v>
                </c:pt>
                <c:pt idx="616">
                  <c:v>0.64008863666263638</c:v>
                </c:pt>
                <c:pt idx="617">
                  <c:v>0.6258198655236713</c:v>
                </c:pt>
                <c:pt idx="618">
                  <c:v>0.62923408724127095</c:v>
                </c:pt>
                <c:pt idx="619">
                  <c:v>0.61603729113461658</c:v>
                </c:pt>
                <c:pt idx="620">
                  <c:v>0.6208854030080202</c:v>
                </c:pt>
                <c:pt idx="621">
                  <c:v>0.63174533520817389</c:v>
                </c:pt>
                <c:pt idx="622">
                  <c:v>0.6464310432250473</c:v>
                </c:pt>
                <c:pt idx="623">
                  <c:v>0.63770495869595467</c:v>
                </c:pt>
                <c:pt idx="624">
                  <c:v>0.61903512216682088</c:v>
                </c:pt>
                <c:pt idx="625">
                  <c:v>0.59215913913885165</c:v>
                </c:pt>
                <c:pt idx="626">
                  <c:v>0.59661718472844028</c:v>
                </c:pt>
                <c:pt idx="627">
                  <c:v>0.62120508937325836</c:v>
                </c:pt>
                <c:pt idx="628">
                  <c:v>0.61974600479282249</c:v>
                </c:pt>
                <c:pt idx="629">
                  <c:v>0.62071785239569799</c:v>
                </c:pt>
                <c:pt idx="630">
                  <c:v>0.61147976063704235</c:v>
                </c:pt>
                <c:pt idx="631">
                  <c:v>0.62711111431522171</c:v>
                </c:pt>
                <c:pt idx="632">
                  <c:v>0.62776195876094776</c:v>
                </c:pt>
                <c:pt idx="633">
                  <c:v>0.63883074008052199</c:v>
                </c:pt>
                <c:pt idx="634">
                  <c:v>0.64145286926465084</c:v>
                </c:pt>
                <c:pt idx="635">
                  <c:v>0.64440748442932727</c:v>
                </c:pt>
                <c:pt idx="636">
                  <c:v>0.64555856966842762</c:v>
                </c:pt>
                <c:pt idx="637">
                  <c:v>0.6509889129483335</c:v>
                </c:pt>
                <c:pt idx="638">
                  <c:v>0.65181440740480756</c:v>
                </c:pt>
                <c:pt idx="639">
                  <c:v>0.65726539494924352</c:v>
                </c:pt>
                <c:pt idx="640">
                  <c:v>0.65892266034419267</c:v>
                </c:pt>
                <c:pt idx="641">
                  <c:v>0.65212107743678138</c:v>
                </c:pt>
                <c:pt idx="642">
                  <c:v>0.66368592497883871</c:v>
                </c:pt>
                <c:pt idx="643">
                  <c:v>0.66534961090381728</c:v>
                </c:pt>
                <c:pt idx="644">
                  <c:v>0.66534961090381728</c:v>
                </c:pt>
                <c:pt idx="645">
                  <c:v>0.66218544664310008</c:v>
                </c:pt>
                <c:pt idx="646">
                  <c:v>0.66850175134034395</c:v>
                </c:pt>
                <c:pt idx="647">
                  <c:v>0.67150505449275655</c:v>
                </c:pt>
                <c:pt idx="648">
                  <c:v>0.6753495161180898</c:v>
                </c:pt>
                <c:pt idx="649">
                  <c:v>0.67333909669874803</c:v>
                </c:pt>
                <c:pt idx="650">
                  <c:v>0.66781707767964216</c:v>
                </c:pt>
                <c:pt idx="651">
                  <c:v>0.66097902766115557</c:v>
                </c:pt>
                <c:pt idx="652">
                  <c:v>0.64038288771815721</c:v>
                </c:pt>
                <c:pt idx="653">
                  <c:v>0.65219364450972805</c:v>
                </c:pt>
                <c:pt idx="654">
                  <c:v>0.66078505146117883</c:v>
                </c:pt>
                <c:pt idx="655">
                  <c:v>0.66144936548176325</c:v>
                </c:pt>
                <c:pt idx="656">
                  <c:v>0.67025504711881667</c:v>
                </c:pt>
                <c:pt idx="657">
                  <c:v>0.67777119483085135</c:v>
                </c:pt>
                <c:pt idx="658">
                  <c:v>0.67810674906981738</c:v>
                </c:pt>
                <c:pt idx="659">
                  <c:v>0.67760331704509658</c:v>
                </c:pt>
                <c:pt idx="660">
                  <c:v>0.67391258974759749</c:v>
                </c:pt>
                <c:pt idx="661">
                  <c:v>0.67826476248094103</c:v>
                </c:pt>
                <c:pt idx="662">
                  <c:v>0.68497782153086484</c:v>
                </c:pt>
                <c:pt idx="663">
                  <c:v>0.68666279935239549</c:v>
                </c:pt>
                <c:pt idx="664">
                  <c:v>0.6821088097941439</c:v>
                </c:pt>
                <c:pt idx="665">
                  <c:v>0.68480018388981456</c:v>
                </c:pt>
                <c:pt idx="666">
                  <c:v>0.66795218205091644</c:v>
                </c:pt>
                <c:pt idx="667">
                  <c:v>0.68329734212578508</c:v>
                </c:pt>
                <c:pt idx="668">
                  <c:v>0.69205048830483928</c:v>
                </c:pt>
                <c:pt idx="669">
                  <c:v>0.68968161762121261</c:v>
                </c:pt>
                <c:pt idx="670">
                  <c:v>0.6893436812976883</c:v>
                </c:pt>
                <c:pt idx="671">
                  <c:v>0.68376884714940589</c:v>
                </c:pt>
                <c:pt idx="672">
                  <c:v>0.67332948029707951</c:v>
                </c:pt>
                <c:pt idx="673">
                  <c:v>0.64605420976823713</c:v>
                </c:pt>
                <c:pt idx="674">
                  <c:v>0.65971645970931347</c:v>
                </c:pt>
                <c:pt idx="675">
                  <c:v>0.67481987949266831</c:v>
                </c:pt>
                <c:pt idx="676">
                  <c:v>0.68202160497448672</c:v>
                </c:pt>
                <c:pt idx="677">
                  <c:v>0.69228193676483119</c:v>
                </c:pt>
                <c:pt idx="678">
                  <c:v>0.69126656760277227</c:v>
                </c:pt>
                <c:pt idx="679">
                  <c:v>0.68128809485391595</c:v>
                </c:pt>
                <c:pt idx="680">
                  <c:v>0.68414628461516758</c:v>
                </c:pt>
                <c:pt idx="681">
                  <c:v>0.69846152803439643</c:v>
                </c:pt>
                <c:pt idx="682">
                  <c:v>0.68589291272694197</c:v>
                </c:pt>
                <c:pt idx="683">
                  <c:v>0.68589291272694197</c:v>
                </c:pt>
                <c:pt idx="684">
                  <c:v>0.6921307165040318</c:v>
                </c:pt>
                <c:pt idx="685">
                  <c:v>0.69974530472829977</c:v>
                </c:pt>
                <c:pt idx="686">
                  <c:v>0.69804555942357149</c:v>
                </c:pt>
                <c:pt idx="687">
                  <c:v>0.70551695988503504</c:v>
                </c:pt>
                <c:pt idx="688">
                  <c:v>0.70244702935724201</c:v>
                </c:pt>
                <c:pt idx="689">
                  <c:v>0.70227678465430632</c:v>
                </c:pt>
                <c:pt idx="690">
                  <c:v>0.70448974447435697</c:v>
                </c:pt>
                <c:pt idx="691">
                  <c:v>0.7092623157588851</c:v>
                </c:pt>
                <c:pt idx="692">
                  <c:v>0.71165528300094771</c:v>
                </c:pt>
                <c:pt idx="693">
                  <c:v>0.7147362625103495</c:v>
                </c:pt>
                <c:pt idx="694">
                  <c:v>0.71199268449033282</c:v>
                </c:pt>
                <c:pt idx="695">
                  <c:v>0.69898154008820623</c:v>
                </c:pt>
                <c:pt idx="696">
                  <c:v>0.68946724346371213</c:v>
                </c:pt>
                <c:pt idx="697">
                  <c:v>0.67797886620815895</c:v>
                </c:pt>
                <c:pt idx="698">
                  <c:v>0.68435518589975008</c:v>
                </c:pt>
                <c:pt idx="699">
                  <c:v>0.70288309294464724</c:v>
                </c:pt>
                <c:pt idx="700">
                  <c:v>0.71258952657443175</c:v>
                </c:pt>
                <c:pt idx="701">
                  <c:v>0.7153296698169509</c:v>
                </c:pt>
                <c:pt idx="702">
                  <c:v>0.70640995553390273</c:v>
                </c:pt>
                <c:pt idx="703">
                  <c:v>0.7188667482093003</c:v>
                </c:pt>
                <c:pt idx="704">
                  <c:v>0.7272891952755256</c:v>
                </c:pt>
                <c:pt idx="705">
                  <c:v>0.7284982977122183</c:v>
                </c:pt>
                <c:pt idx="706">
                  <c:v>0.73420234209466884</c:v>
                </c:pt>
                <c:pt idx="707">
                  <c:v>0.73940494912095267</c:v>
                </c:pt>
                <c:pt idx="708">
                  <c:v>0.74131829456498588</c:v>
                </c:pt>
                <c:pt idx="709">
                  <c:v>0.74549745847194182</c:v>
                </c:pt>
                <c:pt idx="710">
                  <c:v>0.7406100655882204</c:v>
                </c:pt>
                <c:pt idx="711">
                  <c:v>0.73295138129963222</c:v>
                </c:pt>
                <c:pt idx="712">
                  <c:v>0.72567298549817383</c:v>
                </c:pt>
                <c:pt idx="713">
                  <c:v>0.72032339924312949</c:v>
                </c:pt>
                <c:pt idx="714">
                  <c:v>0.72118356094275105</c:v>
                </c:pt>
                <c:pt idx="715">
                  <c:v>0.71567577354773437</c:v>
                </c:pt>
                <c:pt idx="716">
                  <c:v>0.72013653055895843</c:v>
                </c:pt>
                <c:pt idx="717">
                  <c:v>0.71583618923256109</c:v>
                </c:pt>
                <c:pt idx="718">
                  <c:v>0.70365375228900984</c:v>
                </c:pt>
                <c:pt idx="719">
                  <c:v>0.67588419612669903</c:v>
                </c:pt>
                <c:pt idx="720">
                  <c:v>0.67823043400127658</c:v>
                </c:pt>
                <c:pt idx="721">
                  <c:v>0.69048151616948594</c:v>
                </c:pt>
                <c:pt idx="722">
                  <c:v>0.70772442763441479</c:v>
                </c:pt>
                <c:pt idx="723">
                  <c:v>0.70516284099296334</c:v>
                </c:pt>
                <c:pt idx="724">
                  <c:v>0.70175251531097738</c:v>
                </c:pt>
                <c:pt idx="725">
                  <c:v>0.67044026902925546</c:v>
                </c:pt>
                <c:pt idx="726">
                  <c:v>0.66810165265261467</c:v>
                </c:pt>
                <c:pt idx="727">
                  <c:v>0.65775942240616847</c:v>
                </c:pt>
                <c:pt idx="728">
                  <c:v>0.66455623603803371</c:v>
                </c:pt>
                <c:pt idx="729">
                  <c:v>0.64857649617206858</c:v>
                </c:pt>
                <c:pt idx="730">
                  <c:v>0.65995167399565569</c:v>
                </c:pt>
                <c:pt idx="731">
                  <c:v>0.65829172232166</c:v>
                </c:pt>
                <c:pt idx="732">
                  <c:v>0.67752790630059145</c:v>
                </c:pt>
                <c:pt idx="733">
                  <c:v>0.67685689513807135</c:v>
                </c:pt>
                <c:pt idx="734">
                  <c:v>0.67232938152119859</c:v>
                </c:pt>
                <c:pt idx="735">
                  <c:v>0.66714516043848282</c:v>
                </c:pt>
                <c:pt idx="736">
                  <c:v>0.67514745720858738</c:v>
                </c:pt>
                <c:pt idx="737">
                  <c:v>0.69843200686378681</c:v>
                </c:pt>
                <c:pt idx="738">
                  <c:v>0.71320836532350174</c:v>
                </c:pt>
                <c:pt idx="739">
                  <c:v>0.71543553619842237</c:v>
                </c:pt>
                <c:pt idx="740">
                  <c:v>0.72812975916629075</c:v>
                </c:pt>
                <c:pt idx="741">
                  <c:v>0.73469665225112268</c:v>
                </c:pt>
                <c:pt idx="742">
                  <c:v>0.73573747024247327</c:v>
                </c:pt>
                <c:pt idx="743">
                  <c:v>0.73521674900140055</c:v>
                </c:pt>
                <c:pt idx="744">
                  <c:v>0.7400753558986044</c:v>
                </c:pt>
                <c:pt idx="745">
                  <c:v>0.7435555066104016</c:v>
                </c:pt>
                <c:pt idx="746">
                  <c:v>0.73396595132404441</c:v>
                </c:pt>
                <c:pt idx="747">
                  <c:v>0.74627710957844529</c:v>
                </c:pt>
                <c:pt idx="748">
                  <c:v>0.74243529993737267</c:v>
                </c:pt>
                <c:pt idx="749">
                  <c:v>0.74243529993737267</c:v>
                </c:pt>
                <c:pt idx="750">
                  <c:v>0.75010201525709697</c:v>
                </c:pt>
                <c:pt idx="751">
                  <c:v>0.7525521580784571</c:v>
                </c:pt>
                <c:pt idx="752">
                  <c:v>0.76043864278980999</c:v>
                </c:pt>
                <c:pt idx="753">
                  <c:v>0.76748039736096918</c:v>
                </c:pt>
                <c:pt idx="754">
                  <c:v>0.7706618620762189</c:v>
                </c:pt>
                <c:pt idx="755">
                  <c:v>0.77420318580037129</c:v>
                </c:pt>
                <c:pt idx="756">
                  <c:v>0.77012251847303048</c:v>
                </c:pt>
                <c:pt idx="757">
                  <c:v>0.75790867309556664</c:v>
                </c:pt>
                <c:pt idx="758">
                  <c:v>0.75931500003404295</c:v>
                </c:pt>
                <c:pt idx="759">
                  <c:v>0.7707505475342642</c:v>
                </c:pt>
                <c:pt idx="760">
                  <c:v>0.77234422302704475</c:v>
                </c:pt>
                <c:pt idx="761">
                  <c:v>0.77571167705079613</c:v>
                </c:pt>
                <c:pt idx="762">
                  <c:v>0.77002939968423356</c:v>
                </c:pt>
                <c:pt idx="763">
                  <c:v>0.77073741144410723</c:v>
                </c:pt>
                <c:pt idx="764">
                  <c:v>0.76684178913893031</c:v>
                </c:pt>
                <c:pt idx="765">
                  <c:v>0.75694747511975224</c:v>
                </c:pt>
                <c:pt idx="766">
                  <c:v>0.75378496966453667</c:v>
                </c:pt>
                <c:pt idx="767">
                  <c:v>0.75413572665846962</c:v>
                </c:pt>
                <c:pt idx="768">
                  <c:v>0.7565915166757915</c:v>
                </c:pt>
                <c:pt idx="769">
                  <c:v>0.71741952585392132</c:v>
                </c:pt>
                <c:pt idx="770">
                  <c:v>0.72841101081938642</c:v>
                </c:pt>
                <c:pt idx="771">
                  <c:v>0.70127495794952188</c:v>
                </c:pt>
                <c:pt idx="772">
                  <c:v>0.6970217705546482</c:v>
                </c:pt>
                <c:pt idx="773">
                  <c:v>0.71008883818791912</c:v>
                </c:pt>
                <c:pt idx="774">
                  <c:v>0.69623711859859694</c:v>
                </c:pt>
                <c:pt idx="775">
                  <c:v>0.70963739183552588</c:v>
                </c:pt>
                <c:pt idx="776">
                  <c:v>0.74553977706407171</c:v>
                </c:pt>
                <c:pt idx="777">
                  <c:v>0.75234738219462161</c:v>
                </c:pt>
                <c:pt idx="778">
                  <c:v>0.74200853263967326</c:v>
                </c:pt>
                <c:pt idx="779">
                  <c:v>0.74827976335717605</c:v>
                </c:pt>
                <c:pt idx="780">
                  <c:v>0.73429352525031866</c:v>
                </c:pt>
                <c:pt idx="781">
                  <c:v>0.72145975316346633</c:v>
                </c:pt>
                <c:pt idx="782">
                  <c:v>0.73833005874446833</c:v>
                </c:pt>
                <c:pt idx="783">
                  <c:v>0.73624406267397502</c:v>
                </c:pt>
                <c:pt idx="784">
                  <c:v>0.72165961254751365</c:v>
                </c:pt>
                <c:pt idx="785">
                  <c:v>0.69841720777812233</c:v>
                </c:pt>
                <c:pt idx="786">
                  <c:v>0.72593156654412794</c:v>
                </c:pt>
                <c:pt idx="787">
                  <c:v>0.74232791642629725</c:v>
                </c:pt>
                <c:pt idx="788">
                  <c:v>0.75487267742456665</c:v>
                </c:pt>
                <c:pt idx="789">
                  <c:v>0.75539913922779389</c:v>
                </c:pt>
                <c:pt idx="790">
                  <c:v>0.77067111173907565</c:v>
                </c:pt>
                <c:pt idx="791">
                  <c:v>0.77226471573964073</c:v>
                </c:pt>
                <c:pt idx="792">
                  <c:v>0.77332807456908448</c:v>
                </c:pt>
                <c:pt idx="793">
                  <c:v>0.77102274807214477</c:v>
                </c:pt>
                <c:pt idx="794">
                  <c:v>0.76996013442330136</c:v>
                </c:pt>
              </c:numCache>
            </c:numRef>
          </c:val>
          <c:smooth val="0"/>
          <c:extLst>
            <c:ext xmlns:c16="http://schemas.microsoft.com/office/drawing/2014/chart" uri="{C3380CC4-5D6E-409C-BE32-E72D297353CC}">
              <c16:uniqueId val="{00000000-462C-4D15-A469-48257E23FA68}"/>
            </c:ext>
          </c:extLst>
        </c:ser>
        <c:dLbls>
          <c:showLegendKey val="0"/>
          <c:showVal val="0"/>
          <c:showCatName val="0"/>
          <c:showSerName val="0"/>
          <c:showPercent val="0"/>
          <c:showBubbleSize val="0"/>
        </c:dLbls>
        <c:smooth val="0"/>
        <c:axId val="1282226975"/>
        <c:axId val="1282210335"/>
      </c:lineChart>
      <c:dateAx>
        <c:axId val="1282226975"/>
        <c:scaling>
          <c:orientation val="minMax"/>
          <c:max val="44742"/>
        </c:scaling>
        <c:delete val="0"/>
        <c:axPos val="b"/>
        <c:numFmt formatCode="mmm\ yyyy" sourceLinked="0"/>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82210335"/>
        <c:crosses val="autoZero"/>
        <c:auto val="1"/>
        <c:lblOffset val="100"/>
        <c:baseTimeUnit val="days"/>
        <c:majorUnit val="6"/>
        <c:majorTimeUnit val="months"/>
      </c:dateAx>
      <c:valAx>
        <c:axId val="1282210335"/>
        <c:scaling>
          <c:orientation val="minMax"/>
          <c:max val="0.8"/>
          <c:min val="-0.2"/>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82226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9293104771355E-2"/>
          <c:y val="0"/>
          <c:w val="0.96044141379045733"/>
          <c:h val="0.99503427814337542"/>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ACWIF!$C$2:$C$1278</c:f>
            </c:numRef>
          </c:val>
          <c:smooth val="0"/>
          <c:extLst>
            <c:ext xmlns:c16="http://schemas.microsoft.com/office/drawing/2014/chart" uri="{C3380CC4-5D6E-409C-BE32-E72D297353CC}">
              <c16:uniqueId val="{00000000-A273-4549-9841-B40493BFFB13}"/>
            </c:ext>
          </c:extLst>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ACWIF!$D$2:$D$1278</c:f>
            </c:numRef>
          </c:val>
          <c:smooth val="0"/>
          <c:extLst>
            <c:ext xmlns:c16="http://schemas.microsoft.com/office/drawing/2014/chart" uri="{C3380CC4-5D6E-409C-BE32-E72D297353CC}">
              <c16:uniqueId val="{00000001-A273-4549-9841-B40493BFFB13}"/>
            </c:ext>
          </c:extLst>
        </c:ser>
        <c:ser>
          <c:idx val="2"/>
          <c:order val="2"/>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ACWIF!$E$2:$E$1278</c:f>
            </c:numRef>
          </c:val>
          <c:smooth val="0"/>
          <c:extLst>
            <c:ext xmlns:c16="http://schemas.microsoft.com/office/drawing/2014/chart" uri="{C3380CC4-5D6E-409C-BE32-E72D297353CC}">
              <c16:uniqueId val="{00000002-A273-4549-9841-B40493BFFB13}"/>
            </c:ext>
          </c:extLst>
        </c:ser>
        <c:ser>
          <c:idx val="3"/>
          <c:order val="3"/>
          <c:spPr>
            <a:ln w="22225" cap="rnd">
              <a:solidFill>
                <a:schemeClr val="accent4"/>
              </a:solidFill>
              <a:round/>
            </a:ln>
            <a:effectLst/>
          </c:spPr>
          <c:marker>
            <c:symbol val="x"/>
            <c:size val="6"/>
            <c:spPr>
              <a:noFill/>
              <a:ln w="9525">
                <a:solidFill>
                  <a:schemeClr val="accent4"/>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ACWIF!$F$2:$F$1278</c:f>
            </c:numRef>
          </c:val>
          <c:smooth val="0"/>
          <c:extLst>
            <c:ext xmlns:c16="http://schemas.microsoft.com/office/drawing/2014/chart" uri="{C3380CC4-5D6E-409C-BE32-E72D297353CC}">
              <c16:uniqueId val="{00000003-A273-4549-9841-B40493BFFB13}"/>
            </c:ext>
          </c:extLst>
        </c:ser>
        <c:ser>
          <c:idx val="4"/>
          <c:order val="4"/>
          <c:spPr>
            <a:ln w="22225" cap="rnd">
              <a:solidFill>
                <a:schemeClr val="accent5"/>
              </a:solidFill>
              <a:round/>
            </a:ln>
            <a:effectLst/>
          </c:spPr>
          <c:marker>
            <c:symbol val="star"/>
            <c:size val="6"/>
            <c:spPr>
              <a:noFill/>
              <a:ln w="9525">
                <a:solidFill>
                  <a:schemeClr val="accent5"/>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ACWIF!$G$2:$G$1278</c:f>
            </c:numRef>
          </c:val>
          <c:smooth val="0"/>
          <c:extLst>
            <c:ext xmlns:c16="http://schemas.microsoft.com/office/drawing/2014/chart" uri="{C3380CC4-5D6E-409C-BE32-E72D297353CC}">
              <c16:uniqueId val="{00000004-A273-4549-9841-B40493BFFB13}"/>
            </c:ext>
          </c:extLst>
        </c:ser>
        <c:ser>
          <c:idx val="5"/>
          <c:order val="5"/>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ACWIF!$H$2:$H$1278</c:f>
            </c:numRef>
          </c:val>
          <c:smooth val="0"/>
          <c:extLst>
            <c:ext xmlns:c16="http://schemas.microsoft.com/office/drawing/2014/chart" uri="{C3380CC4-5D6E-409C-BE32-E72D297353CC}">
              <c16:uniqueId val="{00000005-A273-4549-9841-B40493BFFB13}"/>
            </c:ext>
          </c:extLst>
        </c:ser>
        <c:ser>
          <c:idx val="6"/>
          <c:order val="6"/>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ACWIF!$I$2:$I$1278</c:f>
            </c:numRef>
          </c:val>
          <c:smooth val="0"/>
          <c:extLst>
            <c:ext xmlns:c16="http://schemas.microsoft.com/office/drawing/2014/chart" uri="{C3380CC4-5D6E-409C-BE32-E72D297353CC}">
              <c16:uniqueId val="{00000006-A273-4549-9841-B40493BFFB13}"/>
            </c:ext>
          </c:extLst>
        </c:ser>
        <c:ser>
          <c:idx val="7"/>
          <c:order val="7"/>
          <c:spPr>
            <a:ln w="22225" cap="rnd">
              <a:solidFill>
                <a:srgbClr val="054C70"/>
              </a:solidFill>
              <a:round/>
            </a:ln>
            <a:effectLst/>
          </c:spPr>
          <c:marker>
            <c:symbol val="dot"/>
            <c:size val="6"/>
            <c:spPr>
              <a:solidFill>
                <a:schemeClr val="accent2">
                  <a:lumMod val="60000"/>
                </a:schemeClr>
              </a:solidFill>
              <a:ln w="9525">
                <a:solidFill>
                  <a:srgbClr val="054C70"/>
                </a:solidFill>
                <a:round/>
              </a:ln>
              <a:effectLst/>
            </c:spPr>
          </c:marker>
          <c:cat>
            <c:numRef>
              <c:f>ACWIF!$B$2:$B$1278</c:f>
              <c:numCache>
                <c:formatCode>m/d/yyyy</c:formatCode>
                <c:ptCount val="1277"/>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numCache>
            </c:numRef>
          </c:cat>
          <c:val>
            <c:numRef>
              <c:f>ACWIF!$J$2:$J$1278</c:f>
              <c:numCache>
                <c:formatCode>General</c:formatCode>
                <c:ptCount val="1277"/>
                <c:pt idx="0">
                  <c:v>927.82470899999998</c:v>
                </c:pt>
                <c:pt idx="1">
                  <c:v>925.45493599999998</c:v>
                </c:pt>
                <c:pt idx="2">
                  <c:v>912.74189999999999</c:v>
                </c:pt>
                <c:pt idx="3">
                  <c:v>936.64150900000004</c:v>
                </c:pt>
                <c:pt idx="4">
                  <c:v>936.64150900000004</c:v>
                </c:pt>
                <c:pt idx="5">
                  <c:v>936.64150900000004</c:v>
                </c:pt>
                <c:pt idx="6">
                  <c:v>944.88836700000002</c:v>
                </c:pt>
                <c:pt idx="7">
                  <c:v>951.59984199999997</c:v>
                </c:pt>
                <c:pt idx="8">
                  <c:v>960.53389400000003</c:v>
                </c:pt>
                <c:pt idx="9">
                  <c:v>964.05188399999997</c:v>
                </c:pt>
                <c:pt idx="10">
                  <c:v>964.10295199999996</c:v>
                </c:pt>
                <c:pt idx="11">
                  <c:v>964.10295199999996</c:v>
                </c:pt>
                <c:pt idx="12">
                  <c:v>964.10295199999996</c:v>
                </c:pt>
                <c:pt idx="13">
                  <c:v>959.30399199999999</c:v>
                </c:pt>
                <c:pt idx="14">
                  <c:v>967.45618200000001</c:v>
                </c:pt>
                <c:pt idx="15">
                  <c:v>969.211906</c:v>
                </c:pt>
                <c:pt idx="16">
                  <c:v>973.19965400000001</c:v>
                </c:pt>
                <c:pt idx="17">
                  <c:v>985.16618700000004</c:v>
                </c:pt>
                <c:pt idx="18">
                  <c:v>985.16618700000004</c:v>
                </c:pt>
                <c:pt idx="19">
                  <c:v>985.16618700000004</c:v>
                </c:pt>
                <c:pt idx="20">
                  <c:v>985.26019499999995</c:v>
                </c:pt>
                <c:pt idx="21">
                  <c:v>974.85894599999995</c:v>
                </c:pt>
                <c:pt idx="22">
                  <c:v>975.56423199999995</c:v>
                </c:pt>
                <c:pt idx="23">
                  <c:v>977.82485199999996</c:v>
                </c:pt>
                <c:pt idx="24">
                  <c:v>987.41271099999994</c:v>
                </c:pt>
                <c:pt idx="25">
                  <c:v>987.41271099999994</c:v>
                </c:pt>
                <c:pt idx="26">
                  <c:v>987.41271099999994</c:v>
                </c:pt>
                <c:pt idx="27">
                  <c:v>981.41714300000001</c:v>
                </c:pt>
                <c:pt idx="28">
                  <c:v>981.80327799999998</c:v>
                </c:pt>
                <c:pt idx="29">
                  <c:v>991.97414700000002</c:v>
                </c:pt>
                <c:pt idx="30">
                  <c:v>1001.3268</c:v>
                </c:pt>
                <c:pt idx="31">
                  <c:v>1001.893606</c:v>
                </c:pt>
                <c:pt idx="32">
                  <c:v>1001.893606</c:v>
                </c:pt>
                <c:pt idx="33">
                  <c:v>1001.893606</c:v>
                </c:pt>
                <c:pt idx="34">
                  <c:v>1005.231249</c:v>
                </c:pt>
                <c:pt idx="35">
                  <c:v>1011.586332</c:v>
                </c:pt>
                <c:pt idx="36">
                  <c:v>1009.4109130000001</c:v>
                </c:pt>
                <c:pt idx="37">
                  <c:v>999.98478299999999</c:v>
                </c:pt>
                <c:pt idx="38">
                  <c:v>996.70422299999996</c:v>
                </c:pt>
                <c:pt idx="39">
                  <c:v>996.70422299999996</c:v>
                </c:pt>
                <c:pt idx="40">
                  <c:v>996.70422299999996</c:v>
                </c:pt>
                <c:pt idx="41">
                  <c:v>997.12120400000003</c:v>
                </c:pt>
                <c:pt idx="42">
                  <c:v>1008.166749</c:v>
                </c:pt>
                <c:pt idx="43">
                  <c:v>1011.577839</c:v>
                </c:pt>
                <c:pt idx="44">
                  <c:v>1009.4004619999999</c:v>
                </c:pt>
                <c:pt idx="45">
                  <c:v>1016.745211</c:v>
                </c:pt>
                <c:pt idx="46">
                  <c:v>1016.745211</c:v>
                </c:pt>
                <c:pt idx="47">
                  <c:v>1016.745211</c:v>
                </c:pt>
                <c:pt idx="48">
                  <c:v>1020.07566</c:v>
                </c:pt>
                <c:pt idx="49">
                  <c:v>1021.580772</c:v>
                </c:pt>
                <c:pt idx="50">
                  <c:v>1026.4714269999999</c:v>
                </c:pt>
                <c:pt idx="51">
                  <c:v>1024.1683660000001</c:v>
                </c:pt>
                <c:pt idx="52">
                  <c:v>1029.31809</c:v>
                </c:pt>
                <c:pt idx="53">
                  <c:v>1029.31809</c:v>
                </c:pt>
                <c:pt idx="54">
                  <c:v>1029.31809</c:v>
                </c:pt>
                <c:pt idx="55">
                  <c:v>1032.5462</c:v>
                </c:pt>
                <c:pt idx="56">
                  <c:v>1032.2851470000001</c:v>
                </c:pt>
                <c:pt idx="57">
                  <c:v>1032.1672249999999</c:v>
                </c:pt>
                <c:pt idx="58">
                  <c:v>1028.5639100000001</c:v>
                </c:pt>
                <c:pt idx="59">
                  <c:v>1033.2657400000001</c:v>
                </c:pt>
                <c:pt idx="60">
                  <c:v>1033.2657400000001</c:v>
                </c:pt>
                <c:pt idx="61">
                  <c:v>1033.2657400000001</c:v>
                </c:pt>
                <c:pt idx="62">
                  <c:v>1031.089469</c:v>
                </c:pt>
                <c:pt idx="63">
                  <c:v>1030.032944</c:v>
                </c:pt>
                <c:pt idx="64">
                  <c:v>1026.3358029999999</c:v>
                </c:pt>
                <c:pt idx="65">
                  <c:v>1017.954534</c:v>
                </c:pt>
                <c:pt idx="66">
                  <c:v>1011.993033</c:v>
                </c:pt>
                <c:pt idx="67">
                  <c:v>1011.993033</c:v>
                </c:pt>
                <c:pt idx="68">
                  <c:v>1011.993033</c:v>
                </c:pt>
                <c:pt idx="69">
                  <c:v>1023.527093</c:v>
                </c:pt>
                <c:pt idx="70">
                  <c:v>1028.570733</c:v>
                </c:pt>
                <c:pt idx="71">
                  <c:v>1033.8611699999999</c:v>
                </c:pt>
                <c:pt idx="72">
                  <c:v>1034.16679</c:v>
                </c:pt>
                <c:pt idx="73">
                  <c:v>1040.677054</c:v>
                </c:pt>
                <c:pt idx="74">
                  <c:v>1040.677054</c:v>
                </c:pt>
                <c:pt idx="75">
                  <c:v>1040.677054</c:v>
                </c:pt>
                <c:pt idx="76">
                  <c:v>1046.090361</c:v>
                </c:pt>
                <c:pt idx="77">
                  <c:v>1047.4430850000001</c:v>
                </c:pt>
                <c:pt idx="78">
                  <c:v>1043.5340490000001</c:v>
                </c:pt>
                <c:pt idx="79">
                  <c:v>1050.710366</c:v>
                </c:pt>
                <c:pt idx="80">
                  <c:v>1035.2011070000001</c:v>
                </c:pt>
                <c:pt idx="81">
                  <c:v>1035.2011070000001</c:v>
                </c:pt>
                <c:pt idx="82">
                  <c:v>1035.2011070000001</c:v>
                </c:pt>
                <c:pt idx="83">
                  <c:v>1030.50083</c:v>
                </c:pt>
                <c:pt idx="84">
                  <c:v>1037.6150640000001</c:v>
                </c:pt>
                <c:pt idx="85">
                  <c:v>1034.059047</c:v>
                </c:pt>
                <c:pt idx="86">
                  <c:v>1034.96982</c:v>
                </c:pt>
                <c:pt idx="87">
                  <c:v>1042.1391209999999</c:v>
                </c:pt>
                <c:pt idx="88">
                  <c:v>1042.1391209999999</c:v>
                </c:pt>
                <c:pt idx="89">
                  <c:v>1042.1391209999999</c:v>
                </c:pt>
                <c:pt idx="90">
                  <c:v>1054.06116</c:v>
                </c:pt>
                <c:pt idx="91">
                  <c:v>1054.1865270000001</c:v>
                </c:pt>
                <c:pt idx="92">
                  <c:v>1060.1590450000001</c:v>
                </c:pt>
                <c:pt idx="93">
                  <c:v>1060.428946</c:v>
                </c:pt>
                <c:pt idx="94">
                  <c:v>1064.14572</c:v>
                </c:pt>
                <c:pt idx="95">
                  <c:v>1064.14572</c:v>
                </c:pt>
                <c:pt idx="96">
                  <c:v>1064.14572</c:v>
                </c:pt>
                <c:pt idx="97">
                  <c:v>1065.9042300000001</c:v>
                </c:pt>
                <c:pt idx="98">
                  <c:v>1062.4582680000001</c:v>
                </c:pt>
                <c:pt idx="99">
                  <c:v>1064.9829729999999</c:v>
                </c:pt>
                <c:pt idx="100">
                  <c:v>1063.9341489999999</c:v>
                </c:pt>
                <c:pt idx="101">
                  <c:v>1069.378242</c:v>
                </c:pt>
                <c:pt idx="102">
                  <c:v>1069.378242</c:v>
                </c:pt>
                <c:pt idx="103">
                  <c:v>1069.378242</c:v>
                </c:pt>
                <c:pt idx="104">
                  <c:v>1070.0446609999999</c:v>
                </c:pt>
                <c:pt idx="105">
                  <c:v>1071.770409</c:v>
                </c:pt>
                <c:pt idx="106">
                  <c:v>1071.2432349999999</c:v>
                </c:pt>
                <c:pt idx="107">
                  <c:v>1070.528008</c:v>
                </c:pt>
                <c:pt idx="108">
                  <c:v>1070.5965759999999</c:v>
                </c:pt>
                <c:pt idx="109">
                  <c:v>1070.5965759999999</c:v>
                </c:pt>
                <c:pt idx="110">
                  <c:v>1070.5965759999999</c:v>
                </c:pt>
                <c:pt idx="111">
                  <c:v>1070.743931</c:v>
                </c:pt>
                <c:pt idx="112">
                  <c:v>1076.597186</c:v>
                </c:pt>
                <c:pt idx="113">
                  <c:v>1073.599723</c:v>
                </c:pt>
                <c:pt idx="114">
                  <c:v>1071.3395519999999</c:v>
                </c:pt>
                <c:pt idx="115">
                  <c:v>1075.305247</c:v>
                </c:pt>
                <c:pt idx="116">
                  <c:v>1075.305247</c:v>
                </c:pt>
                <c:pt idx="117">
                  <c:v>1075.305247</c:v>
                </c:pt>
                <c:pt idx="118">
                  <c:v>1076.840946</c:v>
                </c:pt>
                <c:pt idx="119">
                  <c:v>1077.8790220000001</c:v>
                </c:pt>
                <c:pt idx="120">
                  <c:v>1074.251851</c:v>
                </c:pt>
                <c:pt idx="121">
                  <c:v>1070.4566709999999</c:v>
                </c:pt>
                <c:pt idx="122">
                  <c:v>1078.3117319999999</c:v>
                </c:pt>
                <c:pt idx="123">
                  <c:v>1078.3117319999999</c:v>
                </c:pt>
                <c:pt idx="124">
                  <c:v>1078.3117319999999</c:v>
                </c:pt>
                <c:pt idx="125">
                  <c:v>1071.381942</c:v>
                </c:pt>
                <c:pt idx="126">
                  <c:v>1057.220028</c:v>
                </c:pt>
                <c:pt idx="127">
                  <c:v>1055.0088519999999</c:v>
                </c:pt>
                <c:pt idx="128">
                  <c:v>1047.3909269999999</c:v>
                </c:pt>
                <c:pt idx="129">
                  <c:v>1051.292592</c:v>
                </c:pt>
                <c:pt idx="130">
                  <c:v>1051.292592</c:v>
                </c:pt>
                <c:pt idx="131">
                  <c:v>1051.292592</c:v>
                </c:pt>
                <c:pt idx="132">
                  <c:v>1032.0106559999999</c:v>
                </c:pt>
                <c:pt idx="133">
                  <c:v>1037.3238610000001</c:v>
                </c:pt>
                <c:pt idx="134">
                  <c:v>1042.7643720000001</c:v>
                </c:pt>
                <c:pt idx="135">
                  <c:v>1049.5526809999999</c:v>
                </c:pt>
                <c:pt idx="136">
                  <c:v>1043.800434</c:v>
                </c:pt>
                <c:pt idx="137">
                  <c:v>1043.800434</c:v>
                </c:pt>
                <c:pt idx="138">
                  <c:v>1043.800434</c:v>
                </c:pt>
                <c:pt idx="139">
                  <c:v>1038.6221619999999</c:v>
                </c:pt>
                <c:pt idx="140">
                  <c:v>1045.095104</c:v>
                </c:pt>
                <c:pt idx="141">
                  <c:v>1042.458758</c:v>
                </c:pt>
                <c:pt idx="142">
                  <c:v>1030.52063</c:v>
                </c:pt>
                <c:pt idx="143">
                  <c:v>1034.1957950000001</c:v>
                </c:pt>
                <c:pt idx="144">
                  <c:v>1034.1957950000001</c:v>
                </c:pt>
                <c:pt idx="145">
                  <c:v>1034.1957950000001</c:v>
                </c:pt>
                <c:pt idx="146">
                  <c:v>1035.225764</c:v>
                </c:pt>
                <c:pt idx="147">
                  <c:v>1029.933941</c:v>
                </c:pt>
                <c:pt idx="148">
                  <c:v>1021.095596</c:v>
                </c:pt>
                <c:pt idx="149">
                  <c:v>1023.139863</c:v>
                </c:pt>
                <c:pt idx="150">
                  <c:v>1014.8378279999999</c:v>
                </c:pt>
                <c:pt idx="151">
                  <c:v>1014.8378279999999</c:v>
                </c:pt>
                <c:pt idx="152">
                  <c:v>1014.8378279999999</c:v>
                </c:pt>
                <c:pt idx="153">
                  <c:v>1015.629272</c:v>
                </c:pt>
                <c:pt idx="154">
                  <c:v>1029.5958760000001</c:v>
                </c:pt>
                <c:pt idx="155">
                  <c:v>1037.5796350000001</c:v>
                </c:pt>
                <c:pt idx="156">
                  <c:v>1041.214704</c:v>
                </c:pt>
                <c:pt idx="157">
                  <c:v>1051.7663869999999</c:v>
                </c:pt>
                <c:pt idx="158">
                  <c:v>1051.7663869999999</c:v>
                </c:pt>
                <c:pt idx="159">
                  <c:v>1051.7663869999999</c:v>
                </c:pt>
                <c:pt idx="160">
                  <c:v>1057.341048</c:v>
                </c:pt>
                <c:pt idx="161">
                  <c:v>1060.542093</c:v>
                </c:pt>
                <c:pt idx="162">
                  <c:v>1057.565816</c:v>
                </c:pt>
                <c:pt idx="163">
                  <c:v>1058.4413079999999</c:v>
                </c:pt>
                <c:pt idx="164">
                  <c:v>1055.063574</c:v>
                </c:pt>
                <c:pt idx="165">
                  <c:v>1055.063574</c:v>
                </c:pt>
                <c:pt idx="166">
                  <c:v>1055.063574</c:v>
                </c:pt>
                <c:pt idx="167">
                  <c:v>1054.555566</c:v>
                </c:pt>
                <c:pt idx="168">
                  <c:v>1064.9761269999999</c:v>
                </c:pt>
                <c:pt idx="169">
                  <c:v>1071.429744</c:v>
                </c:pt>
                <c:pt idx="170">
                  <c:v>1082.944272</c:v>
                </c:pt>
                <c:pt idx="171">
                  <c:v>1080.6427619999999</c:v>
                </c:pt>
                <c:pt idx="172">
                  <c:v>1080.6427619999999</c:v>
                </c:pt>
                <c:pt idx="173">
                  <c:v>1080.6427619999999</c:v>
                </c:pt>
                <c:pt idx="174">
                  <c:v>1080.8160089999999</c:v>
                </c:pt>
                <c:pt idx="175">
                  <c:v>1073.6522010000001</c:v>
                </c:pt>
                <c:pt idx="176">
                  <c:v>1071.7918400000001</c:v>
                </c:pt>
                <c:pt idx="177">
                  <c:v>1076.4982520000001</c:v>
                </c:pt>
                <c:pt idx="178">
                  <c:v>1081.7634</c:v>
                </c:pt>
                <c:pt idx="179">
                  <c:v>1081.7634</c:v>
                </c:pt>
                <c:pt idx="180">
                  <c:v>1081.7634</c:v>
                </c:pt>
                <c:pt idx="181">
                  <c:v>1088.999994</c:v>
                </c:pt>
                <c:pt idx="182">
                  <c:v>1091.87934</c:v>
                </c:pt>
                <c:pt idx="183">
                  <c:v>1098.0639160000001</c:v>
                </c:pt>
                <c:pt idx="184">
                  <c:v>1099.5429819999999</c:v>
                </c:pt>
                <c:pt idx="185">
                  <c:v>1094.836642</c:v>
                </c:pt>
                <c:pt idx="186">
                  <c:v>1094.836642</c:v>
                </c:pt>
                <c:pt idx="187">
                  <c:v>1094.836642</c:v>
                </c:pt>
                <c:pt idx="188">
                  <c:v>1088.4654190000001</c:v>
                </c:pt>
                <c:pt idx="189">
                  <c:v>1087.7939510000001</c:v>
                </c:pt>
                <c:pt idx="190">
                  <c:v>1091.88112</c:v>
                </c:pt>
                <c:pt idx="191">
                  <c:v>1094.518922</c:v>
                </c:pt>
                <c:pt idx="192">
                  <c:v>1097.276282</c:v>
                </c:pt>
                <c:pt idx="193">
                  <c:v>1097.276282</c:v>
                </c:pt>
                <c:pt idx="194">
                  <c:v>1097.276282</c:v>
                </c:pt>
                <c:pt idx="195">
                  <c:v>1098.875963</c:v>
                </c:pt>
                <c:pt idx="196">
                  <c:v>1096.4872789999999</c:v>
                </c:pt>
                <c:pt idx="197">
                  <c:v>1091.4821690000001</c:v>
                </c:pt>
                <c:pt idx="198">
                  <c:v>1091.3668709999999</c:v>
                </c:pt>
                <c:pt idx="199">
                  <c:v>1090.453385</c:v>
                </c:pt>
                <c:pt idx="200">
                  <c:v>1090.453385</c:v>
                </c:pt>
                <c:pt idx="201">
                  <c:v>1090.453385</c:v>
                </c:pt>
                <c:pt idx="202">
                  <c:v>1091.4030310000001</c:v>
                </c:pt>
                <c:pt idx="203">
                  <c:v>1096.8456100000001</c:v>
                </c:pt>
                <c:pt idx="204">
                  <c:v>1100.4681069999999</c:v>
                </c:pt>
                <c:pt idx="205">
                  <c:v>1095.696467</c:v>
                </c:pt>
                <c:pt idx="206">
                  <c:v>1098.895741</c:v>
                </c:pt>
                <c:pt idx="207">
                  <c:v>1098.895741</c:v>
                </c:pt>
                <c:pt idx="208">
                  <c:v>1098.895741</c:v>
                </c:pt>
                <c:pt idx="209">
                  <c:v>1097.1567299999999</c:v>
                </c:pt>
                <c:pt idx="210">
                  <c:v>1092.9418049999999</c:v>
                </c:pt>
                <c:pt idx="211">
                  <c:v>1085.3052640000001</c:v>
                </c:pt>
                <c:pt idx="212">
                  <c:v>1077.569669</c:v>
                </c:pt>
                <c:pt idx="213">
                  <c:v>1064.9385259999999</c:v>
                </c:pt>
                <c:pt idx="214">
                  <c:v>1064.9385259999999</c:v>
                </c:pt>
                <c:pt idx="215">
                  <c:v>1064.9385259999999</c:v>
                </c:pt>
                <c:pt idx="216">
                  <c:v>1038.167866</c:v>
                </c:pt>
                <c:pt idx="217">
                  <c:v>1043.3917960000001</c:v>
                </c:pt>
                <c:pt idx="218">
                  <c:v>1045.540391</c:v>
                </c:pt>
                <c:pt idx="219">
                  <c:v>1061.8376989999999</c:v>
                </c:pt>
                <c:pt idx="220">
                  <c:v>1056.5018</c:v>
                </c:pt>
                <c:pt idx="221">
                  <c:v>1056.5018</c:v>
                </c:pt>
                <c:pt idx="222">
                  <c:v>1056.5018</c:v>
                </c:pt>
                <c:pt idx="223">
                  <c:v>1048.044652</c:v>
                </c:pt>
                <c:pt idx="224">
                  <c:v>1054.841962</c:v>
                </c:pt>
                <c:pt idx="225">
                  <c:v>1033.3926509999999</c:v>
                </c:pt>
                <c:pt idx="226">
                  <c:v>1032.107933</c:v>
                </c:pt>
                <c:pt idx="227">
                  <c:v>1044.350177</c:v>
                </c:pt>
                <c:pt idx="228">
                  <c:v>1044.350177</c:v>
                </c:pt>
                <c:pt idx="229">
                  <c:v>1044.350177</c:v>
                </c:pt>
                <c:pt idx="230">
                  <c:v>1055.571758</c:v>
                </c:pt>
                <c:pt idx="231">
                  <c:v>1050.5386470000001</c:v>
                </c:pt>
                <c:pt idx="232">
                  <c:v>1057.960785</c:v>
                </c:pt>
                <c:pt idx="233">
                  <c:v>1055.455514</c:v>
                </c:pt>
                <c:pt idx="234">
                  <c:v>1038.9603790000001</c:v>
                </c:pt>
                <c:pt idx="235">
                  <c:v>1038.9603790000001</c:v>
                </c:pt>
                <c:pt idx="236">
                  <c:v>1038.9603790000001</c:v>
                </c:pt>
                <c:pt idx="237">
                  <c:v>1042.1545699999999</c:v>
                </c:pt>
                <c:pt idx="238">
                  <c:v>1042.4922489999999</c:v>
                </c:pt>
                <c:pt idx="239">
                  <c:v>1045.7427279999999</c:v>
                </c:pt>
                <c:pt idx="240">
                  <c:v>1055.7805920000001</c:v>
                </c:pt>
                <c:pt idx="241">
                  <c:v>1060.0546569999999</c:v>
                </c:pt>
                <c:pt idx="242">
                  <c:v>1060.0546569999999</c:v>
                </c:pt>
                <c:pt idx="243">
                  <c:v>1060.0546569999999</c:v>
                </c:pt>
                <c:pt idx="244">
                  <c:v>1059.1611909999999</c:v>
                </c:pt>
                <c:pt idx="245">
                  <c:v>1053.691282</c:v>
                </c:pt>
                <c:pt idx="246">
                  <c:v>1065.95696</c:v>
                </c:pt>
                <c:pt idx="247">
                  <c:v>1078.5218339999999</c:v>
                </c:pt>
                <c:pt idx="248">
                  <c:v>1081.2220299999999</c:v>
                </c:pt>
                <c:pt idx="249">
                  <c:v>1081.2220299999999</c:v>
                </c:pt>
                <c:pt idx="250">
                  <c:v>1081.2220299999999</c:v>
                </c:pt>
                <c:pt idx="251">
                  <c:v>1081.4050669999999</c:v>
                </c:pt>
                <c:pt idx="252">
                  <c:v>1081.5905359999999</c:v>
                </c:pt>
                <c:pt idx="253">
                  <c:v>1089.351386</c:v>
                </c:pt>
                <c:pt idx="254">
                  <c:v>1093.3940459999999</c:v>
                </c:pt>
                <c:pt idx="255">
                  <c:v>1095.8614259999999</c:v>
                </c:pt>
                <c:pt idx="256">
                  <c:v>1095.8614259999999</c:v>
                </c:pt>
                <c:pt idx="257">
                  <c:v>1095.8614259999999</c:v>
                </c:pt>
                <c:pt idx="258">
                  <c:v>1091.6022640000001</c:v>
                </c:pt>
                <c:pt idx="259">
                  <c:v>1093.2060980000001</c:v>
                </c:pt>
                <c:pt idx="260">
                  <c:v>1093.2244470000001</c:v>
                </c:pt>
                <c:pt idx="261">
                  <c:v>1094.316335</c:v>
                </c:pt>
                <c:pt idx="262">
                  <c:v>1091.799305</c:v>
                </c:pt>
                <c:pt idx="263">
                  <c:v>1091.799305</c:v>
                </c:pt>
                <c:pt idx="264">
                  <c:v>1091.799305</c:v>
                </c:pt>
                <c:pt idx="265">
                  <c:v>1089.4124179999999</c:v>
                </c:pt>
                <c:pt idx="266">
                  <c:v>1083.8606319999999</c:v>
                </c:pt>
                <c:pt idx="267">
                  <c:v>1084.2596590000001</c:v>
                </c:pt>
                <c:pt idx="268">
                  <c:v>1084.31962</c:v>
                </c:pt>
                <c:pt idx="269">
                  <c:v>1080.88707</c:v>
                </c:pt>
                <c:pt idx="270">
                  <c:v>1080.88707</c:v>
                </c:pt>
                <c:pt idx="271">
                  <c:v>1080.88707</c:v>
                </c:pt>
                <c:pt idx="272">
                  <c:v>1082.8466100000001</c:v>
                </c:pt>
                <c:pt idx="273">
                  <c:v>1073.0912940000001</c:v>
                </c:pt>
                <c:pt idx="274">
                  <c:v>1055.678946</c:v>
                </c:pt>
                <c:pt idx="275">
                  <c:v>1060.610242</c:v>
                </c:pt>
                <c:pt idx="276">
                  <c:v>1071.057219</c:v>
                </c:pt>
                <c:pt idx="277">
                  <c:v>1071.057219</c:v>
                </c:pt>
                <c:pt idx="278">
                  <c:v>1071.057219</c:v>
                </c:pt>
                <c:pt idx="279">
                  <c:v>1069.8870919999999</c:v>
                </c:pt>
                <c:pt idx="280">
                  <c:v>1057.706535</c:v>
                </c:pt>
                <c:pt idx="281">
                  <c:v>1063.732555</c:v>
                </c:pt>
                <c:pt idx="282">
                  <c:v>1069.7962729999999</c:v>
                </c:pt>
                <c:pt idx="283">
                  <c:v>1084.5769809999999</c:v>
                </c:pt>
                <c:pt idx="284">
                  <c:v>1084.5769809999999</c:v>
                </c:pt>
                <c:pt idx="285">
                  <c:v>1084.5769809999999</c:v>
                </c:pt>
                <c:pt idx="286">
                  <c:v>1083.536257</c:v>
                </c:pt>
                <c:pt idx="287">
                  <c:v>1093.1488730000001</c:v>
                </c:pt>
                <c:pt idx="288">
                  <c:v>1093.2360200000001</c:v>
                </c:pt>
                <c:pt idx="289">
                  <c:v>1096.7333100000001</c:v>
                </c:pt>
                <c:pt idx="290">
                  <c:v>1093.3157610000001</c:v>
                </c:pt>
                <c:pt idx="291">
                  <c:v>1093.3157610000001</c:v>
                </c:pt>
                <c:pt idx="292">
                  <c:v>1093.3157610000001</c:v>
                </c:pt>
                <c:pt idx="293">
                  <c:v>1100.083766</c:v>
                </c:pt>
                <c:pt idx="294">
                  <c:v>1098.576538</c:v>
                </c:pt>
                <c:pt idx="295">
                  <c:v>1100.007347</c:v>
                </c:pt>
                <c:pt idx="296">
                  <c:v>1104.069078</c:v>
                </c:pt>
                <c:pt idx="297">
                  <c:v>1107.023103</c:v>
                </c:pt>
                <c:pt idx="298">
                  <c:v>1107.023103</c:v>
                </c:pt>
                <c:pt idx="299">
                  <c:v>1107.023103</c:v>
                </c:pt>
                <c:pt idx="300">
                  <c:v>1111.7198249999999</c:v>
                </c:pt>
                <c:pt idx="301">
                  <c:v>1112.2874159999999</c:v>
                </c:pt>
                <c:pt idx="302">
                  <c:v>1114.2558140000001</c:v>
                </c:pt>
                <c:pt idx="303">
                  <c:v>1112.7622650000001</c:v>
                </c:pt>
                <c:pt idx="304">
                  <c:v>1121.8792020000001</c:v>
                </c:pt>
                <c:pt idx="305">
                  <c:v>1121.8792020000001</c:v>
                </c:pt>
                <c:pt idx="306">
                  <c:v>1121.8792020000001</c:v>
                </c:pt>
                <c:pt idx="307">
                  <c:v>1127.9453349999999</c:v>
                </c:pt>
                <c:pt idx="308">
                  <c:v>1127.8318200000001</c:v>
                </c:pt>
                <c:pt idx="309">
                  <c:v>1128.518515</c:v>
                </c:pt>
                <c:pt idx="310">
                  <c:v>1131.799933</c:v>
                </c:pt>
                <c:pt idx="311">
                  <c:v>1131.779814</c:v>
                </c:pt>
                <c:pt idx="312">
                  <c:v>1131.779814</c:v>
                </c:pt>
                <c:pt idx="313">
                  <c:v>1131.779814</c:v>
                </c:pt>
                <c:pt idx="314">
                  <c:v>1129.279284</c:v>
                </c:pt>
                <c:pt idx="315">
                  <c:v>1131.3452629999999</c:v>
                </c:pt>
                <c:pt idx="316">
                  <c:v>1129.138103</c:v>
                </c:pt>
                <c:pt idx="317">
                  <c:v>1127.94381</c:v>
                </c:pt>
                <c:pt idx="318">
                  <c:v>1136.5882200000001</c:v>
                </c:pt>
                <c:pt idx="319">
                  <c:v>1136.5882200000001</c:v>
                </c:pt>
                <c:pt idx="320">
                  <c:v>1136.5882200000001</c:v>
                </c:pt>
                <c:pt idx="321">
                  <c:v>1138.365305</c:v>
                </c:pt>
                <c:pt idx="322">
                  <c:v>1138.649255</c:v>
                </c:pt>
                <c:pt idx="323">
                  <c:v>1133.7508800000001</c:v>
                </c:pt>
                <c:pt idx="324">
                  <c:v>1130.9046960000001</c:v>
                </c:pt>
                <c:pt idx="325">
                  <c:v>1132.9657950000001</c:v>
                </c:pt>
                <c:pt idx="326">
                  <c:v>1132.9657950000001</c:v>
                </c:pt>
                <c:pt idx="327">
                  <c:v>1132.9657950000001</c:v>
                </c:pt>
                <c:pt idx="328">
                  <c:v>1141.0613579999999</c:v>
                </c:pt>
                <c:pt idx="329">
                  <c:v>1142.2041059999999</c:v>
                </c:pt>
                <c:pt idx="330">
                  <c:v>1146.4167970000001</c:v>
                </c:pt>
                <c:pt idx="331">
                  <c:v>1145.7754319999999</c:v>
                </c:pt>
                <c:pt idx="332">
                  <c:v>1140.402276</c:v>
                </c:pt>
                <c:pt idx="333">
                  <c:v>1140.402276</c:v>
                </c:pt>
                <c:pt idx="334">
                  <c:v>1140.402276</c:v>
                </c:pt>
                <c:pt idx="335">
                  <c:v>1133.5211200000001</c:v>
                </c:pt>
                <c:pt idx="336">
                  <c:v>1127.3437240000001</c:v>
                </c:pt>
                <c:pt idx="337">
                  <c:v>1132.7430159999999</c:v>
                </c:pt>
                <c:pt idx="338">
                  <c:v>1135.1308529999999</c:v>
                </c:pt>
                <c:pt idx="339">
                  <c:v>1143.7798250000001</c:v>
                </c:pt>
                <c:pt idx="340">
                  <c:v>1143.7798250000001</c:v>
                </c:pt>
                <c:pt idx="341">
                  <c:v>1143.7798250000001</c:v>
                </c:pt>
                <c:pt idx="342">
                  <c:v>1142.4391840000001</c:v>
                </c:pt>
                <c:pt idx="343">
                  <c:v>1140.988517</c:v>
                </c:pt>
                <c:pt idx="344">
                  <c:v>1144.478717</c:v>
                </c:pt>
                <c:pt idx="345">
                  <c:v>1152.493774</c:v>
                </c:pt>
                <c:pt idx="346">
                  <c:v>1159.2629870000001</c:v>
                </c:pt>
                <c:pt idx="347">
                  <c:v>1159.2629870000001</c:v>
                </c:pt>
                <c:pt idx="348">
                  <c:v>1159.2629870000001</c:v>
                </c:pt>
                <c:pt idx="349">
                  <c:v>1167.203984</c:v>
                </c:pt>
                <c:pt idx="350">
                  <c:v>1168.7614819999999</c:v>
                </c:pt>
                <c:pt idx="351">
                  <c:v>1168.211305</c:v>
                </c:pt>
                <c:pt idx="352">
                  <c:v>1171.2490640000001</c:v>
                </c:pt>
                <c:pt idx="353">
                  <c:v>1175.491583</c:v>
                </c:pt>
                <c:pt idx="354">
                  <c:v>1175.491583</c:v>
                </c:pt>
                <c:pt idx="355">
                  <c:v>1175.491583</c:v>
                </c:pt>
                <c:pt idx="356">
                  <c:v>1176.3951549999999</c:v>
                </c:pt>
                <c:pt idx="357">
                  <c:v>1176.6548130000001</c:v>
                </c:pt>
                <c:pt idx="358">
                  <c:v>1176.3911129999999</c:v>
                </c:pt>
                <c:pt idx="359">
                  <c:v>1180.800741</c:v>
                </c:pt>
                <c:pt idx="360">
                  <c:v>1184.153787</c:v>
                </c:pt>
                <c:pt idx="361">
                  <c:v>1184.153787</c:v>
                </c:pt>
                <c:pt idx="362">
                  <c:v>1184.153787</c:v>
                </c:pt>
                <c:pt idx="363">
                  <c:v>1179.1875709999999</c:v>
                </c:pt>
                <c:pt idx="364">
                  <c:v>1181.036004</c:v>
                </c:pt>
                <c:pt idx="365">
                  <c:v>1181.036773</c:v>
                </c:pt>
                <c:pt idx="366">
                  <c:v>1190.538618</c:v>
                </c:pt>
                <c:pt idx="367">
                  <c:v>1184.439652</c:v>
                </c:pt>
                <c:pt idx="368">
                  <c:v>1184.439652</c:v>
                </c:pt>
                <c:pt idx="369">
                  <c:v>1184.439652</c:v>
                </c:pt>
                <c:pt idx="370">
                  <c:v>1183.6430319999999</c:v>
                </c:pt>
                <c:pt idx="371">
                  <c:v>1183.2285010000001</c:v>
                </c:pt>
                <c:pt idx="372">
                  <c:v>1184.656358</c:v>
                </c:pt>
                <c:pt idx="373">
                  <c:v>1192.8713279999999</c:v>
                </c:pt>
                <c:pt idx="374">
                  <c:v>1192.4425349999999</c:v>
                </c:pt>
                <c:pt idx="375">
                  <c:v>1192.4425349999999</c:v>
                </c:pt>
                <c:pt idx="376">
                  <c:v>1192.4425349999999</c:v>
                </c:pt>
                <c:pt idx="377">
                  <c:v>1198.4618350000001</c:v>
                </c:pt>
                <c:pt idx="378">
                  <c:v>1198.62408</c:v>
                </c:pt>
                <c:pt idx="379">
                  <c:v>1199.4503299999999</c:v>
                </c:pt>
                <c:pt idx="380">
                  <c:v>1206.0494140000001</c:v>
                </c:pt>
                <c:pt idx="381">
                  <c:v>1210.9858429999999</c:v>
                </c:pt>
                <c:pt idx="382">
                  <c:v>1210.9858429999999</c:v>
                </c:pt>
                <c:pt idx="383">
                  <c:v>1210.9858429999999</c:v>
                </c:pt>
                <c:pt idx="384">
                  <c:v>1210.667717</c:v>
                </c:pt>
                <c:pt idx="385">
                  <c:v>1205.7157870000001</c:v>
                </c:pt>
                <c:pt idx="386">
                  <c:v>1207.002563</c:v>
                </c:pt>
                <c:pt idx="387">
                  <c:v>1203.800101</c:v>
                </c:pt>
                <c:pt idx="388">
                  <c:v>1198.721661</c:v>
                </c:pt>
                <c:pt idx="389">
                  <c:v>1198.721661</c:v>
                </c:pt>
                <c:pt idx="390">
                  <c:v>1198.721661</c:v>
                </c:pt>
                <c:pt idx="391">
                  <c:v>1179.3456430000001</c:v>
                </c:pt>
                <c:pt idx="392">
                  <c:v>1186.4228499999999</c:v>
                </c:pt>
                <c:pt idx="393">
                  <c:v>1186.3309939999999</c:v>
                </c:pt>
                <c:pt idx="394">
                  <c:v>1182.594832</c:v>
                </c:pt>
                <c:pt idx="395">
                  <c:v>1168.287333</c:v>
                </c:pt>
                <c:pt idx="396">
                  <c:v>1168.287333</c:v>
                </c:pt>
                <c:pt idx="397">
                  <c:v>1168.287333</c:v>
                </c:pt>
                <c:pt idx="398">
                  <c:v>1172.0130979999999</c:v>
                </c:pt>
                <c:pt idx="399">
                  <c:v>1189.274932</c:v>
                </c:pt>
                <c:pt idx="400">
                  <c:v>1199.3382329999999</c:v>
                </c:pt>
                <c:pt idx="401">
                  <c:v>1206.2814719999999</c:v>
                </c:pt>
                <c:pt idx="402">
                  <c:v>1199.8746739999999</c:v>
                </c:pt>
                <c:pt idx="403">
                  <c:v>1199.8746739999999</c:v>
                </c:pt>
                <c:pt idx="404">
                  <c:v>1199.8746739999999</c:v>
                </c:pt>
                <c:pt idx="405">
                  <c:v>1203.055398</c:v>
                </c:pt>
                <c:pt idx="406">
                  <c:v>1208.298319</c:v>
                </c:pt>
                <c:pt idx="407">
                  <c:v>1215.6888080000001</c:v>
                </c:pt>
                <c:pt idx="408">
                  <c:v>1213.390541</c:v>
                </c:pt>
                <c:pt idx="409">
                  <c:v>1214.186148</c:v>
                </c:pt>
                <c:pt idx="410">
                  <c:v>1214.186148</c:v>
                </c:pt>
                <c:pt idx="411">
                  <c:v>1214.186148</c:v>
                </c:pt>
                <c:pt idx="412">
                  <c:v>1214.121165</c:v>
                </c:pt>
                <c:pt idx="413">
                  <c:v>1208.5150860000001</c:v>
                </c:pt>
                <c:pt idx="414">
                  <c:v>1214.022925</c:v>
                </c:pt>
                <c:pt idx="415">
                  <c:v>1208.1995899999999</c:v>
                </c:pt>
                <c:pt idx="416">
                  <c:v>1199.1642039999999</c:v>
                </c:pt>
                <c:pt idx="417">
                  <c:v>1199.1642039999999</c:v>
                </c:pt>
                <c:pt idx="418">
                  <c:v>1199.1642039999999</c:v>
                </c:pt>
                <c:pt idx="419">
                  <c:v>1163.8029300000001</c:v>
                </c:pt>
                <c:pt idx="420">
                  <c:v>1136.972882</c:v>
                </c:pt>
                <c:pt idx="421">
                  <c:v>1130.5312349999999</c:v>
                </c:pt>
                <c:pt idx="422">
                  <c:v>1093.4485930000001</c:v>
                </c:pt>
                <c:pt idx="423">
                  <c:v>1074.3770320000001</c:v>
                </c:pt>
                <c:pt idx="424">
                  <c:v>1074.3770320000001</c:v>
                </c:pt>
                <c:pt idx="425">
                  <c:v>1074.3770320000001</c:v>
                </c:pt>
                <c:pt idx="426">
                  <c:v>1107.3048839999999</c:v>
                </c:pt>
                <c:pt idx="427">
                  <c:v>1094.4505409999999</c:v>
                </c:pt>
                <c:pt idx="428">
                  <c:v>1123.851547</c:v>
                </c:pt>
                <c:pt idx="429">
                  <c:v>1102.0511690000001</c:v>
                </c:pt>
                <c:pt idx="430">
                  <c:v>1079.5406949999999</c:v>
                </c:pt>
                <c:pt idx="431">
                  <c:v>1079.5406949999999</c:v>
                </c:pt>
                <c:pt idx="432">
                  <c:v>1079.5406949999999</c:v>
                </c:pt>
                <c:pt idx="433">
                  <c:v>1003.337725</c:v>
                </c:pt>
                <c:pt idx="434">
                  <c:v>1030.5378740000001</c:v>
                </c:pt>
                <c:pt idx="435">
                  <c:v>993.07376699999998</c:v>
                </c:pt>
                <c:pt idx="436">
                  <c:v>898.75391500000001</c:v>
                </c:pt>
                <c:pt idx="437">
                  <c:v>946.31263999999999</c:v>
                </c:pt>
                <c:pt idx="438">
                  <c:v>946.31263999999999</c:v>
                </c:pt>
                <c:pt idx="439">
                  <c:v>946.31263999999999</c:v>
                </c:pt>
                <c:pt idx="440">
                  <c:v>859.91097300000001</c:v>
                </c:pt>
                <c:pt idx="441">
                  <c:v>890.00101500000005</c:v>
                </c:pt>
                <c:pt idx="442">
                  <c:v>844.93887600000005</c:v>
                </c:pt>
                <c:pt idx="443">
                  <c:v>847.79171699999995</c:v>
                </c:pt>
                <c:pt idx="444">
                  <c:v>833.52397599999995</c:v>
                </c:pt>
                <c:pt idx="445">
                  <c:v>833.52397599999995</c:v>
                </c:pt>
                <c:pt idx="446">
                  <c:v>833.52397599999995</c:v>
                </c:pt>
                <c:pt idx="447">
                  <c:v>806.10269300000004</c:v>
                </c:pt>
                <c:pt idx="448">
                  <c:v>873.86341100000004</c:v>
                </c:pt>
                <c:pt idx="449">
                  <c:v>897.58413700000006</c:v>
                </c:pt>
                <c:pt idx="450">
                  <c:v>939.16760899999997</c:v>
                </c:pt>
                <c:pt idx="451">
                  <c:v>916.72817399999997</c:v>
                </c:pt>
                <c:pt idx="452">
                  <c:v>916.72817399999997</c:v>
                </c:pt>
                <c:pt idx="453">
                  <c:v>916.72817399999997</c:v>
                </c:pt>
                <c:pt idx="454">
                  <c:v>935.58801700000004</c:v>
                </c:pt>
                <c:pt idx="455">
                  <c:v>929.98340199999996</c:v>
                </c:pt>
                <c:pt idx="456">
                  <c:v>895.67602399999998</c:v>
                </c:pt>
                <c:pt idx="457">
                  <c:v>906.74815000000001</c:v>
                </c:pt>
                <c:pt idx="458">
                  <c:v>894.450648</c:v>
                </c:pt>
                <c:pt idx="459">
                  <c:v>894.450648</c:v>
                </c:pt>
                <c:pt idx="460">
                  <c:v>894.450648</c:v>
                </c:pt>
                <c:pt idx="461">
                  <c:v>943.60416799999996</c:v>
                </c:pt>
                <c:pt idx="462">
                  <c:v>952.83739800000001</c:v>
                </c:pt>
                <c:pt idx="463">
                  <c:v>972.34535100000005</c:v>
                </c:pt>
                <c:pt idx="464">
                  <c:v>987.77185699999995</c:v>
                </c:pt>
                <c:pt idx="465">
                  <c:v>988.42339600000003</c:v>
                </c:pt>
                <c:pt idx="466">
                  <c:v>988.42339600000003</c:v>
                </c:pt>
                <c:pt idx="467">
                  <c:v>988.42339600000003</c:v>
                </c:pt>
                <c:pt idx="468">
                  <c:v>981.05757800000003</c:v>
                </c:pt>
                <c:pt idx="469">
                  <c:v>1004.9855659999999</c:v>
                </c:pt>
                <c:pt idx="470">
                  <c:v>983.37038199999995</c:v>
                </c:pt>
                <c:pt idx="471">
                  <c:v>984.809304</c:v>
                </c:pt>
                <c:pt idx="472">
                  <c:v>1010.518508</c:v>
                </c:pt>
                <c:pt idx="473">
                  <c:v>1010.518508</c:v>
                </c:pt>
                <c:pt idx="474">
                  <c:v>1010.518508</c:v>
                </c:pt>
                <c:pt idx="475">
                  <c:v>999.88388199999997</c:v>
                </c:pt>
                <c:pt idx="476">
                  <c:v>969.88409999999999</c:v>
                </c:pt>
                <c:pt idx="477">
                  <c:v>987.25472600000001</c:v>
                </c:pt>
                <c:pt idx="478">
                  <c:v>990.46481700000004</c:v>
                </c:pt>
                <c:pt idx="479">
                  <c:v>994.76160700000003</c:v>
                </c:pt>
                <c:pt idx="480">
                  <c:v>994.76160700000003</c:v>
                </c:pt>
                <c:pt idx="481">
                  <c:v>994.76160700000003</c:v>
                </c:pt>
                <c:pt idx="482">
                  <c:v>1012.501388</c:v>
                </c:pt>
                <c:pt idx="483">
                  <c:v>1013.866713</c:v>
                </c:pt>
                <c:pt idx="484">
                  <c:v>1037.200562</c:v>
                </c:pt>
                <c:pt idx="485">
                  <c:v>1030.078391</c:v>
                </c:pt>
                <c:pt idx="486">
                  <c:v>1007.827225</c:v>
                </c:pt>
                <c:pt idx="487">
                  <c:v>1007.827225</c:v>
                </c:pt>
                <c:pt idx="488">
                  <c:v>1007.827225</c:v>
                </c:pt>
                <c:pt idx="489">
                  <c:v>1000.996768</c:v>
                </c:pt>
                <c:pt idx="490">
                  <c:v>1011.126449</c:v>
                </c:pt>
                <c:pt idx="491">
                  <c:v>1006.910817</c:v>
                </c:pt>
                <c:pt idx="492">
                  <c:v>1015.257681</c:v>
                </c:pt>
                <c:pt idx="493">
                  <c:v>1033.1841240000001</c:v>
                </c:pt>
                <c:pt idx="494">
                  <c:v>1033.1841240000001</c:v>
                </c:pt>
                <c:pt idx="495">
                  <c:v>1033.1841240000001</c:v>
                </c:pt>
                <c:pt idx="496">
                  <c:v>1033.2677389999999</c:v>
                </c:pt>
                <c:pt idx="497">
                  <c:v>1020.75516</c:v>
                </c:pt>
                <c:pt idx="498">
                  <c:v>1005.054808</c:v>
                </c:pt>
                <c:pt idx="499">
                  <c:v>1004.829517</c:v>
                </c:pt>
                <c:pt idx="500">
                  <c:v>1008.806378</c:v>
                </c:pt>
                <c:pt idx="501">
                  <c:v>1008.806378</c:v>
                </c:pt>
                <c:pt idx="502">
                  <c:v>1008.806378</c:v>
                </c:pt>
                <c:pt idx="503">
                  <c:v>1037.308358</c:v>
                </c:pt>
                <c:pt idx="504">
                  <c:v>1035.704203</c:v>
                </c:pt>
                <c:pt idx="505">
                  <c:v>1050.244964</c:v>
                </c:pt>
                <c:pt idx="506">
                  <c:v>1042.222663</c:v>
                </c:pt>
                <c:pt idx="507">
                  <c:v>1038.1230439999999</c:v>
                </c:pt>
                <c:pt idx="508">
                  <c:v>1038.1230439999999</c:v>
                </c:pt>
                <c:pt idx="509">
                  <c:v>1038.1230439999999</c:v>
                </c:pt>
                <c:pt idx="510">
                  <c:v>1043.3898369999999</c:v>
                </c:pt>
                <c:pt idx="511">
                  <c:v>1059.817157</c:v>
                </c:pt>
                <c:pt idx="512">
                  <c:v>1069.96228</c:v>
                </c:pt>
                <c:pt idx="513">
                  <c:v>1074.881654</c:v>
                </c:pt>
                <c:pt idx="514">
                  <c:v>1075.500939</c:v>
                </c:pt>
                <c:pt idx="515">
                  <c:v>1075.500939</c:v>
                </c:pt>
                <c:pt idx="516">
                  <c:v>1075.500939</c:v>
                </c:pt>
                <c:pt idx="517">
                  <c:v>1085.5345339999999</c:v>
                </c:pt>
                <c:pt idx="518">
                  <c:v>1098.003025</c:v>
                </c:pt>
                <c:pt idx="519">
                  <c:v>1116.594503</c:v>
                </c:pt>
                <c:pt idx="520">
                  <c:v>1115.092179</c:v>
                </c:pt>
                <c:pt idx="521">
                  <c:v>1138.338696</c:v>
                </c:pt>
                <c:pt idx="522">
                  <c:v>1138.338696</c:v>
                </c:pt>
                <c:pt idx="523">
                  <c:v>1138.338696</c:v>
                </c:pt>
                <c:pt idx="524">
                  <c:v>1148.4460079999999</c:v>
                </c:pt>
                <c:pt idx="525">
                  <c:v>1143.1598349999999</c:v>
                </c:pt>
                <c:pt idx="526">
                  <c:v>1140.0767390000001</c:v>
                </c:pt>
                <c:pt idx="527">
                  <c:v>1087.706449</c:v>
                </c:pt>
                <c:pt idx="528">
                  <c:v>1091.45326</c:v>
                </c:pt>
                <c:pt idx="529">
                  <c:v>1091.45326</c:v>
                </c:pt>
                <c:pt idx="530">
                  <c:v>1091.45326</c:v>
                </c:pt>
                <c:pt idx="531">
                  <c:v>1091.8001839999999</c:v>
                </c:pt>
                <c:pt idx="532">
                  <c:v>1116.0941479999999</c:v>
                </c:pt>
                <c:pt idx="533">
                  <c:v>1116.2336110000001</c:v>
                </c:pt>
                <c:pt idx="534">
                  <c:v>1115.43886</c:v>
                </c:pt>
                <c:pt idx="535">
                  <c:v>1113.528544</c:v>
                </c:pt>
                <c:pt idx="536">
                  <c:v>1113.528544</c:v>
                </c:pt>
                <c:pt idx="537">
                  <c:v>1113.528544</c:v>
                </c:pt>
                <c:pt idx="538">
                  <c:v>1117.4500640000001</c:v>
                </c:pt>
                <c:pt idx="539">
                  <c:v>1127.5225809999999</c:v>
                </c:pt>
                <c:pt idx="540">
                  <c:v>1102.2833659999999</c:v>
                </c:pt>
                <c:pt idx="541">
                  <c:v>1107.352611</c:v>
                </c:pt>
                <c:pt idx="542">
                  <c:v>1090.596824</c:v>
                </c:pt>
                <c:pt idx="543">
                  <c:v>1090.596824</c:v>
                </c:pt>
                <c:pt idx="544">
                  <c:v>1090.596824</c:v>
                </c:pt>
                <c:pt idx="545">
                  <c:v>1098.871619</c:v>
                </c:pt>
                <c:pt idx="546">
                  <c:v>1110.3340049999999</c:v>
                </c:pt>
                <c:pt idx="547">
                  <c:v>1115.440073</c:v>
                </c:pt>
                <c:pt idx="548">
                  <c:v>1126.1239969999999</c:v>
                </c:pt>
                <c:pt idx="549">
                  <c:v>1126.906176</c:v>
                </c:pt>
                <c:pt idx="550">
                  <c:v>1126.906176</c:v>
                </c:pt>
                <c:pt idx="551">
                  <c:v>1126.906176</c:v>
                </c:pt>
                <c:pt idx="552">
                  <c:v>1147.4882849999999</c:v>
                </c:pt>
                <c:pt idx="553">
                  <c:v>1137.216723</c:v>
                </c:pt>
                <c:pt idx="554">
                  <c:v>1143.841183</c:v>
                </c:pt>
                <c:pt idx="555">
                  <c:v>1140.1859010000001</c:v>
                </c:pt>
                <c:pt idx="556">
                  <c:v>1147.153051</c:v>
                </c:pt>
                <c:pt idx="557">
                  <c:v>1147.153051</c:v>
                </c:pt>
                <c:pt idx="558">
                  <c:v>1147.153051</c:v>
                </c:pt>
                <c:pt idx="559">
                  <c:v>1144.883685</c:v>
                </c:pt>
                <c:pt idx="560">
                  <c:v>1150.9109820000001</c:v>
                </c:pt>
                <c:pt idx="561">
                  <c:v>1164.3900269999999</c:v>
                </c:pt>
                <c:pt idx="562">
                  <c:v>1157.2582420000001</c:v>
                </c:pt>
                <c:pt idx="563">
                  <c:v>1160.8176559999999</c:v>
                </c:pt>
                <c:pt idx="564">
                  <c:v>1160.8176559999999</c:v>
                </c:pt>
                <c:pt idx="565">
                  <c:v>1160.8176559999999</c:v>
                </c:pt>
                <c:pt idx="566">
                  <c:v>1170.5830820000001</c:v>
                </c:pt>
                <c:pt idx="567">
                  <c:v>1177.3120899999999</c:v>
                </c:pt>
                <c:pt idx="568">
                  <c:v>1178.9915350000001</c:v>
                </c:pt>
                <c:pt idx="569">
                  <c:v>1170.385986</c:v>
                </c:pt>
                <c:pt idx="570">
                  <c:v>1160.76962</c:v>
                </c:pt>
                <c:pt idx="571">
                  <c:v>1160.76962</c:v>
                </c:pt>
                <c:pt idx="572">
                  <c:v>1160.76962</c:v>
                </c:pt>
                <c:pt idx="573">
                  <c:v>1171.397199</c:v>
                </c:pt>
                <c:pt idx="574">
                  <c:v>1167.423929</c:v>
                </c:pt>
                <c:pt idx="575">
                  <c:v>1176.8508280000001</c:v>
                </c:pt>
                <c:pt idx="576">
                  <c:v>1169.398101</c:v>
                </c:pt>
                <c:pt idx="577">
                  <c:v>1169.5010789999999</c:v>
                </c:pt>
                <c:pt idx="578">
                  <c:v>1169.5010789999999</c:v>
                </c:pt>
                <c:pt idx="579">
                  <c:v>1169.5010789999999</c:v>
                </c:pt>
                <c:pt idx="580">
                  <c:v>1177.868021</c:v>
                </c:pt>
                <c:pt idx="581">
                  <c:v>1185.1232419999999</c:v>
                </c:pt>
                <c:pt idx="582">
                  <c:v>1195.448903</c:v>
                </c:pt>
                <c:pt idx="583">
                  <c:v>1197.8788549999999</c:v>
                </c:pt>
                <c:pt idx="584">
                  <c:v>1193.954788</c:v>
                </c:pt>
                <c:pt idx="585">
                  <c:v>1193.954788</c:v>
                </c:pt>
                <c:pt idx="586">
                  <c:v>1193.954788</c:v>
                </c:pt>
                <c:pt idx="587">
                  <c:v>1195.766615</c:v>
                </c:pt>
                <c:pt idx="588">
                  <c:v>1195.808528</c:v>
                </c:pt>
                <c:pt idx="589">
                  <c:v>1210.649394</c:v>
                </c:pt>
                <c:pt idx="590">
                  <c:v>1210.6054360000001</c:v>
                </c:pt>
                <c:pt idx="591">
                  <c:v>1207.675133</c:v>
                </c:pt>
                <c:pt idx="592">
                  <c:v>1207.675133</c:v>
                </c:pt>
                <c:pt idx="593">
                  <c:v>1207.675133</c:v>
                </c:pt>
                <c:pt idx="594">
                  <c:v>1212.9696140000001</c:v>
                </c:pt>
                <c:pt idx="595">
                  <c:v>1216.1674539999999</c:v>
                </c:pt>
                <c:pt idx="596">
                  <c:v>1213.3805829999999</c:v>
                </c:pt>
                <c:pt idx="597">
                  <c:v>1208.556462</c:v>
                </c:pt>
                <c:pt idx="598">
                  <c:v>1211.4735920000001</c:v>
                </c:pt>
                <c:pt idx="599">
                  <c:v>1211.4735920000001</c:v>
                </c:pt>
                <c:pt idx="600">
                  <c:v>1211.4735920000001</c:v>
                </c:pt>
                <c:pt idx="601">
                  <c:v>1224.8983129999999</c:v>
                </c:pt>
                <c:pt idx="602">
                  <c:v>1228.4515040000001</c:v>
                </c:pt>
                <c:pt idx="603">
                  <c:v>1239.3794660000001</c:v>
                </c:pt>
                <c:pt idx="604">
                  <c:v>1237.729409</c:v>
                </c:pt>
                <c:pt idx="605">
                  <c:v>1244.7310480000001</c:v>
                </c:pt>
                <c:pt idx="606">
                  <c:v>1244.7310480000001</c:v>
                </c:pt>
                <c:pt idx="607">
                  <c:v>1244.7310480000001</c:v>
                </c:pt>
                <c:pt idx="608">
                  <c:v>1241.5219569999999</c:v>
                </c:pt>
                <c:pt idx="609">
                  <c:v>1249.32909</c:v>
                </c:pt>
                <c:pt idx="610">
                  <c:v>1261.182233</c:v>
                </c:pt>
                <c:pt idx="611">
                  <c:v>1229.710435</c:v>
                </c:pt>
                <c:pt idx="612">
                  <c:v>1216.808826</c:v>
                </c:pt>
                <c:pt idx="613">
                  <c:v>1216.808826</c:v>
                </c:pt>
                <c:pt idx="614">
                  <c:v>1216.808826</c:v>
                </c:pt>
                <c:pt idx="615">
                  <c:v>1219.9333240000001</c:v>
                </c:pt>
                <c:pt idx="616">
                  <c:v>1195.199014</c:v>
                </c:pt>
                <c:pt idx="617">
                  <c:v>1212.4959309999999</c:v>
                </c:pt>
                <c:pt idx="618">
                  <c:v>1200.9703770000001</c:v>
                </c:pt>
                <c:pt idx="619">
                  <c:v>1202.0458450000001</c:v>
                </c:pt>
                <c:pt idx="620">
                  <c:v>1202.0458450000001</c:v>
                </c:pt>
                <c:pt idx="621">
                  <c:v>1202.0458450000001</c:v>
                </c:pt>
                <c:pt idx="622">
                  <c:v>1216.5244680000001</c:v>
                </c:pt>
                <c:pt idx="623">
                  <c:v>1222.8467559999999</c:v>
                </c:pt>
                <c:pt idx="624">
                  <c:v>1221.5250430000001</c:v>
                </c:pt>
                <c:pt idx="625">
                  <c:v>1211.3400180000001</c:v>
                </c:pt>
                <c:pt idx="626">
                  <c:v>1204.689308</c:v>
                </c:pt>
                <c:pt idx="627">
                  <c:v>1204.689308</c:v>
                </c:pt>
                <c:pt idx="628">
                  <c:v>1204.689308</c:v>
                </c:pt>
                <c:pt idx="629">
                  <c:v>1185.1272059999999</c:v>
                </c:pt>
                <c:pt idx="630">
                  <c:v>1190.3269049999999</c:v>
                </c:pt>
                <c:pt idx="631">
                  <c:v>1172.861666</c:v>
                </c:pt>
                <c:pt idx="632">
                  <c:v>1167.8185530000001</c:v>
                </c:pt>
                <c:pt idx="633">
                  <c:v>1179.896346</c:v>
                </c:pt>
                <c:pt idx="634">
                  <c:v>1179.896346</c:v>
                </c:pt>
                <c:pt idx="635">
                  <c:v>1179.896346</c:v>
                </c:pt>
                <c:pt idx="636">
                  <c:v>1199.003291</c:v>
                </c:pt>
                <c:pt idx="637">
                  <c:v>1196.704021</c:v>
                </c:pt>
                <c:pt idx="638">
                  <c:v>1201.950947</c:v>
                </c:pt>
                <c:pt idx="639">
                  <c:v>1208.168803</c:v>
                </c:pt>
                <c:pt idx="640">
                  <c:v>1199.9768819999999</c:v>
                </c:pt>
                <c:pt idx="641">
                  <c:v>1199.9768819999999</c:v>
                </c:pt>
                <c:pt idx="642">
                  <c:v>1199.9768819999999</c:v>
                </c:pt>
                <c:pt idx="643">
                  <c:v>1219.691239</c:v>
                </c:pt>
                <c:pt idx="644">
                  <c:v>1211.9449119999999</c:v>
                </c:pt>
                <c:pt idx="645">
                  <c:v>1224.6431749999999</c:v>
                </c:pt>
                <c:pt idx="646">
                  <c:v>1234.1997240000001</c:v>
                </c:pt>
                <c:pt idx="647">
                  <c:v>1243.9962660000001</c:v>
                </c:pt>
                <c:pt idx="648">
                  <c:v>1243.9962660000001</c:v>
                </c:pt>
                <c:pt idx="649">
                  <c:v>1243.9962660000001</c:v>
                </c:pt>
                <c:pt idx="650">
                  <c:v>1259.439196</c:v>
                </c:pt>
                <c:pt idx="651">
                  <c:v>1253.2224389999999</c:v>
                </c:pt>
                <c:pt idx="652">
                  <c:v>1248.485095</c:v>
                </c:pt>
                <c:pt idx="653">
                  <c:v>1238.5796720000001</c:v>
                </c:pt>
                <c:pt idx="654">
                  <c:v>1240.955483</c:v>
                </c:pt>
                <c:pt idx="655">
                  <c:v>1240.955483</c:v>
                </c:pt>
                <c:pt idx="656">
                  <c:v>1240.955483</c:v>
                </c:pt>
                <c:pt idx="657">
                  <c:v>1231.518008</c:v>
                </c:pt>
                <c:pt idx="658">
                  <c:v>1234.5795129999999</c:v>
                </c:pt>
                <c:pt idx="659">
                  <c:v>1232.9749440000001</c:v>
                </c:pt>
                <c:pt idx="660">
                  <c:v>1234.276261</c:v>
                </c:pt>
                <c:pt idx="661">
                  <c:v>1238.5773630000001</c:v>
                </c:pt>
                <c:pt idx="662">
                  <c:v>1238.5773630000001</c:v>
                </c:pt>
                <c:pt idx="663">
                  <c:v>1238.5773630000001</c:v>
                </c:pt>
                <c:pt idx="664">
                  <c:v>1219.7784879999999</c:v>
                </c:pt>
                <c:pt idx="665">
                  <c:v>1216.50296</c:v>
                </c:pt>
                <c:pt idx="666">
                  <c:v>1181.305441</c:v>
                </c:pt>
                <c:pt idx="667">
                  <c:v>1186.58089</c:v>
                </c:pt>
                <c:pt idx="668">
                  <c:v>1173.0262210000001</c:v>
                </c:pt>
                <c:pt idx="669">
                  <c:v>1173.0262210000001</c:v>
                </c:pt>
                <c:pt idx="670">
                  <c:v>1173.0262210000001</c:v>
                </c:pt>
                <c:pt idx="671">
                  <c:v>1187.608763</c:v>
                </c:pt>
                <c:pt idx="672">
                  <c:v>1209.457306</c:v>
                </c:pt>
                <c:pt idx="673">
                  <c:v>1232.5272210000001</c:v>
                </c:pt>
                <c:pt idx="674">
                  <c:v>1259.212419</c:v>
                </c:pt>
                <c:pt idx="675">
                  <c:v>1262.2595209999999</c:v>
                </c:pt>
                <c:pt idx="676">
                  <c:v>1262.2595209999999</c:v>
                </c:pt>
                <c:pt idx="677">
                  <c:v>1262.2595209999999</c:v>
                </c:pt>
                <c:pt idx="678">
                  <c:v>1278.839551</c:v>
                </c:pt>
                <c:pt idx="679">
                  <c:v>1279.489184</c:v>
                </c:pt>
                <c:pt idx="680">
                  <c:v>1288.7822289999999</c:v>
                </c:pt>
                <c:pt idx="681">
                  <c:v>1281.045893</c:v>
                </c:pt>
                <c:pt idx="682">
                  <c:v>1290.9093539999999</c:v>
                </c:pt>
                <c:pt idx="683">
                  <c:v>1290.9093539999999</c:v>
                </c:pt>
                <c:pt idx="684">
                  <c:v>1290.9093539999999</c:v>
                </c:pt>
                <c:pt idx="685">
                  <c:v>1307.313097</c:v>
                </c:pt>
                <c:pt idx="686">
                  <c:v>1305.8400879999999</c:v>
                </c:pt>
                <c:pt idx="687">
                  <c:v>1300.1068190000001</c:v>
                </c:pt>
                <c:pt idx="688">
                  <c:v>1300.50649</c:v>
                </c:pt>
                <c:pt idx="689">
                  <c:v>1298.9453659999999</c:v>
                </c:pt>
                <c:pt idx="690">
                  <c:v>1298.9453659999999</c:v>
                </c:pt>
                <c:pt idx="691">
                  <c:v>1298.9453659999999</c:v>
                </c:pt>
                <c:pt idx="692">
                  <c:v>1303.663468</c:v>
                </c:pt>
                <c:pt idx="693">
                  <c:v>1322.43335</c:v>
                </c:pt>
                <c:pt idx="694">
                  <c:v>1322.5106579999999</c:v>
                </c:pt>
                <c:pt idx="695">
                  <c:v>1324.3390529999999</c:v>
                </c:pt>
                <c:pt idx="696">
                  <c:v>1329.6307139999999</c:v>
                </c:pt>
                <c:pt idx="697">
                  <c:v>1329.6307139999999</c:v>
                </c:pt>
                <c:pt idx="698">
                  <c:v>1329.6307139999999</c:v>
                </c:pt>
                <c:pt idx="699">
                  <c:v>1318.050532</c:v>
                </c:pt>
                <c:pt idx="700">
                  <c:v>1332.3722909999999</c:v>
                </c:pt>
                <c:pt idx="701">
                  <c:v>1335.313846</c:v>
                </c:pt>
                <c:pt idx="702">
                  <c:v>1340.2735540000001</c:v>
                </c:pt>
                <c:pt idx="703">
                  <c:v>1350.1294190000001</c:v>
                </c:pt>
                <c:pt idx="704">
                  <c:v>1350.1294190000001</c:v>
                </c:pt>
                <c:pt idx="705">
                  <c:v>1350.1294190000001</c:v>
                </c:pt>
                <c:pt idx="706">
                  <c:v>1348.81458</c:v>
                </c:pt>
                <c:pt idx="707">
                  <c:v>1351.7143960000001</c:v>
                </c:pt>
                <c:pt idx="708">
                  <c:v>1345.5496479999999</c:v>
                </c:pt>
                <c:pt idx="709">
                  <c:v>1345.9691190000001</c:v>
                </c:pt>
                <c:pt idx="710">
                  <c:v>1343.3997139999999</c:v>
                </c:pt>
                <c:pt idx="711">
                  <c:v>1343.3997139999999</c:v>
                </c:pt>
                <c:pt idx="712">
                  <c:v>1343.3997139999999</c:v>
                </c:pt>
                <c:pt idx="713">
                  <c:v>1341.4264920000001</c:v>
                </c:pt>
                <c:pt idx="714">
                  <c:v>1352.210615</c:v>
                </c:pt>
                <c:pt idx="715">
                  <c:v>1359.061823</c:v>
                </c:pt>
                <c:pt idx="716">
                  <c:v>1369.4657159999999</c:v>
                </c:pt>
                <c:pt idx="717">
                  <c:v>1365.0795700000001</c:v>
                </c:pt>
                <c:pt idx="718">
                  <c:v>1365.0795700000001</c:v>
                </c:pt>
                <c:pt idx="719">
                  <c:v>1365.0795700000001</c:v>
                </c:pt>
                <c:pt idx="720">
                  <c:v>1354.017597</c:v>
                </c:pt>
                <c:pt idx="721">
                  <c:v>1352.0561310000001</c:v>
                </c:pt>
                <c:pt idx="722">
                  <c:v>1357.137168</c:v>
                </c:pt>
                <c:pt idx="723">
                  <c:v>1359.973968</c:v>
                </c:pt>
                <c:pt idx="724">
                  <c:v>1360.3143130000001</c:v>
                </c:pt>
                <c:pt idx="725">
                  <c:v>1360.3143130000001</c:v>
                </c:pt>
                <c:pt idx="726">
                  <c:v>1360.3143130000001</c:v>
                </c:pt>
                <c:pt idx="727">
                  <c:v>1367.7000250000001</c:v>
                </c:pt>
                <c:pt idx="728">
                  <c:v>1372.522158</c:v>
                </c:pt>
                <c:pt idx="729">
                  <c:v>1377.585382</c:v>
                </c:pt>
                <c:pt idx="730">
                  <c:v>1379.7324490000001</c:v>
                </c:pt>
                <c:pt idx="731">
                  <c:v>1379.8020289999999</c:v>
                </c:pt>
                <c:pt idx="732">
                  <c:v>1379.8020289999999</c:v>
                </c:pt>
                <c:pt idx="733">
                  <c:v>1379.8020289999999</c:v>
                </c:pt>
                <c:pt idx="734">
                  <c:v>1372.8266880000001</c:v>
                </c:pt>
                <c:pt idx="735">
                  <c:v>1381.418007</c:v>
                </c:pt>
                <c:pt idx="736">
                  <c:v>1387.5923230000001</c:v>
                </c:pt>
                <c:pt idx="737">
                  <c:v>1404.210501</c:v>
                </c:pt>
                <c:pt idx="738">
                  <c:v>1417.249626</c:v>
                </c:pt>
                <c:pt idx="739">
                  <c:v>1417.249626</c:v>
                </c:pt>
                <c:pt idx="740">
                  <c:v>1417.249626</c:v>
                </c:pt>
                <c:pt idx="741">
                  <c:v>1406.3379500000001</c:v>
                </c:pt>
                <c:pt idx="742">
                  <c:v>1408.8375820000001</c:v>
                </c:pt>
                <c:pt idx="743">
                  <c:v>1412.771888</c:v>
                </c:pt>
                <c:pt idx="744">
                  <c:v>1413.03135</c:v>
                </c:pt>
                <c:pt idx="745">
                  <c:v>1400.8800679999999</c:v>
                </c:pt>
                <c:pt idx="746">
                  <c:v>1400.8800679999999</c:v>
                </c:pt>
                <c:pt idx="747">
                  <c:v>1400.8800679999999</c:v>
                </c:pt>
                <c:pt idx="748">
                  <c:v>1400.4688650000001</c:v>
                </c:pt>
                <c:pt idx="749">
                  <c:v>1412.1195029999999</c:v>
                </c:pt>
                <c:pt idx="750">
                  <c:v>1427.823793</c:v>
                </c:pt>
                <c:pt idx="751">
                  <c:v>1430.4284190000001</c:v>
                </c:pt>
                <c:pt idx="752">
                  <c:v>1424.161402</c:v>
                </c:pt>
                <c:pt idx="753">
                  <c:v>1424.161402</c:v>
                </c:pt>
                <c:pt idx="754">
                  <c:v>1424.161402</c:v>
                </c:pt>
                <c:pt idx="755">
                  <c:v>1427.179202</c:v>
                </c:pt>
                <c:pt idx="756">
                  <c:v>1422.927645</c:v>
                </c:pt>
                <c:pt idx="757">
                  <c:v>1393.8917670000001</c:v>
                </c:pt>
                <c:pt idx="758">
                  <c:v>1398.2439509999999</c:v>
                </c:pt>
                <c:pt idx="759">
                  <c:v>1373.7902309999999</c:v>
                </c:pt>
                <c:pt idx="760">
                  <c:v>1373.7902309999999</c:v>
                </c:pt>
                <c:pt idx="761">
                  <c:v>1373.7902309999999</c:v>
                </c:pt>
                <c:pt idx="762">
                  <c:v>1394.3887010000001</c:v>
                </c:pt>
                <c:pt idx="763">
                  <c:v>1412.4195219999999</c:v>
                </c:pt>
                <c:pt idx="764">
                  <c:v>1416.7040549999999</c:v>
                </c:pt>
                <c:pt idx="765">
                  <c:v>1424.943663</c:v>
                </c:pt>
                <c:pt idx="766">
                  <c:v>1433.1774479999999</c:v>
                </c:pt>
                <c:pt idx="767">
                  <c:v>1433.1774479999999</c:v>
                </c:pt>
                <c:pt idx="768">
                  <c:v>1433.1774479999999</c:v>
                </c:pt>
                <c:pt idx="769">
                  <c:v>1443.8248590000001</c:v>
                </c:pt>
                <c:pt idx="770">
                  <c:v>1446.470108</c:v>
                </c:pt>
                <c:pt idx="771">
                  <c:v>1449.3907180000001</c:v>
                </c:pt>
                <c:pt idx="772">
                  <c:v>1453.178175</c:v>
                </c:pt>
                <c:pt idx="773">
                  <c:v>1458.5864280000001</c:v>
                </c:pt>
                <c:pt idx="774">
                  <c:v>1458.5864280000001</c:v>
                </c:pt>
                <c:pt idx="775">
                  <c:v>1458.5864280000001</c:v>
                </c:pt>
                <c:pt idx="776">
                  <c:v>1464.6820720000001</c:v>
                </c:pt>
                <c:pt idx="777">
                  <c:v>1464.8104619999999</c:v>
                </c:pt>
                <c:pt idx="778">
                  <c:v>1459.8989369999999</c:v>
                </c:pt>
                <c:pt idx="779">
                  <c:v>1451.4312870000001</c:v>
                </c:pt>
                <c:pt idx="780">
                  <c:v>1453.7654399999999</c:v>
                </c:pt>
                <c:pt idx="781">
                  <c:v>1453.7654399999999</c:v>
                </c:pt>
                <c:pt idx="782">
                  <c:v>1453.7654399999999</c:v>
                </c:pt>
                <c:pt idx="783">
                  <c:v>1441.088031</c:v>
                </c:pt>
                <c:pt idx="784">
                  <c:v>1441.697907</c:v>
                </c:pt>
                <c:pt idx="785">
                  <c:v>1444.597215</c:v>
                </c:pt>
                <c:pt idx="786">
                  <c:v>1427.0764429999999</c:v>
                </c:pt>
                <c:pt idx="787">
                  <c:v>1406.021371</c:v>
                </c:pt>
                <c:pt idx="788">
                  <c:v>1406.021371</c:v>
                </c:pt>
                <c:pt idx="789">
                  <c:v>1406.021371</c:v>
                </c:pt>
                <c:pt idx="790">
                  <c:v>1434.7132079999999</c:v>
                </c:pt>
                <c:pt idx="791">
                  <c:v>1427.452624</c:v>
                </c:pt>
                <c:pt idx="792">
                  <c:v>1418.314265</c:v>
                </c:pt>
                <c:pt idx="793">
                  <c:v>1398.7249449999999</c:v>
                </c:pt>
                <c:pt idx="794">
                  <c:v>1407.6781960000001</c:v>
                </c:pt>
                <c:pt idx="795">
                  <c:v>1407.6781960000001</c:v>
                </c:pt>
                <c:pt idx="796">
                  <c:v>1407.6781960000001</c:v>
                </c:pt>
                <c:pt idx="797">
                  <c:v>1400.6097769999999</c:v>
                </c:pt>
                <c:pt idx="798">
                  <c:v>1419.6256989999999</c:v>
                </c:pt>
                <c:pt idx="799">
                  <c:v>1426.742925</c:v>
                </c:pt>
                <c:pt idx="800">
                  <c:v>1445.2383749999999</c:v>
                </c:pt>
                <c:pt idx="801">
                  <c:v>1444.622664</c:v>
                </c:pt>
                <c:pt idx="802">
                  <c:v>1444.622664</c:v>
                </c:pt>
                <c:pt idx="803">
                  <c:v>1444.622664</c:v>
                </c:pt>
                <c:pt idx="804">
                  <c:v>1450.0663979999999</c:v>
                </c:pt>
                <c:pt idx="805">
                  <c:v>1452.1832979999999</c:v>
                </c:pt>
                <c:pt idx="806">
                  <c:v>1452.7719709999999</c:v>
                </c:pt>
                <c:pt idx="807">
                  <c:v>1442.7611320000001</c:v>
                </c:pt>
                <c:pt idx="808">
                  <c:v>1438.612803</c:v>
                </c:pt>
                <c:pt idx="809">
                  <c:v>1438.612803</c:v>
                </c:pt>
                <c:pt idx="810">
                  <c:v>1438.612803</c:v>
                </c:pt>
                <c:pt idx="811">
                  <c:v>1444.578047</c:v>
                </c:pt>
                <c:pt idx="812">
                  <c:v>1433.164671</c:v>
                </c:pt>
                <c:pt idx="813">
                  <c:v>1420.38221</c:v>
                </c:pt>
                <c:pt idx="814">
                  <c:v>1422.670658</c:v>
                </c:pt>
                <c:pt idx="815">
                  <c:v>1443.25218</c:v>
                </c:pt>
                <c:pt idx="816">
                  <c:v>1443.25218</c:v>
                </c:pt>
                <c:pt idx="817">
                  <c:v>1443.25218</c:v>
                </c:pt>
                <c:pt idx="818">
                  <c:v>1442.1988080000001</c:v>
                </c:pt>
                <c:pt idx="819">
                  <c:v>1441.687909</c:v>
                </c:pt>
                <c:pt idx="820">
                  <c:v>1444.322426</c:v>
                </c:pt>
                <c:pt idx="821">
                  <c:v>1459.8588609999999</c:v>
                </c:pt>
                <c:pt idx="822">
                  <c:v>1461.046889</c:v>
                </c:pt>
                <c:pt idx="823">
                  <c:v>1461.046889</c:v>
                </c:pt>
                <c:pt idx="824">
                  <c:v>1461.046889</c:v>
                </c:pt>
                <c:pt idx="825">
                  <c:v>1475.144315</c:v>
                </c:pt>
                <c:pt idx="826">
                  <c:v>1477.8797360000001</c:v>
                </c:pt>
                <c:pt idx="827">
                  <c:v>1478.9536189999999</c:v>
                </c:pt>
                <c:pt idx="828">
                  <c:v>1486.3505889999999</c:v>
                </c:pt>
                <c:pt idx="829">
                  <c:v>1491.0715250000001</c:v>
                </c:pt>
                <c:pt idx="830">
                  <c:v>1491.0715250000001</c:v>
                </c:pt>
                <c:pt idx="831">
                  <c:v>1491.0715250000001</c:v>
                </c:pt>
                <c:pt idx="832">
                  <c:v>1488.669386</c:v>
                </c:pt>
                <c:pt idx="833">
                  <c:v>1493.837231</c:v>
                </c:pt>
                <c:pt idx="834">
                  <c:v>1493.703843</c:v>
                </c:pt>
                <c:pt idx="835">
                  <c:v>1507.062909</c:v>
                </c:pt>
                <c:pt idx="836">
                  <c:v>1513.4024509999999</c:v>
                </c:pt>
                <c:pt idx="837">
                  <c:v>1513.4024509999999</c:v>
                </c:pt>
                <c:pt idx="838">
                  <c:v>1513.4024509999999</c:v>
                </c:pt>
                <c:pt idx="839">
                  <c:v>1509.514473</c:v>
                </c:pt>
                <c:pt idx="840">
                  <c:v>1496.8812419999999</c:v>
                </c:pt>
                <c:pt idx="841">
                  <c:v>1503.0764819999999</c:v>
                </c:pt>
                <c:pt idx="842">
                  <c:v>1499.8460909999999</c:v>
                </c:pt>
                <c:pt idx="843">
                  <c:v>1511.4860040000001</c:v>
                </c:pt>
                <c:pt idx="844">
                  <c:v>1511.4860040000001</c:v>
                </c:pt>
                <c:pt idx="845">
                  <c:v>1511.4860040000001</c:v>
                </c:pt>
                <c:pt idx="846">
                  <c:v>1517.096992</c:v>
                </c:pt>
                <c:pt idx="847">
                  <c:v>1515.518327</c:v>
                </c:pt>
                <c:pt idx="848">
                  <c:v>1516.0178619999999</c:v>
                </c:pt>
                <c:pt idx="849">
                  <c:v>1521.252011</c:v>
                </c:pt>
                <c:pt idx="850">
                  <c:v>1508.067951</c:v>
                </c:pt>
                <c:pt idx="851">
                  <c:v>1508.067951</c:v>
                </c:pt>
                <c:pt idx="852">
                  <c:v>1508.067951</c:v>
                </c:pt>
                <c:pt idx="853">
                  <c:v>1511.298755</c:v>
                </c:pt>
                <c:pt idx="854">
                  <c:v>1499.096943</c:v>
                </c:pt>
                <c:pt idx="855">
                  <c:v>1503.5748309999999</c:v>
                </c:pt>
                <c:pt idx="856">
                  <c:v>1513.6757270000001</c:v>
                </c:pt>
                <c:pt idx="857">
                  <c:v>1527.3678480000001</c:v>
                </c:pt>
                <c:pt idx="858">
                  <c:v>1527.3678480000001</c:v>
                </c:pt>
                <c:pt idx="859">
                  <c:v>1527.3678480000001</c:v>
                </c:pt>
                <c:pt idx="860">
                  <c:v>1519.2876900000001</c:v>
                </c:pt>
                <c:pt idx="861">
                  <c:v>1502.0151679999999</c:v>
                </c:pt>
                <c:pt idx="862">
                  <c:v>1477.0795519999999</c:v>
                </c:pt>
                <c:pt idx="863">
                  <c:v>1481.279106</c:v>
                </c:pt>
                <c:pt idx="864">
                  <c:v>1504.1625220000001</c:v>
                </c:pt>
                <c:pt idx="865">
                  <c:v>1504.1625220000001</c:v>
                </c:pt>
                <c:pt idx="866">
                  <c:v>1504.1625220000001</c:v>
                </c:pt>
                <c:pt idx="867">
                  <c:v>1502.862102</c:v>
                </c:pt>
                <c:pt idx="868">
                  <c:v>1503.6975210000001</c:v>
                </c:pt>
                <c:pt idx="869">
                  <c:v>1495.074736</c:v>
                </c:pt>
                <c:pt idx="870">
                  <c:v>1509.6320310000001</c:v>
                </c:pt>
                <c:pt idx="871">
                  <c:v>1510.2084500000001</c:v>
                </c:pt>
                <c:pt idx="872">
                  <c:v>1510.2084500000001</c:v>
                </c:pt>
                <c:pt idx="873">
                  <c:v>1510.2084500000001</c:v>
                </c:pt>
                <c:pt idx="874">
                  <c:v>1520.4537789999999</c:v>
                </c:pt>
                <c:pt idx="875">
                  <c:v>1522.8530109999999</c:v>
                </c:pt>
                <c:pt idx="876">
                  <c:v>1525.604791</c:v>
                </c:pt>
                <c:pt idx="877">
                  <c:v>1526.6339780000001</c:v>
                </c:pt>
                <c:pt idx="878">
                  <c:v>1531.634491</c:v>
                </c:pt>
                <c:pt idx="879">
                  <c:v>1531.634491</c:v>
                </c:pt>
                <c:pt idx="880">
                  <c:v>1531.634491</c:v>
                </c:pt>
                <c:pt idx="881">
                  <c:v>1532.347996</c:v>
                </c:pt>
                <c:pt idx="882">
                  <c:v>1537.347002</c:v>
                </c:pt>
                <c:pt idx="883">
                  <c:v>1538.9415120000001</c:v>
                </c:pt>
                <c:pt idx="884">
                  <c:v>1532.5864389999999</c:v>
                </c:pt>
                <c:pt idx="885">
                  <c:v>1543.2966329999999</c:v>
                </c:pt>
                <c:pt idx="886">
                  <c:v>1543.2966329999999</c:v>
                </c:pt>
                <c:pt idx="887">
                  <c:v>1543.2966329999999</c:v>
                </c:pt>
                <c:pt idx="888">
                  <c:v>1544.825855</c:v>
                </c:pt>
                <c:pt idx="889">
                  <c:v>1544.801796</c:v>
                </c:pt>
                <c:pt idx="890">
                  <c:v>1541.890398</c:v>
                </c:pt>
                <c:pt idx="891">
                  <c:v>1547.6900479999999</c:v>
                </c:pt>
                <c:pt idx="892">
                  <c:v>1550.5359619999999</c:v>
                </c:pt>
                <c:pt idx="893">
                  <c:v>1550.5359619999999</c:v>
                </c:pt>
                <c:pt idx="894">
                  <c:v>1550.5359619999999</c:v>
                </c:pt>
                <c:pt idx="895">
                  <c:v>1554.1635510000001</c:v>
                </c:pt>
                <c:pt idx="896">
                  <c:v>1552.3569910000001</c:v>
                </c:pt>
                <c:pt idx="897">
                  <c:v>1547.2444149999999</c:v>
                </c:pt>
                <c:pt idx="898">
                  <c:v>1540.9635189999999</c:v>
                </c:pt>
                <c:pt idx="899">
                  <c:v>1521.8311980000001</c:v>
                </c:pt>
                <c:pt idx="900">
                  <c:v>1521.8311980000001</c:v>
                </c:pt>
                <c:pt idx="901">
                  <c:v>1521.8311980000001</c:v>
                </c:pt>
                <c:pt idx="902">
                  <c:v>1532.8635099999999</c:v>
                </c:pt>
                <c:pt idx="903">
                  <c:v>1540.865012</c:v>
                </c:pt>
                <c:pt idx="904">
                  <c:v>1541.506605</c:v>
                </c:pt>
                <c:pt idx="905">
                  <c:v>1549.650048</c:v>
                </c:pt>
                <c:pt idx="906">
                  <c:v>1556.660627</c:v>
                </c:pt>
                <c:pt idx="907">
                  <c:v>1556.660627</c:v>
                </c:pt>
                <c:pt idx="908">
                  <c:v>1556.660627</c:v>
                </c:pt>
                <c:pt idx="909">
                  <c:v>1557.0434439999999</c:v>
                </c:pt>
                <c:pt idx="910">
                  <c:v>1556.5060169999999</c:v>
                </c:pt>
                <c:pt idx="911">
                  <c:v>1553.044934</c:v>
                </c:pt>
                <c:pt idx="912">
                  <c:v>1557.128563</c:v>
                </c:pt>
                <c:pt idx="913">
                  <c:v>1563.4257050000001</c:v>
                </c:pt>
                <c:pt idx="914">
                  <c:v>1563.4257050000001</c:v>
                </c:pt>
                <c:pt idx="915">
                  <c:v>1563.4257050000001</c:v>
                </c:pt>
                <c:pt idx="916">
                  <c:v>1565.0662609999999</c:v>
                </c:pt>
                <c:pt idx="917">
                  <c:v>1560.790074</c:v>
                </c:pt>
                <c:pt idx="918">
                  <c:v>1563.2470430000001</c:v>
                </c:pt>
                <c:pt idx="919">
                  <c:v>1547.65005</c:v>
                </c:pt>
                <c:pt idx="920">
                  <c:v>1561.8213009999999</c:v>
                </c:pt>
                <c:pt idx="921">
                  <c:v>1561.8213009999999</c:v>
                </c:pt>
                <c:pt idx="922">
                  <c:v>1561.8213009999999</c:v>
                </c:pt>
                <c:pt idx="923">
                  <c:v>1569.886195</c:v>
                </c:pt>
                <c:pt idx="924">
                  <c:v>1567.73496</c:v>
                </c:pt>
                <c:pt idx="925">
                  <c:v>1567.3920660000001</c:v>
                </c:pt>
                <c:pt idx="926">
                  <c:v>1562.2108539999999</c:v>
                </c:pt>
                <c:pt idx="927">
                  <c:v>1552.5313249999999</c:v>
                </c:pt>
                <c:pt idx="928">
                  <c:v>1552.5313249999999</c:v>
                </c:pt>
                <c:pt idx="929">
                  <c:v>1552.5313249999999</c:v>
                </c:pt>
                <c:pt idx="930">
                  <c:v>1527.2421549999999</c:v>
                </c:pt>
                <c:pt idx="931">
                  <c:v>1539.970947</c:v>
                </c:pt>
                <c:pt idx="932">
                  <c:v>1553.9879780000001</c:v>
                </c:pt>
                <c:pt idx="933">
                  <c:v>1560.6443429999999</c:v>
                </c:pt>
                <c:pt idx="934">
                  <c:v>1570.1114749999999</c:v>
                </c:pt>
                <c:pt idx="935">
                  <c:v>1570.1114749999999</c:v>
                </c:pt>
                <c:pt idx="936">
                  <c:v>1570.1114749999999</c:v>
                </c:pt>
                <c:pt idx="937">
                  <c:v>1569.21102</c:v>
                </c:pt>
                <c:pt idx="938">
                  <c:v>1560.0172239999999</c:v>
                </c:pt>
                <c:pt idx="939">
                  <c:v>1562.6367600000001</c:v>
                </c:pt>
                <c:pt idx="940">
                  <c:v>1575.8828169999999</c:v>
                </c:pt>
                <c:pt idx="941">
                  <c:v>1564.196162</c:v>
                </c:pt>
                <c:pt idx="942">
                  <c:v>1564.196162</c:v>
                </c:pt>
                <c:pt idx="943">
                  <c:v>1564.196162</c:v>
                </c:pt>
                <c:pt idx="944">
                  <c:v>1570.0001480000001</c:v>
                </c:pt>
                <c:pt idx="945">
                  <c:v>1577.070669</c:v>
                </c:pt>
                <c:pt idx="946">
                  <c:v>1575.535889</c:v>
                </c:pt>
                <c:pt idx="947">
                  <c:v>1582.4847870000001</c:v>
                </c:pt>
                <c:pt idx="948">
                  <c:v>1579.629766</c:v>
                </c:pt>
                <c:pt idx="949">
                  <c:v>1579.629766</c:v>
                </c:pt>
                <c:pt idx="950">
                  <c:v>1579.629766</c:v>
                </c:pt>
                <c:pt idx="951">
                  <c:v>1579.5118669999999</c:v>
                </c:pt>
                <c:pt idx="952">
                  <c:v>1581.529595</c:v>
                </c:pt>
                <c:pt idx="953">
                  <c:v>1585.8968990000001</c:v>
                </c:pt>
                <c:pt idx="954">
                  <c:v>1588.1664310000001</c:v>
                </c:pt>
                <c:pt idx="955">
                  <c:v>1591.0100010000001</c:v>
                </c:pt>
                <c:pt idx="956">
                  <c:v>1591.0100010000001</c:v>
                </c:pt>
                <c:pt idx="957">
                  <c:v>1591.0100010000001</c:v>
                </c:pt>
                <c:pt idx="958">
                  <c:v>1588.4577039999999</c:v>
                </c:pt>
                <c:pt idx="959">
                  <c:v>1576.4479140000001</c:v>
                </c:pt>
                <c:pt idx="960">
                  <c:v>1567.5558940000001</c:v>
                </c:pt>
                <c:pt idx="961">
                  <c:v>1556.9035839999999</c:v>
                </c:pt>
                <c:pt idx="962">
                  <c:v>1562.8109010000001</c:v>
                </c:pt>
                <c:pt idx="963">
                  <c:v>1562.8109010000001</c:v>
                </c:pt>
                <c:pt idx="964">
                  <c:v>1562.8109010000001</c:v>
                </c:pt>
                <c:pt idx="965">
                  <c:v>1579.996633</c:v>
                </c:pt>
                <c:pt idx="966">
                  <c:v>1589.022234</c:v>
                </c:pt>
                <c:pt idx="967">
                  <c:v>1591.5723760000001</c:v>
                </c:pt>
                <c:pt idx="968">
                  <c:v>1583.3542789999999</c:v>
                </c:pt>
                <c:pt idx="969">
                  <c:v>1594.8633150000001</c:v>
                </c:pt>
                <c:pt idx="970">
                  <c:v>1594.8633150000001</c:v>
                </c:pt>
                <c:pt idx="971">
                  <c:v>1594.8633150000001</c:v>
                </c:pt>
                <c:pt idx="972">
                  <c:v>1602.663284</c:v>
                </c:pt>
                <c:pt idx="973">
                  <c:v>1603.834282</c:v>
                </c:pt>
                <c:pt idx="974">
                  <c:v>1609.115198</c:v>
                </c:pt>
                <c:pt idx="975">
                  <c:v>1613.9211849999999</c:v>
                </c:pt>
                <c:pt idx="976">
                  <c:v>1615.683581</c:v>
                </c:pt>
                <c:pt idx="977">
                  <c:v>1615.683581</c:v>
                </c:pt>
                <c:pt idx="978">
                  <c:v>1615.683581</c:v>
                </c:pt>
                <c:pt idx="979">
                  <c:v>1619.571332</c:v>
                </c:pt>
                <c:pt idx="980">
                  <c:v>1615.014625</c:v>
                </c:pt>
                <c:pt idx="981">
                  <c:v>1607.9435129999999</c:v>
                </c:pt>
                <c:pt idx="982">
                  <c:v>1601.1727980000001</c:v>
                </c:pt>
                <c:pt idx="983">
                  <c:v>1596.2673119999999</c:v>
                </c:pt>
                <c:pt idx="984">
                  <c:v>1596.2673119999999</c:v>
                </c:pt>
                <c:pt idx="985">
                  <c:v>1596.2673119999999</c:v>
                </c:pt>
                <c:pt idx="986">
                  <c:v>1597.016783</c:v>
                </c:pt>
                <c:pt idx="987">
                  <c:v>1591.977478</c:v>
                </c:pt>
                <c:pt idx="988">
                  <c:v>1596.1809780000001</c:v>
                </c:pt>
                <c:pt idx="989">
                  <c:v>1592.242334</c:v>
                </c:pt>
                <c:pt idx="990">
                  <c:v>1580.9466110000001</c:v>
                </c:pt>
                <c:pt idx="991">
                  <c:v>1580.9466110000001</c:v>
                </c:pt>
                <c:pt idx="992">
                  <c:v>1580.9466110000001</c:v>
                </c:pt>
                <c:pt idx="993">
                  <c:v>1555.2201190000001</c:v>
                </c:pt>
                <c:pt idx="994">
                  <c:v>1557.378328</c:v>
                </c:pt>
                <c:pt idx="995">
                  <c:v>1568.693334</c:v>
                </c:pt>
                <c:pt idx="996">
                  <c:v>1584.755398</c:v>
                </c:pt>
                <c:pt idx="997">
                  <c:v>1582.3896090000001</c:v>
                </c:pt>
                <c:pt idx="998">
                  <c:v>1582.3896090000001</c:v>
                </c:pt>
                <c:pt idx="999">
                  <c:v>1582.3896090000001</c:v>
                </c:pt>
                <c:pt idx="1000">
                  <c:v>1579.1761039999999</c:v>
                </c:pt>
                <c:pt idx="1001">
                  <c:v>1550.0949720000001</c:v>
                </c:pt>
                <c:pt idx="1002">
                  <c:v>1547.8529739999999</c:v>
                </c:pt>
                <c:pt idx="1003">
                  <c:v>1538.2672930000001</c:v>
                </c:pt>
                <c:pt idx="1004">
                  <c:v>1544.6420089999999</c:v>
                </c:pt>
                <c:pt idx="1005">
                  <c:v>1544.6420089999999</c:v>
                </c:pt>
                <c:pt idx="1006">
                  <c:v>1544.6420089999999</c:v>
                </c:pt>
                <c:pt idx="1007">
                  <c:v>1529.8664630000001</c:v>
                </c:pt>
                <c:pt idx="1008">
                  <c:v>1540.484297</c:v>
                </c:pt>
                <c:pt idx="1009">
                  <c:v>1539.0035660000001</c:v>
                </c:pt>
                <c:pt idx="1010">
                  <c:v>1556.8935719999999</c:v>
                </c:pt>
                <c:pt idx="1011">
                  <c:v>1556.2216189999999</c:v>
                </c:pt>
                <c:pt idx="1012">
                  <c:v>1556.2216189999999</c:v>
                </c:pt>
                <c:pt idx="1013">
                  <c:v>1556.2216189999999</c:v>
                </c:pt>
                <c:pt idx="1014">
                  <c:v>1552.0090749999999</c:v>
                </c:pt>
                <c:pt idx="1015">
                  <c:v>1547.1584969999999</c:v>
                </c:pt>
                <c:pt idx="1016">
                  <c:v>1554.6094700000001</c:v>
                </c:pt>
                <c:pt idx="1017">
                  <c:v>1576.2109230000001</c:v>
                </c:pt>
                <c:pt idx="1018">
                  <c:v>1589.926651</c:v>
                </c:pt>
                <c:pt idx="1019">
                  <c:v>1589.926651</c:v>
                </c:pt>
                <c:pt idx="1020">
                  <c:v>1589.926651</c:v>
                </c:pt>
                <c:pt idx="1021">
                  <c:v>1591.9471719999999</c:v>
                </c:pt>
                <c:pt idx="1022">
                  <c:v>1603.657072</c:v>
                </c:pt>
                <c:pt idx="1023">
                  <c:v>1609.823179</c:v>
                </c:pt>
                <c:pt idx="1024">
                  <c:v>1610.8014909999999</c:v>
                </c:pt>
                <c:pt idx="1025">
                  <c:v>1610.3276269999999</c:v>
                </c:pt>
                <c:pt idx="1026">
                  <c:v>1610.3276269999999</c:v>
                </c:pt>
                <c:pt idx="1027">
                  <c:v>1610.3276269999999</c:v>
                </c:pt>
                <c:pt idx="1028">
                  <c:v>1614.9077560000001</c:v>
                </c:pt>
                <c:pt idx="1029">
                  <c:v>1618.1606280000001</c:v>
                </c:pt>
                <c:pt idx="1030">
                  <c:v>1609.3183650000001</c:v>
                </c:pt>
                <c:pt idx="1031">
                  <c:v>1620.7497920000001</c:v>
                </c:pt>
                <c:pt idx="1032">
                  <c:v>1617.179623</c:v>
                </c:pt>
                <c:pt idx="1033">
                  <c:v>1617.179623</c:v>
                </c:pt>
                <c:pt idx="1034">
                  <c:v>1617.179623</c:v>
                </c:pt>
                <c:pt idx="1035">
                  <c:v>1624.297145</c:v>
                </c:pt>
                <c:pt idx="1036">
                  <c:v>1626.553934</c:v>
                </c:pt>
                <c:pt idx="1037">
                  <c:v>1633.8631740000001</c:v>
                </c:pt>
                <c:pt idx="1038">
                  <c:v>1640.4555419999999</c:v>
                </c:pt>
                <c:pt idx="1039">
                  <c:v>1643.3957720000001</c:v>
                </c:pt>
                <c:pt idx="1040">
                  <c:v>1643.3957720000001</c:v>
                </c:pt>
                <c:pt idx="1041">
                  <c:v>1643.3957720000001</c:v>
                </c:pt>
                <c:pt idx="1042">
                  <c:v>1646.6208039999999</c:v>
                </c:pt>
                <c:pt idx="1043">
                  <c:v>1642.8598400000001</c:v>
                </c:pt>
                <c:pt idx="1044">
                  <c:v>1631.4665359999999</c:v>
                </c:pt>
                <c:pt idx="1045">
                  <c:v>1632.7767289999999</c:v>
                </c:pt>
                <c:pt idx="1046">
                  <c:v>1643.3631230000001</c:v>
                </c:pt>
                <c:pt idx="1047">
                  <c:v>1643.3631230000001</c:v>
                </c:pt>
                <c:pt idx="1048">
                  <c:v>1643.3631230000001</c:v>
                </c:pt>
                <c:pt idx="1049">
                  <c:v>1644.8726200000001</c:v>
                </c:pt>
                <c:pt idx="1050">
                  <c:v>1647.9716289999999</c:v>
                </c:pt>
                <c:pt idx="1051">
                  <c:v>1642.7026060000001</c:v>
                </c:pt>
                <c:pt idx="1052">
                  <c:v>1643.335259</c:v>
                </c:pt>
                <c:pt idx="1053">
                  <c:v>1639.761974</c:v>
                </c:pt>
                <c:pt idx="1054">
                  <c:v>1639.761974</c:v>
                </c:pt>
                <c:pt idx="1055">
                  <c:v>1639.761974</c:v>
                </c:pt>
                <c:pt idx="1056">
                  <c:v>1630.5137</c:v>
                </c:pt>
                <c:pt idx="1057">
                  <c:v>1627.5547349999999</c:v>
                </c:pt>
                <c:pt idx="1058">
                  <c:v>1627.83384</c:v>
                </c:pt>
                <c:pt idx="1059">
                  <c:v>1630.0699360000001</c:v>
                </c:pt>
                <c:pt idx="1060">
                  <c:v>1593.657598</c:v>
                </c:pt>
                <c:pt idx="1061">
                  <c:v>1593.657598</c:v>
                </c:pt>
                <c:pt idx="1062">
                  <c:v>1593.657598</c:v>
                </c:pt>
                <c:pt idx="1063">
                  <c:v>1603.863276</c:v>
                </c:pt>
                <c:pt idx="1064">
                  <c:v>1578.7287100000001</c:v>
                </c:pt>
                <c:pt idx="1065">
                  <c:v>1574.73128</c:v>
                </c:pt>
                <c:pt idx="1066">
                  <c:v>1586.89427</c:v>
                </c:pt>
                <c:pt idx="1067">
                  <c:v>1574.074431</c:v>
                </c:pt>
                <c:pt idx="1068">
                  <c:v>1574.074431</c:v>
                </c:pt>
                <c:pt idx="1069">
                  <c:v>1574.074431</c:v>
                </c:pt>
                <c:pt idx="1070">
                  <c:v>1586.442683</c:v>
                </c:pt>
                <c:pt idx="1071">
                  <c:v>1619.8346369999999</c:v>
                </c:pt>
                <c:pt idx="1072">
                  <c:v>1626.1984540000001</c:v>
                </c:pt>
                <c:pt idx="1073">
                  <c:v>1616.5594799999999</c:v>
                </c:pt>
                <c:pt idx="1074">
                  <c:v>1622.31456</c:v>
                </c:pt>
                <c:pt idx="1075">
                  <c:v>1622.31456</c:v>
                </c:pt>
                <c:pt idx="1076">
                  <c:v>1622.31456</c:v>
                </c:pt>
                <c:pt idx="1077">
                  <c:v>1609.338802</c:v>
                </c:pt>
                <c:pt idx="1078">
                  <c:v>1597.4457580000001</c:v>
                </c:pt>
                <c:pt idx="1079">
                  <c:v>1613.050017</c:v>
                </c:pt>
                <c:pt idx="1080">
                  <c:v>1611.0591959999999</c:v>
                </c:pt>
                <c:pt idx="1081">
                  <c:v>1597.563351</c:v>
                </c:pt>
                <c:pt idx="1082">
                  <c:v>1597.563351</c:v>
                </c:pt>
                <c:pt idx="1083">
                  <c:v>1597.563351</c:v>
                </c:pt>
                <c:pt idx="1084">
                  <c:v>1576.0215599999999</c:v>
                </c:pt>
                <c:pt idx="1085">
                  <c:v>1601.5031839999999</c:v>
                </c:pt>
                <c:pt idx="1086">
                  <c:v>1616.6666829999999</c:v>
                </c:pt>
                <c:pt idx="1087">
                  <c:v>1628.313195</c:v>
                </c:pt>
                <c:pt idx="1088">
                  <c:v>1628.826307</c:v>
                </c:pt>
                <c:pt idx="1089">
                  <c:v>1628.826307</c:v>
                </c:pt>
                <c:pt idx="1090">
                  <c:v>1628.826307</c:v>
                </c:pt>
                <c:pt idx="1091">
                  <c:v>1642.9584379999999</c:v>
                </c:pt>
                <c:pt idx="1092">
                  <c:v>1644.474633</c:v>
                </c:pt>
                <c:pt idx="1093">
                  <c:v>1645.53523</c:v>
                </c:pt>
                <c:pt idx="1094">
                  <c:v>1643.350115</c:v>
                </c:pt>
                <c:pt idx="1095">
                  <c:v>1642.3845530000001</c:v>
                </c:pt>
                <c:pt idx="1096">
                  <c:v>1642.3845530000001</c:v>
                </c:pt>
                <c:pt idx="1097">
                  <c:v>1642.3845530000001</c:v>
                </c:pt>
                <c:pt idx="1098">
                  <c:v>1647.0396270000001</c:v>
                </c:pt>
                <c:pt idx="1099">
                  <c:v>1650.344407</c:v>
                </c:pt>
                <c:pt idx="1100">
                  <c:v>1628.248079</c:v>
                </c:pt>
                <c:pt idx="1101">
                  <c:v>1619.181474</c:v>
                </c:pt>
                <c:pt idx="1102">
                  <c:v>1617.539898</c:v>
                </c:pt>
                <c:pt idx="1103">
                  <c:v>1617.539898</c:v>
                </c:pt>
                <c:pt idx="1104">
                  <c:v>1617.539898</c:v>
                </c:pt>
                <c:pt idx="1105">
                  <c:v>1613.312725</c:v>
                </c:pt>
                <c:pt idx="1106">
                  <c:v>1627.224471</c:v>
                </c:pt>
                <c:pt idx="1107">
                  <c:v>1640.2819340000001</c:v>
                </c:pt>
                <c:pt idx="1108">
                  <c:v>1625.3416609999999</c:v>
                </c:pt>
                <c:pt idx="1109">
                  <c:v>1620.4208779999999</c:v>
                </c:pt>
                <c:pt idx="1110">
                  <c:v>1620.4208779999999</c:v>
                </c:pt>
                <c:pt idx="1111">
                  <c:v>1620.4208779999999</c:v>
                </c:pt>
                <c:pt idx="1112">
                  <c:v>1621.3536160000001</c:v>
                </c:pt>
                <c:pt idx="1113">
                  <c:v>1595.9814180000001</c:v>
                </c:pt>
                <c:pt idx="1114">
                  <c:v>1584.18614</c:v>
                </c:pt>
                <c:pt idx="1115">
                  <c:v>1579.255191</c:v>
                </c:pt>
                <c:pt idx="1116">
                  <c:v>1551.747932</c:v>
                </c:pt>
                <c:pt idx="1117">
                  <c:v>1551.747932</c:v>
                </c:pt>
                <c:pt idx="1118">
                  <c:v>1551.747932</c:v>
                </c:pt>
                <c:pt idx="1119">
                  <c:v>1539.6601089999999</c:v>
                </c:pt>
                <c:pt idx="1120">
                  <c:v>1524.3853690000001</c:v>
                </c:pt>
                <c:pt idx="1121">
                  <c:v>1526.4490929999999</c:v>
                </c:pt>
                <c:pt idx="1122">
                  <c:v>1512.6160640000001</c:v>
                </c:pt>
                <c:pt idx="1123">
                  <c:v>1535.3176490000001</c:v>
                </c:pt>
                <c:pt idx="1124">
                  <c:v>1535.3176490000001</c:v>
                </c:pt>
                <c:pt idx="1125">
                  <c:v>1535.3176490000001</c:v>
                </c:pt>
                <c:pt idx="1126">
                  <c:v>1562.0302280000001</c:v>
                </c:pt>
                <c:pt idx="1127">
                  <c:v>1575.351075</c:v>
                </c:pt>
                <c:pt idx="1128">
                  <c:v>1587.54222</c:v>
                </c:pt>
                <c:pt idx="1129">
                  <c:v>1559.454258</c:v>
                </c:pt>
                <c:pt idx="1130">
                  <c:v>1565.3037449999999</c:v>
                </c:pt>
                <c:pt idx="1131">
                  <c:v>1565.3037449999999</c:v>
                </c:pt>
                <c:pt idx="1132">
                  <c:v>1565.3037449999999</c:v>
                </c:pt>
                <c:pt idx="1133">
                  <c:v>1564.1459580000001</c:v>
                </c:pt>
                <c:pt idx="1134">
                  <c:v>1572.2204850000001</c:v>
                </c:pt>
                <c:pt idx="1135">
                  <c:v>1596.914217</c:v>
                </c:pt>
                <c:pt idx="1136">
                  <c:v>1582.0508649999999</c:v>
                </c:pt>
                <c:pt idx="1137">
                  <c:v>1558.547822</c:v>
                </c:pt>
                <c:pt idx="1138">
                  <c:v>1558.547822</c:v>
                </c:pt>
                <c:pt idx="1139">
                  <c:v>1558.547822</c:v>
                </c:pt>
                <c:pt idx="1140">
                  <c:v>1543.1729720000001</c:v>
                </c:pt>
                <c:pt idx="1141">
                  <c:v>1563.930791</c:v>
                </c:pt>
                <c:pt idx="1142">
                  <c:v>1569.0989589999999</c:v>
                </c:pt>
                <c:pt idx="1143">
                  <c:v>1545.9754579999999</c:v>
                </c:pt>
                <c:pt idx="1144">
                  <c:v>1532.9230769999999</c:v>
                </c:pt>
                <c:pt idx="1145">
                  <c:v>1532.9230769999999</c:v>
                </c:pt>
                <c:pt idx="1146">
                  <c:v>1532.9230769999999</c:v>
                </c:pt>
                <c:pt idx="1147">
                  <c:v>1527.630402</c:v>
                </c:pt>
                <c:pt idx="1148">
                  <c:v>1513.8811370000001</c:v>
                </c:pt>
                <c:pt idx="1149">
                  <c:v>1495.7070759999999</c:v>
                </c:pt>
                <c:pt idx="1150">
                  <c:v>1486.8461500000001</c:v>
                </c:pt>
                <c:pt idx="1151">
                  <c:v>1523.134906</c:v>
                </c:pt>
                <c:pt idx="1152">
                  <c:v>1523.134906</c:v>
                </c:pt>
                <c:pt idx="1153">
                  <c:v>1523.134906</c:v>
                </c:pt>
                <c:pt idx="1154">
                  <c:v>1522.1551239999999</c:v>
                </c:pt>
                <c:pt idx="1155">
                  <c:v>1501.6353320000001</c:v>
                </c:pt>
                <c:pt idx="1156">
                  <c:v>1515.6325609999999</c:v>
                </c:pt>
                <c:pt idx="1157">
                  <c:v>1506.582406</c:v>
                </c:pt>
                <c:pt idx="1158">
                  <c:v>1481.7448589999999</c:v>
                </c:pt>
                <c:pt idx="1159">
                  <c:v>1481.7448589999999</c:v>
                </c:pt>
                <c:pt idx="1160">
                  <c:v>1481.7448589999999</c:v>
                </c:pt>
                <c:pt idx="1161">
                  <c:v>1441.3373670000001</c:v>
                </c:pt>
                <c:pt idx="1162">
                  <c:v>1429.9710500000001</c:v>
                </c:pt>
                <c:pt idx="1163">
                  <c:v>1467.4674930000001</c:v>
                </c:pt>
                <c:pt idx="1164">
                  <c:v>1465.02538</c:v>
                </c:pt>
                <c:pt idx="1165">
                  <c:v>1448.3108999999999</c:v>
                </c:pt>
                <c:pt idx="1166">
                  <c:v>1448.3108999999999</c:v>
                </c:pt>
                <c:pt idx="1167">
                  <c:v>1448.3108999999999</c:v>
                </c:pt>
                <c:pt idx="1168">
                  <c:v>1437.7970640000001</c:v>
                </c:pt>
                <c:pt idx="1169">
                  <c:v>1451.422521</c:v>
                </c:pt>
                <c:pt idx="1170">
                  <c:v>1491.6578730000001</c:v>
                </c:pt>
                <c:pt idx="1171">
                  <c:v>1518.3749600000001</c:v>
                </c:pt>
                <c:pt idx="1172">
                  <c:v>1531.9629170000001</c:v>
                </c:pt>
                <c:pt idx="1173">
                  <c:v>1531.9629170000001</c:v>
                </c:pt>
                <c:pt idx="1174">
                  <c:v>1531.9629170000001</c:v>
                </c:pt>
                <c:pt idx="1175">
                  <c:v>1530.6400550000001</c:v>
                </c:pt>
                <c:pt idx="1176">
                  <c:v>1546.8386210000001</c:v>
                </c:pt>
                <c:pt idx="1177">
                  <c:v>1535.864345</c:v>
                </c:pt>
                <c:pt idx="1178">
                  <c:v>1548.4661510000001</c:v>
                </c:pt>
                <c:pt idx="1179">
                  <c:v>1550.292263</c:v>
                </c:pt>
                <c:pt idx="1180">
                  <c:v>1550.292263</c:v>
                </c:pt>
                <c:pt idx="1181">
                  <c:v>1550.292263</c:v>
                </c:pt>
                <c:pt idx="1182">
                  <c:v>1556.011698</c:v>
                </c:pt>
                <c:pt idx="1183">
                  <c:v>1580.0700509999999</c:v>
                </c:pt>
                <c:pt idx="1184">
                  <c:v>1576.7763970000001</c:v>
                </c:pt>
                <c:pt idx="1185">
                  <c:v>1556.0220039999999</c:v>
                </c:pt>
                <c:pt idx="1186">
                  <c:v>1558.4719709999999</c:v>
                </c:pt>
                <c:pt idx="1187">
                  <c:v>1558.4719709999999</c:v>
                </c:pt>
                <c:pt idx="1188">
                  <c:v>1558.4719709999999</c:v>
                </c:pt>
                <c:pt idx="1189">
                  <c:v>1571.9131749999999</c:v>
                </c:pt>
                <c:pt idx="1190">
                  <c:v>1556.842103</c:v>
                </c:pt>
                <c:pt idx="1191">
                  <c:v>1537.9271550000001</c:v>
                </c:pt>
                <c:pt idx="1192">
                  <c:v>1536.5897990000001</c:v>
                </c:pt>
                <c:pt idx="1193">
                  <c:v>1536.1837579999999</c:v>
                </c:pt>
                <c:pt idx="1194">
                  <c:v>1536.1837579999999</c:v>
                </c:pt>
                <c:pt idx="1195">
                  <c:v>1536.1837579999999</c:v>
                </c:pt>
                <c:pt idx="1196">
                  <c:v>1515.9267870000001</c:v>
                </c:pt>
                <c:pt idx="1197">
                  <c:v>1510.066071</c:v>
                </c:pt>
                <c:pt idx="1198">
                  <c:v>1523.075765</c:v>
                </c:pt>
                <c:pt idx="1199">
                  <c:v>1511.879692</c:v>
                </c:pt>
                <c:pt idx="1200">
                  <c:v>1510.7674480000001</c:v>
                </c:pt>
                <c:pt idx="1201">
                  <c:v>1510.7674480000001</c:v>
                </c:pt>
                <c:pt idx="1202">
                  <c:v>1510.7674480000001</c:v>
                </c:pt>
                <c:pt idx="1203">
                  <c:v>1507.343525</c:v>
                </c:pt>
                <c:pt idx="1204">
                  <c:v>1519.82412</c:v>
                </c:pt>
                <c:pt idx="1205">
                  <c:v>1524.3108649999999</c:v>
                </c:pt>
                <c:pt idx="1206">
                  <c:v>1507.3999200000001</c:v>
                </c:pt>
                <c:pt idx="1207">
                  <c:v>1470.614642</c:v>
                </c:pt>
                <c:pt idx="1208">
                  <c:v>1470.614642</c:v>
                </c:pt>
                <c:pt idx="1209">
                  <c:v>1470.614642</c:v>
                </c:pt>
                <c:pt idx="1210">
                  <c:v>1464.0994169999999</c:v>
                </c:pt>
                <c:pt idx="1211">
                  <c:v>1434.4739589999999</c:v>
                </c:pt>
                <c:pt idx="1212">
                  <c:v>1432.1785769999999</c:v>
                </c:pt>
                <c:pt idx="1213">
                  <c:v>1458.4308619999999</c:v>
                </c:pt>
                <c:pt idx="1214">
                  <c:v>1432.0572560000001</c:v>
                </c:pt>
                <c:pt idx="1215">
                  <c:v>1432.0572560000001</c:v>
                </c:pt>
                <c:pt idx="1216">
                  <c:v>1432.0572560000001</c:v>
                </c:pt>
                <c:pt idx="1217">
                  <c:v>1432.1529599999999</c:v>
                </c:pt>
                <c:pt idx="1218">
                  <c:v>1437.877939</c:v>
                </c:pt>
                <c:pt idx="1219">
                  <c:v>1461.924252</c:v>
                </c:pt>
                <c:pt idx="1220">
                  <c:v>1424.9190149999999</c:v>
                </c:pt>
                <c:pt idx="1221">
                  <c:v>1411.2009929999999</c:v>
                </c:pt>
                <c:pt idx="1222">
                  <c:v>1411.2009929999999</c:v>
                </c:pt>
                <c:pt idx="1223">
                  <c:v>1411.2009929999999</c:v>
                </c:pt>
                <c:pt idx="1224">
                  <c:v>1367.7722550000001</c:v>
                </c:pt>
                <c:pt idx="1225">
                  <c:v>1369.187725</c:v>
                </c:pt>
                <c:pt idx="1226">
                  <c:v>1358.735132</c:v>
                </c:pt>
                <c:pt idx="1227">
                  <c:v>1349.843083</c:v>
                </c:pt>
                <c:pt idx="1228">
                  <c:v>1380.593126</c:v>
                </c:pt>
                <c:pt idx="1229">
                  <c:v>1380.593126</c:v>
                </c:pt>
                <c:pt idx="1230">
                  <c:v>1380.593126</c:v>
                </c:pt>
                <c:pt idx="1231">
                  <c:v>1377.8480959999999</c:v>
                </c:pt>
                <c:pt idx="1232">
                  <c:v>1405.560831</c:v>
                </c:pt>
                <c:pt idx="1233">
                  <c:v>1368.916557</c:v>
                </c:pt>
                <c:pt idx="1234">
                  <c:v>1360.4026389999999</c:v>
                </c:pt>
                <c:pt idx="1235">
                  <c:v>1365.554576</c:v>
                </c:pt>
                <c:pt idx="1236">
                  <c:v>1365.554576</c:v>
                </c:pt>
                <c:pt idx="1237">
                  <c:v>1365.554576</c:v>
                </c:pt>
                <c:pt idx="1238">
                  <c:v>1386.9110009999999</c:v>
                </c:pt>
                <c:pt idx="1239">
                  <c:v>1374.6108830000001</c:v>
                </c:pt>
                <c:pt idx="1240">
                  <c:v>1384.007476</c:v>
                </c:pt>
                <c:pt idx="1241">
                  <c:v>1404.5831049999999</c:v>
                </c:pt>
                <c:pt idx="1242">
                  <c:v>1434.530422</c:v>
                </c:pt>
                <c:pt idx="1243">
                  <c:v>1434.530422</c:v>
                </c:pt>
                <c:pt idx="1244">
                  <c:v>1434.530422</c:v>
                </c:pt>
                <c:pt idx="1245">
                  <c:v>1443.4900540000001</c:v>
                </c:pt>
                <c:pt idx="1246">
                  <c:v>1434.750855</c:v>
                </c:pt>
                <c:pt idx="1247">
                  <c:v>1424.1227590000001</c:v>
                </c:pt>
                <c:pt idx="1248">
                  <c:v>1443.1524019999999</c:v>
                </c:pt>
                <c:pt idx="1249">
                  <c:v>1427.2352780000001</c:v>
                </c:pt>
                <c:pt idx="1250">
                  <c:v>1427.2352780000001</c:v>
                </c:pt>
                <c:pt idx="1251">
                  <c:v>1427.2352780000001</c:v>
                </c:pt>
                <c:pt idx="1252">
                  <c:v>1433.809577</c:v>
                </c:pt>
                <c:pt idx="1253">
                  <c:v>1439.3675559999999</c:v>
                </c:pt>
                <c:pt idx="1254">
                  <c:v>1431.361572</c:v>
                </c:pt>
                <c:pt idx="1255">
                  <c:v>1402.519209</c:v>
                </c:pt>
                <c:pt idx="1256">
                  <c:v>1364.1768870000001</c:v>
                </c:pt>
                <c:pt idx="1257">
                  <c:v>1364.1768870000001</c:v>
                </c:pt>
                <c:pt idx="1258">
                  <c:v>1364.1768870000001</c:v>
                </c:pt>
                <c:pt idx="1259">
                  <c:v>1314.343834</c:v>
                </c:pt>
                <c:pt idx="1260">
                  <c:v>1306.124501</c:v>
                </c:pt>
                <c:pt idx="1261">
                  <c:v>1320.5615740000001</c:v>
                </c:pt>
                <c:pt idx="1262">
                  <c:v>1288.816677</c:v>
                </c:pt>
                <c:pt idx="1263">
                  <c:v>1286.155411</c:v>
                </c:pt>
                <c:pt idx="1264">
                  <c:v>1286.155411</c:v>
                </c:pt>
                <c:pt idx="1265">
                  <c:v>1286.155411</c:v>
                </c:pt>
                <c:pt idx="1266">
                  <c:v>1289.764723</c:v>
                </c:pt>
                <c:pt idx="1267">
                  <c:v>1314.454684</c:v>
                </c:pt>
                <c:pt idx="1268">
                  <c:v>1308.1424019999999</c:v>
                </c:pt>
                <c:pt idx="1269">
                  <c:v>1313.961912</c:v>
                </c:pt>
                <c:pt idx="1270">
                  <c:v>1348.5038770000001</c:v>
                </c:pt>
                <c:pt idx="1271">
                  <c:v>1348.5038770000001</c:v>
                </c:pt>
                <c:pt idx="1272">
                  <c:v>1348.5038770000001</c:v>
                </c:pt>
                <c:pt idx="1273">
                  <c:v>1352.8019830000001</c:v>
                </c:pt>
                <c:pt idx="1274">
                  <c:v>1335.4857</c:v>
                </c:pt>
                <c:pt idx="1275">
                  <c:v>1329.023312</c:v>
                </c:pt>
                <c:pt idx="1276">
                  <c:v>1314.3976540000001</c:v>
                </c:pt>
              </c:numCache>
            </c:numRef>
          </c:val>
          <c:smooth val="0"/>
          <c:extLst>
            <c:ext xmlns:c16="http://schemas.microsoft.com/office/drawing/2014/chart" uri="{C3380CC4-5D6E-409C-BE32-E72D297353CC}">
              <c16:uniqueId val="{00000007-A273-4549-9841-B40493BFFB13}"/>
            </c:ext>
          </c:extLst>
        </c:ser>
        <c:dLbls>
          <c:showLegendKey val="0"/>
          <c:showVal val="0"/>
          <c:showCatName val="0"/>
          <c:showSerName val="0"/>
          <c:showPercent val="0"/>
          <c:showBubbleSize val="0"/>
        </c:dLbls>
        <c:marker val="1"/>
        <c:smooth val="0"/>
        <c:axId val="2073610271"/>
        <c:axId val="2073612767"/>
      </c:lineChart>
      <c:dateAx>
        <c:axId val="2073610271"/>
        <c:scaling>
          <c:orientation val="minMax"/>
        </c:scaling>
        <c:delete val="1"/>
        <c:axPos val="b"/>
        <c:numFmt formatCode="m/d/yyyy" sourceLinked="1"/>
        <c:majorTickMark val="out"/>
        <c:minorTickMark val="none"/>
        <c:tickLblPos val="nextTo"/>
        <c:crossAx val="2073612767"/>
        <c:crosses val="autoZero"/>
        <c:auto val="1"/>
        <c:lblOffset val="100"/>
        <c:baseTimeUnit val="days"/>
      </c:dateAx>
      <c:valAx>
        <c:axId val="2073612767"/>
        <c:scaling>
          <c:orientation val="minMax"/>
        </c:scaling>
        <c:delete val="1"/>
        <c:axPos val="l"/>
        <c:numFmt formatCode="General" sourceLinked="1"/>
        <c:majorTickMark val="none"/>
        <c:minorTickMark val="none"/>
        <c:tickLblPos val="nextTo"/>
        <c:crossAx val="2073610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482695477018861E-2"/>
          <c:y val="3.1264158242057472E-2"/>
          <c:w val="0.91533822174432977"/>
          <c:h val="0.89399343264551967"/>
        </c:manualLayout>
      </c:layout>
      <c:lineChart>
        <c:grouping val="standard"/>
        <c:varyColors val="0"/>
        <c:ser>
          <c:idx val="0"/>
          <c:order val="0"/>
          <c:tx>
            <c:strRef>
              <c:f>Sheet1!$B$1</c:f>
              <c:strCache>
                <c:ptCount val="1"/>
                <c:pt idx="0">
                  <c:v>Price</c:v>
                </c:pt>
              </c:strCache>
            </c:strRef>
          </c:tx>
          <c:spPr>
            <a:ln w="38100">
              <a:solidFill>
                <a:srgbClr val="00608A"/>
              </a:solidFill>
            </a:ln>
          </c:spPr>
          <c:marker>
            <c:symbol val="none"/>
          </c:marker>
          <c:cat>
            <c:numRef>
              <c:f>Sheet1!$A$2:$A$5670</c:f>
              <c:numCache>
                <c:formatCode>m/d/yyyy</c:formatCode>
                <c:ptCount val="5669"/>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formatCode="m/d/yy">
                  <c:v>44564</c:v>
                </c:pt>
                <c:pt idx="5537" formatCode="m/d/yy">
                  <c:v>44565</c:v>
                </c:pt>
                <c:pt idx="5538" formatCode="m/d/yy">
                  <c:v>44566</c:v>
                </c:pt>
                <c:pt idx="5539" formatCode="m/d/yy">
                  <c:v>44567</c:v>
                </c:pt>
                <c:pt idx="5540" formatCode="m/d/yy">
                  <c:v>44568</c:v>
                </c:pt>
                <c:pt idx="5541" formatCode="m/d/yy">
                  <c:v>44571</c:v>
                </c:pt>
                <c:pt idx="5542" formatCode="m/d/yy">
                  <c:v>44572</c:v>
                </c:pt>
                <c:pt idx="5543" formatCode="m/d/yy">
                  <c:v>44573</c:v>
                </c:pt>
                <c:pt idx="5544" formatCode="m/d/yy">
                  <c:v>44574</c:v>
                </c:pt>
                <c:pt idx="5545" formatCode="m/d/yy">
                  <c:v>44575</c:v>
                </c:pt>
                <c:pt idx="5546" formatCode="m/d/yy">
                  <c:v>44579</c:v>
                </c:pt>
                <c:pt idx="5547" formatCode="m/d/yy">
                  <c:v>44580</c:v>
                </c:pt>
                <c:pt idx="5548" formatCode="m/d/yy">
                  <c:v>44581</c:v>
                </c:pt>
                <c:pt idx="5549" formatCode="m/d/yy">
                  <c:v>44582</c:v>
                </c:pt>
                <c:pt idx="5550" formatCode="m/d/yy">
                  <c:v>44585</c:v>
                </c:pt>
                <c:pt idx="5551" formatCode="m/d/yy">
                  <c:v>44586</c:v>
                </c:pt>
                <c:pt idx="5552" formatCode="m/d/yy">
                  <c:v>44587</c:v>
                </c:pt>
                <c:pt idx="5553" formatCode="m/d/yy">
                  <c:v>44588</c:v>
                </c:pt>
                <c:pt idx="5554" formatCode="m/d/yy">
                  <c:v>44589</c:v>
                </c:pt>
                <c:pt idx="5555" formatCode="m/d/yy">
                  <c:v>44592</c:v>
                </c:pt>
                <c:pt idx="5556" formatCode="m/d/yy">
                  <c:v>44593</c:v>
                </c:pt>
                <c:pt idx="5557" formatCode="m/d/yy">
                  <c:v>44594</c:v>
                </c:pt>
                <c:pt idx="5558" formatCode="m/d/yy">
                  <c:v>44595</c:v>
                </c:pt>
                <c:pt idx="5559" formatCode="m/d/yy">
                  <c:v>44596</c:v>
                </c:pt>
                <c:pt idx="5560" formatCode="m/d/yy">
                  <c:v>44599</c:v>
                </c:pt>
                <c:pt idx="5561" formatCode="m/d/yy">
                  <c:v>44600</c:v>
                </c:pt>
                <c:pt idx="5562" formatCode="m/d/yy">
                  <c:v>44601</c:v>
                </c:pt>
                <c:pt idx="5563" formatCode="m/d/yy">
                  <c:v>44602</c:v>
                </c:pt>
                <c:pt idx="5564" formatCode="m/d/yy">
                  <c:v>44603</c:v>
                </c:pt>
                <c:pt idx="5565" formatCode="m/d/yy">
                  <c:v>44606</c:v>
                </c:pt>
                <c:pt idx="5566" formatCode="m/d/yy">
                  <c:v>44607</c:v>
                </c:pt>
                <c:pt idx="5567" formatCode="m/d/yy">
                  <c:v>44608</c:v>
                </c:pt>
                <c:pt idx="5568" formatCode="m/d/yy">
                  <c:v>44609</c:v>
                </c:pt>
                <c:pt idx="5569" formatCode="m/d/yy">
                  <c:v>44610</c:v>
                </c:pt>
                <c:pt idx="5570" formatCode="m/d/yy">
                  <c:v>44614</c:v>
                </c:pt>
                <c:pt idx="5571" formatCode="m/d/yy">
                  <c:v>44615</c:v>
                </c:pt>
                <c:pt idx="5572" formatCode="m/d/yy">
                  <c:v>44616</c:v>
                </c:pt>
                <c:pt idx="5573" formatCode="m/d/yy">
                  <c:v>44617</c:v>
                </c:pt>
                <c:pt idx="5574" formatCode="m/d/yy">
                  <c:v>44620</c:v>
                </c:pt>
                <c:pt idx="5575" formatCode="m/d/yy">
                  <c:v>44621</c:v>
                </c:pt>
                <c:pt idx="5576" formatCode="m/d/yy">
                  <c:v>44622</c:v>
                </c:pt>
                <c:pt idx="5577" formatCode="m/d/yy">
                  <c:v>44623</c:v>
                </c:pt>
                <c:pt idx="5578" formatCode="m/d/yy">
                  <c:v>44624</c:v>
                </c:pt>
                <c:pt idx="5579" formatCode="m/d/yy">
                  <c:v>44627</c:v>
                </c:pt>
                <c:pt idx="5580" formatCode="m/d/yy">
                  <c:v>44628</c:v>
                </c:pt>
                <c:pt idx="5581" formatCode="m/d/yy">
                  <c:v>44629</c:v>
                </c:pt>
                <c:pt idx="5582" formatCode="m/d/yy">
                  <c:v>44630</c:v>
                </c:pt>
                <c:pt idx="5583" formatCode="m/d/yy">
                  <c:v>44631</c:v>
                </c:pt>
                <c:pt idx="5584" formatCode="m/d/yy">
                  <c:v>44634</c:v>
                </c:pt>
                <c:pt idx="5585" formatCode="m/d/yy">
                  <c:v>44635</c:v>
                </c:pt>
                <c:pt idx="5586" formatCode="m/d/yy">
                  <c:v>44636</c:v>
                </c:pt>
                <c:pt idx="5587" formatCode="m/d/yy">
                  <c:v>44637</c:v>
                </c:pt>
                <c:pt idx="5588" formatCode="m/d/yy">
                  <c:v>44638</c:v>
                </c:pt>
                <c:pt idx="5589" formatCode="m/d/yy">
                  <c:v>44641</c:v>
                </c:pt>
                <c:pt idx="5590" formatCode="m/d/yy">
                  <c:v>44642</c:v>
                </c:pt>
                <c:pt idx="5591" formatCode="m/d/yy">
                  <c:v>44643</c:v>
                </c:pt>
                <c:pt idx="5592" formatCode="m/d/yy">
                  <c:v>44644</c:v>
                </c:pt>
                <c:pt idx="5593" formatCode="m/d/yy">
                  <c:v>44645</c:v>
                </c:pt>
                <c:pt idx="5594" formatCode="m/d/yy">
                  <c:v>44648</c:v>
                </c:pt>
                <c:pt idx="5595" formatCode="m/d/yy">
                  <c:v>44649</c:v>
                </c:pt>
                <c:pt idx="5596" formatCode="m/d/yy">
                  <c:v>44650</c:v>
                </c:pt>
                <c:pt idx="5597" formatCode="m/d/yy">
                  <c:v>44651</c:v>
                </c:pt>
                <c:pt idx="5598" formatCode="m/d/yy">
                  <c:v>44652</c:v>
                </c:pt>
                <c:pt idx="5599" formatCode="m/d/yy">
                  <c:v>44655</c:v>
                </c:pt>
                <c:pt idx="5600" formatCode="m/d/yy">
                  <c:v>44656</c:v>
                </c:pt>
                <c:pt idx="5601" formatCode="m/d/yy">
                  <c:v>44657</c:v>
                </c:pt>
                <c:pt idx="5602" formatCode="m/d/yy">
                  <c:v>44658</c:v>
                </c:pt>
                <c:pt idx="5603" formatCode="m/d/yy">
                  <c:v>44659</c:v>
                </c:pt>
                <c:pt idx="5604" formatCode="m/d/yy">
                  <c:v>44662</c:v>
                </c:pt>
                <c:pt idx="5605" formatCode="m/d/yy">
                  <c:v>44663</c:v>
                </c:pt>
                <c:pt idx="5606" formatCode="m/d/yy">
                  <c:v>44664</c:v>
                </c:pt>
                <c:pt idx="5607" formatCode="m/d/yy">
                  <c:v>44665</c:v>
                </c:pt>
                <c:pt idx="5608" formatCode="m/d/yy">
                  <c:v>44669</c:v>
                </c:pt>
                <c:pt idx="5609" formatCode="m/d/yy">
                  <c:v>44670</c:v>
                </c:pt>
                <c:pt idx="5610" formatCode="m/d/yy">
                  <c:v>44671</c:v>
                </c:pt>
                <c:pt idx="5611" formatCode="m/d/yy">
                  <c:v>44672</c:v>
                </c:pt>
                <c:pt idx="5612" formatCode="m/d/yy">
                  <c:v>44673</c:v>
                </c:pt>
                <c:pt idx="5613" formatCode="m/d/yy">
                  <c:v>44676</c:v>
                </c:pt>
                <c:pt idx="5614" formatCode="m/d/yy">
                  <c:v>44677</c:v>
                </c:pt>
                <c:pt idx="5615" formatCode="m/d/yy">
                  <c:v>44678</c:v>
                </c:pt>
                <c:pt idx="5616" formatCode="m/d/yy">
                  <c:v>44679</c:v>
                </c:pt>
                <c:pt idx="5617" formatCode="m/d/yy">
                  <c:v>44680</c:v>
                </c:pt>
                <c:pt idx="5618" formatCode="m/d/yy">
                  <c:v>44683</c:v>
                </c:pt>
                <c:pt idx="5619" formatCode="m/d/yy">
                  <c:v>44684</c:v>
                </c:pt>
                <c:pt idx="5620" formatCode="m/d/yy">
                  <c:v>44685</c:v>
                </c:pt>
                <c:pt idx="5621" formatCode="m/d/yy">
                  <c:v>44686</c:v>
                </c:pt>
                <c:pt idx="5622" formatCode="m/d/yy">
                  <c:v>44687</c:v>
                </c:pt>
                <c:pt idx="5623" formatCode="m/d/yy">
                  <c:v>44690</c:v>
                </c:pt>
                <c:pt idx="5624" formatCode="m/d/yy">
                  <c:v>44691</c:v>
                </c:pt>
                <c:pt idx="5625" formatCode="m/d/yy">
                  <c:v>44692</c:v>
                </c:pt>
                <c:pt idx="5626" formatCode="m/d/yy">
                  <c:v>44693</c:v>
                </c:pt>
                <c:pt idx="5627" formatCode="m/d/yy">
                  <c:v>44694</c:v>
                </c:pt>
                <c:pt idx="5628" formatCode="m/d/yy">
                  <c:v>44697</c:v>
                </c:pt>
                <c:pt idx="5629" formatCode="m/d/yy">
                  <c:v>44698</c:v>
                </c:pt>
                <c:pt idx="5630" formatCode="m/d/yy">
                  <c:v>44699</c:v>
                </c:pt>
                <c:pt idx="5631" formatCode="m/d/yy">
                  <c:v>44700</c:v>
                </c:pt>
                <c:pt idx="5632" formatCode="m/d/yy">
                  <c:v>44701</c:v>
                </c:pt>
                <c:pt idx="5633" formatCode="m/d/yy">
                  <c:v>44704</c:v>
                </c:pt>
                <c:pt idx="5634" formatCode="m/d/yy">
                  <c:v>44705</c:v>
                </c:pt>
                <c:pt idx="5635" formatCode="m/d/yy">
                  <c:v>44706</c:v>
                </c:pt>
                <c:pt idx="5636" formatCode="m/d/yy">
                  <c:v>44707</c:v>
                </c:pt>
                <c:pt idx="5637" formatCode="m/d/yy">
                  <c:v>44708</c:v>
                </c:pt>
                <c:pt idx="5638" formatCode="m/d/yy">
                  <c:v>44712</c:v>
                </c:pt>
                <c:pt idx="5639">
                  <c:v>44713</c:v>
                </c:pt>
                <c:pt idx="5640">
                  <c:v>44714</c:v>
                </c:pt>
                <c:pt idx="5641">
                  <c:v>44715</c:v>
                </c:pt>
                <c:pt idx="5642">
                  <c:v>44716</c:v>
                </c:pt>
                <c:pt idx="5643">
                  <c:v>44717</c:v>
                </c:pt>
                <c:pt idx="5644">
                  <c:v>44718</c:v>
                </c:pt>
                <c:pt idx="5645">
                  <c:v>44719</c:v>
                </c:pt>
                <c:pt idx="5646">
                  <c:v>44720</c:v>
                </c:pt>
                <c:pt idx="5647">
                  <c:v>44721</c:v>
                </c:pt>
                <c:pt idx="5648">
                  <c:v>44722</c:v>
                </c:pt>
                <c:pt idx="5649">
                  <c:v>44723</c:v>
                </c:pt>
                <c:pt idx="5650">
                  <c:v>44724</c:v>
                </c:pt>
                <c:pt idx="5651">
                  <c:v>44725</c:v>
                </c:pt>
                <c:pt idx="5652">
                  <c:v>44726</c:v>
                </c:pt>
                <c:pt idx="5653">
                  <c:v>44727</c:v>
                </c:pt>
                <c:pt idx="5654">
                  <c:v>44728</c:v>
                </c:pt>
                <c:pt idx="5655">
                  <c:v>44729</c:v>
                </c:pt>
                <c:pt idx="5656">
                  <c:v>44730</c:v>
                </c:pt>
                <c:pt idx="5657">
                  <c:v>44731</c:v>
                </c:pt>
                <c:pt idx="5658">
                  <c:v>44732</c:v>
                </c:pt>
                <c:pt idx="5659">
                  <c:v>44733</c:v>
                </c:pt>
                <c:pt idx="5660">
                  <c:v>44734</c:v>
                </c:pt>
                <c:pt idx="5661">
                  <c:v>44735</c:v>
                </c:pt>
                <c:pt idx="5662">
                  <c:v>44736</c:v>
                </c:pt>
                <c:pt idx="5663">
                  <c:v>44737</c:v>
                </c:pt>
                <c:pt idx="5664">
                  <c:v>44738</c:v>
                </c:pt>
                <c:pt idx="5665">
                  <c:v>44739</c:v>
                </c:pt>
                <c:pt idx="5666">
                  <c:v>44740</c:v>
                </c:pt>
                <c:pt idx="5667">
                  <c:v>44741</c:v>
                </c:pt>
                <c:pt idx="5668">
                  <c:v>44742</c:v>
                </c:pt>
              </c:numCache>
            </c:numRef>
          </c:cat>
          <c:val>
            <c:numRef>
              <c:f>Sheet1!$B$2:$B$5670</c:f>
              <c:numCache>
                <c:formatCode>General</c:formatCode>
                <c:ptCount val="5669"/>
                <c:pt idx="0">
                  <c:v>1455.22</c:v>
                </c:pt>
                <c:pt idx="1">
                  <c:v>1399.42</c:v>
                </c:pt>
                <c:pt idx="2">
                  <c:v>1402.11</c:v>
                </c:pt>
                <c:pt idx="3">
                  <c:v>1403.45</c:v>
                </c:pt>
                <c:pt idx="4">
                  <c:v>1441.47</c:v>
                </c:pt>
                <c:pt idx="5">
                  <c:v>1457.6</c:v>
                </c:pt>
                <c:pt idx="6">
                  <c:v>1438.56</c:v>
                </c:pt>
                <c:pt idx="7">
                  <c:v>1432.25</c:v>
                </c:pt>
                <c:pt idx="8">
                  <c:v>1449.68</c:v>
                </c:pt>
                <c:pt idx="9">
                  <c:v>1465.15</c:v>
                </c:pt>
                <c:pt idx="10">
                  <c:v>1455.14</c:v>
                </c:pt>
                <c:pt idx="11">
                  <c:v>1455.9</c:v>
                </c:pt>
                <c:pt idx="12">
                  <c:v>1445.57</c:v>
                </c:pt>
                <c:pt idx="13">
                  <c:v>1441.36</c:v>
                </c:pt>
                <c:pt idx="14">
                  <c:v>1401.53</c:v>
                </c:pt>
                <c:pt idx="15">
                  <c:v>1410.03</c:v>
                </c:pt>
                <c:pt idx="16">
                  <c:v>1404.09</c:v>
                </c:pt>
                <c:pt idx="17">
                  <c:v>1398.56</c:v>
                </c:pt>
                <c:pt idx="18">
                  <c:v>1360.16</c:v>
                </c:pt>
                <c:pt idx="19">
                  <c:v>1394.46</c:v>
                </c:pt>
                <c:pt idx="20">
                  <c:v>1409.28</c:v>
                </c:pt>
                <c:pt idx="21">
                  <c:v>1409.12</c:v>
                </c:pt>
                <c:pt idx="22">
                  <c:v>1424.97</c:v>
                </c:pt>
                <c:pt idx="23">
                  <c:v>1424.37</c:v>
                </c:pt>
                <c:pt idx="24">
                  <c:v>1424.24</c:v>
                </c:pt>
                <c:pt idx="25">
                  <c:v>1441.72</c:v>
                </c:pt>
                <c:pt idx="26">
                  <c:v>1411.7</c:v>
                </c:pt>
                <c:pt idx="27">
                  <c:v>1416.83</c:v>
                </c:pt>
                <c:pt idx="28">
                  <c:v>1387.12</c:v>
                </c:pt>
                <c:pt idx="29">
                  <c:v>1389.94</c:v>
                </c:pt>
                <c:pt idx="30">
                  <c:v>1402.05</c:v>
                </c:pt>
                <c:pt idx="31">
                  <c:v>1387.67</c:v>
                </c:pt>
                <c:pt idx="32">
                  <c:v>1388.26</c:v>
                </c:pt>
                <c:pt idx="33">
                  <c:v>1346.09</c:v>
                </c:pt>
                <c:pt idx="34">
                  <c:v>1352.17</c:v>
                </c:pt>
                <c:pt idx="35">
                  <c:v>1360.69</c:v>
                </c:pt>
                <c:pt idx="36">
                  <c:v>1353.43</c:v>
                </c:pt>
                <c:pt idx="37">
                  <c:v>1333.36</c:v>
                </c:pt>
                <c:pt idx="38">
                  <c:v>1348.05</c:v>
                </c:pt>
                <c:pt idx="39">
                  <c:v>1366.42</c:v>
                </c:pt>
                <c:pt idx="40">
                  <c:v>1379.19</c:v>
                </c:pt>
                <c:pt idx="41">
                  <c:v>1381.76</c:v>
                </c:pt>
                <c:pt idx="42">
                  <c:v>1409.17</c:v>
                </c:pt>
                <c:pt idx="43">
                  <c:v>1391.28</c:v>
                </c:pt>
                <c:pt idx="44">
                  <c:v>1355.62</c:v>
                </c:pt>
                <c:pt idx="45">
                  <c:v>1366.7</c:v>
                </c:pt>
                <c:pt idx="46">
                  <c:v>1401.69</c:v>
                </c:pt>
                <c:pt idx="47">
                  <c:v>1395.07</c:v>
                </c:pt>
                <c:pt idx="48">
                  <c:v>1383.62</c:v>
                </c:pt>
                <c:pt idx="49">
                  <c:v>1359.15</c:v>
                </c:pt>
                <c:pt idx="50">
                  <c:v>1392.15</c:v>
                </c:pt>
                <c:pt idx="51">
                  <c:v>1458.47</c:v>
                </c:pt>
                <c:pt idx="52">
                  <c:v>1464.47</c:v>
                </c:pt>
                <c:pt idx="53">
                  <c:v>1456.63</c:v>
                </c:pt>
                <c:pt idx="54">
                  <c:v>1493.87</c:v>
                </c:pt>
                <c:pt idx="55">
                  <c:v>1500.64</c:v>
                </c:pt>
                <c:pt idx="56">
                  <c:v>1527.35</c:v>
                </c:pt>
                <c:pt idx="57">
                  <c:v>1527.46</c:v>
                </c:pt>
                <c:pt idx="58">
                  <c:v>1523.86</c:v>
                </c:pt>
                <c:pt idx="59">
                  <c:v>1507.73</c:v>
                </c:pt>
                <c:pt idx="60">
                  <c:v>1508.52</c:v>
                </c:pt>
                <c:pt idx="61">
                  <c:v>1487.92</c:v>
                </c:pt>
                <c:pt idx="62">
                  <c:v>1498.58</c:v>
                </c:pt>
                <c:pt idx="63">
                  <c:v>1505.97</c:v>
                </c:pt>
                <c:pt idx="64">
                  <c:v>1494.73</c:v>
                </c:pt>
                <c:pt idx="65">
                  <c:v>1487.37</c:v>
                </c:pt>
                <c:pt idx="66">
                  <c:v>1501.34</c:v>
                </c:pt>
                <c:pt idx="67">
                  <c:v>1516.35</c:v>
                </c:pt>
                <c:pt idx="68">
                  <c:v>1504.46</c:v>
                </c:pt>
                <c:pt idx="69">
                  <c:v>1500.59</c:v>
                </c:pt>
                <c:pt idx="70">
                  <c:v>1467.17</c:v>
                </c:pt>
                <c:pt idx="71">
                  <c:v>1440.51</c:v>
                </c:pt>
                <c:pt idx="72">
                  <c:v>1356.56</c:v>
                </c:pt>
                <c:pt idx="73">
                  <c:v>1401.44</c:v>
                </c:pt>
                <c:pt idx="74">
                  <c:v>1441.61</c:v>
                </c:pt>
                <c:pt idx="75">
                  <c:v>1427.47</c:v>
                </c:pt>
                <c:pt idx="76">
                  <c:v>1434.54</c:v>
                </c:pt>
                <c:pt idx="77">
                  <c:v>1429.86</c:v>
                </c:pt>
                <c:pt idx="78">
                  <c:v>1477.44</c:v>
                </c:pt>
                <c:pt idx="79">
                  <c:v>1460.99</c:v>
                </c:pt>
                <c:pt idx="80">
                  <c:v>1464.92</c:v>
                </c:pt>
                <c:pt idx="81">
                  <c:v>1452.43</c:v>
                </c:pt>
                <c:pt idx="82">
                  <c:v>1468.25</c:v>
                </c:pt>
                <c:pt idx="83">
                  <c:v>1446.29</c:v>
                </c:pt>
                <c:pt idx="84">
                  <c:v>1415.1</c:v>
                </c:pt>
                <c:pt idx="85">
                  <c:v>1409.57</c:v>
                </c:pt>
                <c:pt idx="86">
                  <c:v>1432.63</c:v>
                </c:pt>
                <c:pt idx="87">
                  <c:v>1424.17</c:v>
                </c:pt>
                <c:pt idx="88">
                  <c:v>1412.14</c:v>
                </c:pt>
                <c:pt idx="89">
                  <c:v>1383.05</c:v>
                </c:pt>
                <c:pt idx="90">
                  <c:v>1407.81</c:v>
                </c:pt>
                <c:pt idx="91">
                  <c:v>1420.96</c:v>
                </c:pt>
                <c:pt idx="92">
                  <c:v>1452.36</c:v>
                </c:pt>
                <c:pt idx="93">
                  <c:v>1466.04</c:v>
                </c:pt>
                <c:pt idx="94">
                  <c:v>1447.8</c:v>
                </c:pt>
                <c:pt idx="95">
                  <c:v>1437.21</c:v>
                </c:pt>
                <c:pt idx="96">
                  <c:v>1406.95</c:v>
                </c:pt>
                <c:pt idx="97">
                  <c:v>1400.72</c:v>
                </c:pt>
                <c:pt idx="98">
                  <c:v>1373.86</c:v>
                </c:pt>
                <c:pt idx="99">
                  <c:v>1399.05</c:v>
                </c:pt>
                <c:pt idx="100">
                  <c:v>1381.52</c:v>
                </c:pt>
                <c:pt idx="101">
                  <c:v>1378.02</c:v>
                </c:pt>
                <c:pt idx="102">
                  <c:v>1422.45</c:v>
                </c:pt>
                <c:pt idx="103">
                  <c:v>1420.6</c:v>
                </c:pt>
                <c:pt idx="104">
                  <c:v>1448.81</c:v>
                </c:pt>
                <c:pt idx="105">
                  <c:v>1477.26</c:v>
                </c:pt>
                <c:pt idx="106">
                  <c:v>1467.63</c:v>
                </c:pt>
                <c:pt idx="107">
                  <c:v>1457.84</c:v>
                </c:pt>
                <c:pt idx="108">
                  <c:v>1471.36</c:v>
                </c:pt>
                <c:pt idx="109">
                  <c:v>1461.67</c:v>
                </c:pt>
                <c:pt idx="110">
                  <c:v>1456.95</c:v>
                </c:pt>
                <c:pt idx="111">
                  <c:v>1446</c:v>
                </c:pt>
                <c:pt idx="112">
                  <c:v>1469.44</c:v>
                </c:pt>
                <c:pt idx="113">
                  <c:v>1470.54</c:v>
                </c:pt>
                <c:pt idx="114">
                  <c:v>1478.73</c:v>
                </c:pt>
                <c:pt idx="115">
                  <c:v>1464.46</c:v>
                </c:pt>
                <c:pt idx="116">
                  <c:v>1486</c:v>
                </c:pt>
                <c:pt idx="117">
                  <c:v>1475.95</c:v>
                </c:pt>
                <c:pt idx="118">
                  <c:v>1479.13</c:v>
                </c:pt>
                <c:pt idx="119">
                  <c:v>1452.18</c:v>
                </c:pt>
                <c:pt idx="120">
                  <c:v>1441.48</c:v>
                </c:pt>
                <c:pt idx="121">
                  <c:v>1455.31</c:v>
                </c:pt>
                <c:pt idx="122">
                  <c:v>1450.55</c:v>
                </c:pt>
                <c:pt idx="123">
                  <c:v>1454.82</c:v>
                </c:pt>
                <c:pt idx="124">
                  <c:v>1442.39</c:v>
                </c:pt>
                <c:pt idx="125">
                  <c:v>1454.6</c:v>
                </c:pt>
                <c:pt idx="126">
                  <c:v>1469.54</c:v>
                </c:pt>
                <c:pt idx="127">
                  <c:v>1446.23</c:v>
                </c:pt>
                <c:pt idx="128">
                  <c:v>1456.67</c:v>
                </c:pt>
                <c:pt idx="129">
                  <c:v>1478.9</c:v>
                </c:pt>
                <c:pt idx="130">
                  <c:v>1475.62</c:v>
                </c:pt>
                <c:pt idx="131">
                  <c:v>1480.88</c:v>
                </c:pt>
                <c:pt idx="132">
                  <c:v>1492.92</c:v>
                </c:pt>
                <c:pt idx="133">
                  <c:v>1495.84</c:v>
                </c:pt>
                <c:pt idx="134">
                  <c:v>1509.98</c:v>
                </c:pt>
                <c:pt idx="135">
                  <c:v>1510.49</c:v>
                </c:pt>
                <c:pt idx="136">
                  <c:v>1493.74</c:v>
                </c:pt>
                <c:pt idx="137">
                  <c:v>1481.96</c:v>
                </c:pt>
                <c:pt idx="138">
                  <c:v>1495.57</c:v>
                </c:pt>
                <c:pt idx="139">
                  <c:v>1480.19</c:v>
                </c:pt>
                <c:pt idx="140">
                  <c:v>1464.29</c:v>
                </c:pt>
                <c:pt idx="141">
                  <c:v>1474.47</c:v>
                </c:pt>
                <c:pt idx="142">
                  <c:v>1452.42</c:v>
                </c:pt>
                <c:pt idx="143">
                  <c:v>1449.62</c:v>
                </c:pt>
                <c:pt idx="144">
                  <c:v>1419.89</c:v>
                </c:pt>
                <c:pt idx="145">
                  <c:v>1430.83</c:v>
                </c:pt>
                <c:pt idx="146">
                  <c:v>1438.1</c:v>
                </c:pt>
                <c:pt idx="147">
                  <c:v>1438.7</c:v>
                </c:pt>
                <c:pt idx="148">
                  <c:v>1452.56</c:v>
                </c:pt>
                <c:pt idx="149">
                  <c:v>1462.93</c:v>
                </c:pt>
                <c:pt idx="150">
                  <c:v>1479.32</c:v>
                </c:pt>
                <c:pt idx="151">
                  <c:v>1482.8</c:v>
                </c:pt>
                <c:pt idx="152">
                  <c:v>1472.87</c:v>
                </c:pt>
                <c:pt idx="153">
                  <c:v>1460.25</c:v>
                </c:pt>
                <c:pt idx="154">
                  <c:v>1471.84</c:v>
                </c:pt>
                <c:pt idx="155">
                  <c:v>1491.56</c:v>
                </c:pt>
                <c:pt idx="156">
                  <c:v>1484.43</c:v>
                </c:pt>
                <c:pt idx="157">
                  <c:v>1479.85</c:v>
                </c:pt>
                <c:pt idx="158">
                  <c:v>1496.07</c:v>
                </c:pt>
                <c:pt idx="159">
                  <c:v>1491.72</c:v>
                </c:pt>
                <c:pt idx="160">
                  <c:v>1499.48</c:v>
                </c:pt>
                <c:pt idx="161">
                  <c:v>1498.13</c:v>
                </c:pt>
                <c:pt idx="162">
                  <c:v>1505.97</c:v>
                </c:pt>
                <c:pt idx="163">
                  <c:v>1508.31</c:v>
                </c:pt>
                <c:pt idx="164">
                  <c:v>1506.45</c:v>
                </c:pt>
                <c:pt idx="165">
                  <c:v>1514.09</c:v>
                </c:pt>
                <c:pt idx="166">
                  <c:v>1509.84</c:v>
                </c:pt>
                <c:pt idx="167">
                  <c:v>1502.59</c:v>
                </c:pt>
                <c:pt idx="168">
                  <c:v>1517.68</c:v>
                </c:pt>
                <c:pt idx="169">
                  <c:v>1520.77</c:v>
                </c:pt>
                <c:pt idx="170">
                  <c:v>1507.08</c:v>
                </c:pt>
                <c:pt idx="171">
                  <c:v>1492.25</c:v>
                </c:pt>
                <c:pt idx="172">
                  <c:v>1502.51</c:v>
                </c:pt>
                <c:pt idx="173">
                  <c:v>1494.5</c:v>
                </c:pt>
                <c:pt idx="174">
                  <c:v>1489.26</c:v>
                </c:pt>
                <c:pt idx="175">
                  <c:v>1481.99</c:v>
                </c:pt>
                <c:pt idx="176">
                  <c:v>1484.91</c:v>
                </c:pt>
                <c:pt idx="177">
                  <c:v>1480.87</c:v>
                </c:pt>
                <c:pt idx="178">
                  <c:v>1465.81</c:v>
                </c:pt>
                <c:pt idx="179">
                  <c:v>1444.51</c:v>
                </c:pt>
                <c:pt idx="180">
                  <c:v>1459.9</c:v>
                </c:pt>
                <c:pt idx="181">
                  <c:v>1451.34</c:v>
                </c:pt>
                <c:pt idx="182">
                  <c:v>1449.05</c:v>
                </c:pt>
                <c:pt idx="183">
                  <c:v>1448.72</c:v>
                </c:pt>
                <c:pt idx="184">
                  <c:v>1439.03</c:v>
                </c:pt>
                <c:pt idx="185">
                  <c:v>1427.21</c:v>
                </c:pt>
                <c:pt idx="186">
                  <c:v>1426.57</c:v>
                </c:pt>
                <c:pt idx="187">
                  <c:v>1458.29</c:v>
                </c:pt>
                <c:pt idx="188">
                  <c:v>1436.51</c:v>
                </c:pt>
                <c:pt idx="189">
                  <c:v>1436.23</c:v>
                </c:pt>
                <c:pt idx="190">
                  <c:v>1426.46</c:v>
                </c:pt>
                <c:pt idx="191">
                  <c:v>1434.32</c:v>
                </c:pt>
                <c:pt idx="192">
                  <c:v>1436.28</c:v>
                </c:pt>
                <c:pt idx="193">
                  <c:v>1408.99</c:v>
                </c:pt>
                <c:pt idx="194">
                  <c:v>1402.03</c:v>
                </c:pt>
                <c:pt idx="195">
                  <c:v>1387.02</c:v>
                </c:pt>
                <c:pt idx="196">
                  <c:v>1364.59</c:v>
                </c:pt>
                <c:pt idx="197">
                  <c:v>1329.78</c:v>
                </c:pt>
                <c:pt idx="198">
                  <c:v>1374.17</c:v>
                </c:pt>
                <c:pt idx="199">
                  <c:v>1374.62</c:v>
                </c:pt>
                <c:pt idx="200">
                  <c:v>1349.97</c:v>
                </c:pt>
                <c:pt idx="201">
                  <c:v>1342.13</c:v>
                </c:pt>
                <c:pt idx="202">
                  <c:v>1388.76</c:v>
                </c:pt>
                <c:pt idx="203">
                  <c:v>1396.93</c:v>
                </c:pt>
                <c:pt idx="204">
                  <c:v>1395.78</c:v>
                </c:pt>
                <c:pt idx="205">
                  <c:v>1398.13</c:v>
                </c:pt>
                <c:pt idx="206">
                  <c:v>1364.9</c:v>
                </c:pt>
                <c:pt idx="207">
                  <c:v>1364.44</c:v>
                </c:pt>
                <c:pt idx="208">
                  <c:v>1379.58</c:v>
                </c:pt>
                <c:pt idx="209">
                  <c:v>1398.66</c:v>
                </c:pt>
                <c:pt idx="210">
                  <c:v>1429.4</c:v>
                </c:pt>
                <c:pt idx="211">
                  <c:v>1421.22</c:v>
                </c:pt>
                <c:pt idx="212">
                  <c:v>1428.32</c:v>
                </c:pt>
                <c:pt idx="213">
                  <c:v>1426.69</c:v>
                </c:pt>
                <c:pt idx="214">
                  <c:v>1432.19</c:v>
                </c:pt>
                <c:pt idx="215">
                  <c:v>1431.87</c:v>
                </c:pt>
                <c:pt idx="216">
                  <c:v>1409.28</c:v>
                </c:pt>
                <c:pt idx="217">
                  <c:v>1400.14</c:v>
                </c:pt>
                <c:pt idx="218">
                  <c:v>1365.98</c:v>
                </c:pt>
                <c:pt idx="219">
                  <c:v>1351.26</c:v>
                </c:pt>
                <c:pt idx="220">
                  <c:v>1382.95</c:v>
                </c:pt>
                <c:pt idx="221">
                  <c:v>1389.81</c:v>
                </c:pt>
                <c:pt idx="222">
                  <c:v>1372.32</c:v>
                </c:pt>
                <c:pt idx="223">
                  <c:v>1367.72</c:v>
                </c:pt>
                <c:pt idx="224">
                  <c:v>1342.62</c:v>
                </c:pt>
                <c:pt idx="225">
                  <c:v>1347.35</c:v>
                </c:pt>
                <c:pt idx="226">
                  <c:v>1322.3646000000001</c:v>
                </c:pt>
                <c:pt idx="227">
                  <c:v>1341.77</c:v>
                </c:pt>
                <c:pt idx="228">
                  <c:v>1348.97</c:v>
                </c:pt>
                <c:pt idx="229">
                  <c:v>1336.09</c:v>
                </c:pt>
                <c:pt idx="230">
                  <c:v>1341.91</c:v>
                </c:pt>
                <c:pt idx="231">
                  <c:v>1314.95</c:v>
                </c:pt>
                <c:pt idx="232">
                  <c:v>1315.23</c:v>
                </c:pt>
                <c:pt idx="233">
                  <c:v>1324.97</c:v>
                </c:pt>
                <c:pt idx="234">
                  <c:v>1376.54</c:v>
                </c:pt>
                <c:pt idx="235">
                  <c:v>1351.46</c:v>
                </c:pt>
                <c:pt idx="236">
                  <c:v>1343.55</c:v>
                </c:pt>
                <c:pt idx="237">
                  <c:v>1369.89</c:v>
                </c:pt>
                <c:pt idx="238">
                  <c:v>1380.2</c:v>
                </c:pt>
                <c:pt idx="239">
                  <c:v>1371.18</c:v>
                </c:pt>
                <c:pt idx="240">
                  <c:v>1359.99</c:v>
                </c:pt>
                <c:pt idx="241">
                  <c:v>1340.93</c:v>
                </c:pt>
                <c:pt idx="242">
                  <c:v>1312.15</c:v>
                </c:pt>
                <c:pt idx="243">
                  <c:v>1322.74</c:v>
                </c:pt>
                <c:pt idx="244">
                  <c:v>1305.5999999999999</c:v>
                </c:pt>
                <c:pt idx="245">
                  <c:v>1264.74</c:v>
                </c:pt>
                <c:pt idx="246">
                  <c:v>1274.8599999999999</c:v>
                </c:pt>
                <c:pt idx="247">
                  <c:v>1305.97</c:v>
                </c:pt>
                <c:pt idx="248">
                  <c:v>1315.19</c:v>
                </c:pt>
                <c:pt idx="249">
                  <c:v>1328.92</c:v>
                </c:pt>
                <c:pt idx="250">
                  <c:v>1334.22</c:v>
                </c:pt>
                <c:pt idx="251">
                  <c:v>1320.28</c:v>
                </c:pt>
                <c:pt idx="252">
                  <c:v>1283.27</c:v>
                </c:pt>
                <c:pt idx="253">
                  <c:v>1347.56</c:v>
                </c:pt>
                <c:pt idx="254">
                  <c:v>1333.34</c:v>
                </c:pt>
                <c:pt idx="255">
                  <c:v>1298.3499999999999</c:v>
                </c:pt>
                <c:pt idx="256">
                  <c:v>1295.8599999999999</c:v>
                </c:pt>
                <c:pt idx="257">
                  <c:v>1300.8</c:v>
                </c:pt>
                <c:pt idx="258">
                  <c:v>1313.27</c:v>
                </c:pt>
                <c:pt idx="259">
                  <c:v>1326.82</c:v>
                </c:pt>
                <c:pt idx="260">
                  <c:v>1318.32</c:v>
                </c:pt>
                <c:pt idx="261">
                  <c:v>1326.65</c:v>
                </c:pt>
                <c:pt idx="262">
                  <c:v>1329.47</c:v>
                </c:pt>
                <c:pt idx="263">
                  <c:v>1347.97</c:v>
                </c:pt>
                <c:pt idx="264">
                  <c:v>1342.54</c:v>
                </c:pt>
                <c:pt idx="265">
                  <c:v>1342.9</c:v>
                </c:pt>
                <c:pt idx="266">
                  <c:v>1360.4</c:v>
                </c:pt>
                <c:pt idx="267">
                  <c:v>1364.3</c:v>
                </c:pt>
                <c:pt idx="268">
                  <c:v>1357.51</c:v>
                </c:pt>
                <c:pt idx="269">
                  <c:v>1354.95</c:v>
                </c:pt>
                <c:pt idx="270">
                  <c:v>1364.17</c:v>
                </c:pt>
                <c:pt idx="271">
                  <c:v>1373.73</c:v>
                </c:pt>
                <c:pt idx="272">
                  <c:v>1366.01</c:v>
                </c:pt>
                <c:pt idx="273">
                  <c:v>1373.47</c:v>
                </c:pt>
                <c:pt idx="274">
                  <c:v>1349.47</c:v>
                </c:pt>
                <c:pt idx="275">
                  <c:v>1354.31</c:v>
                </c:pt>
                <c:pt idx="276">
                  <c:v>1352.26</c:v>
                </c:pt>
                <c:pt idx="277">
                  <c:v>1340.89</c:v>
                </c:pt>
                <c:pt idx="278">
                  <c:v>1332.53</c:v>
                </c:pt>
                <c:pt idx="279">
                  <c:v>1314.76</c:v>
                </c:pt>
                <c:pt idx="280">
                  <c:v>1330.31</c:v>
                </c:pt>
                <c:pt idx="281">
                  <c:v>1318.8</c:v>
                </c:pt>
                <c:pt idx="282">
                  <c:v>1315.92</c:v>
                </c:pt>
                <c:pt idx="283">
                  <c:v>1326.61</c:v>
                </c:pt>
                <c:pt idx="284">
                  <c:v>1301.53</c:v>
                </c:pt>
                <c:pt idx="285">
                  <c:v>1278.94</c:v>
                </c:pt>
                <c:pt idx="286">
                  <c:v>1255.27</c:v>
                </c:pt>
                <c:pt idx="287">
                  <c:v>1252.82</c:v>
                </c:pt>
                <c:pt idx="288">
                  <c:v>1245.8599999999999</c:v>
                </c:pt>
                <c:pt idx="289">
                  <c:v>1267.6500000000001</c:v>
                </c:pt>
                <c:pt idx="290">
                  <c:v>1257.94</c:v>
                </c:pt>
                <c:pt idx="291">
                  <c:v>1239.94</c:v>
                </c:pt>
                <c:pt idx="292">
                  <c:v>1241.23</c:v>
                </c:pt>
                <c:pt idx="293">
                  <c:v>1234.18</c:v>
                </c:pt>
                <c:pt idx="294">
                  <c:v>1241.4100000000001</c:v>
                </c:pt>
                <c:pt idx="295">
                  <c:v>1253.8</c:v>
                </c:pt>
                <c:pt idx="296">
                  <c:v>1261.8900000000001</c:v>
                </c:pt>
                <c:pt idx="297">
                  <c:v>1264.74</c:v>
                </c:pt>
                <c:pt idx="298">
                  <c:v>1233.42</c:v>
                </c:pt>
                <c:pt idx="299">
                  <c:v>1180.1600000000001</c:v>
                </c:pt>
                <c:pt idx="300">
                  <c:v>1197.6600000000001</c:v>
                </c:pt>
                <c:pt idx="301">
                  <c:v>1166.71</c:v>
                </c:pt>
                <c:pt idx="302">
                  <c:v>1173.56</c:v>
                </c:pt>
                <c:pt idx="303">
                  <c:v>1150.53</c:v>
                </c:pt>
                <c:pt idx="304">
                  <c:v>1170.81</c:v>
                </c:pt>
                <c:pt idx="305">
                  <c:v>1142.6199999999999</c:v>
                </c:pt>
                <c:pt idx="306">
                  <c:v>1122.1400000000001</c:v>
                </c:pt>
                <c:pt idx="307">
                  <c:v>1117.58</c:v>
                </c:pt>
                <c:pt idx="308">
                  <c:v>1139.83</c:v>
                </c:pt>
                <c:pt idx="309">
                  <c:v>1152.69</c:v>
                </c:pt>
                <c:pt idx="310">
                  <c:v>1182.17</c:v>
                </c:pt>
                <c:pt idx="311">
                  <c:v>1153.29</c:v>
                </c:pt>
                <c:pt idx="312">
                  <c:v>1147.95</c:v>
                </c:pt>
                <c:pt idx="313">
                  <c:v>1160.33</c:v>
                </c:pt>
                <c:pt idx="314">
                  <c:v>1145.8699999999999</c:v>
                </c:pt>
                <c:pt idx="315">
                  <c:v>1106.46</c:v>
                </c:pt>
                <c:pt idx="316">
                  <c:v>1103.25</c:v>
                </c:pt>
                <c:pt idx="317">
                  <c:v>1151.44</c:v>
                </c:pt>
                <c:pt idx="318">
                  <c:v>1128.43</c:v>
                </c:pt>
                <c:pt idx="319">
                  <c:v>1137.5899999999999</c:v>
                </c:pt>
                <c:pt idx="320">
                  <c:v>1168.3800000000001</c:v>
                </c:pt>
                <c:pt idx="321">
                  <c:v>1165.8900000000001</c:v>
                </c:pt>
                <c:pt idx="322">
                  <c:v>1183.5</c:v>
                </c:pt>
                <c:pt idx="323">
                  <c:v>1179.68</c:v>
                </c:pt>
                <c:pt idx="324">
                  <c:v>1191.81</c:v>
                </c:pt>
                <c:pt idx="325">
                  <c:v>1238.1600000000001</c:v>
                </c:pt>
                <c:pt idx="326">
                  <c:v>1253.7</c:v>
                </c:pt>
                <c:pt idx="327">
                  <c:v>1242.98</c:v>
                </c:pt>
                <c:pt idx="328">
                  <c:v>1224.3599999999999</c:v>
                </c:pt>
                <c:pt idx="329">
                  <c:v>1209.47</c:v>
                </c:pt>
                <c:pt idx="330">
                  <c:v>1228.75</c:v>
                </c:pt>
                <c:pt idx="331">
                  <c:v>1234.52</c:v>
                </c:pt>
                <c:pt idx="332">
                  <c:v>1253.05</c:v>
                </c:pt>
                <c:pt idx="333">
                  <c:v>1249.46</c:v>
                </c:pt>
                <c:pt idx="334">
                  <c:v>1266.44</c:v>
                </c:pt>
                <c:pt idx="335">
                  <c:v>1267.43</c:v>
                </c:pt>
                <c:pt idx="336">
                  <c:v>1248.58</c:v>
                </c:pt>
                <c:pt idx="337">
                  <c:v>1266.6099999999999</c:v>
                </c:pt>
                <c:pt idx="338">
                  <c:v>1263.51</c:v>
                </c:pt>
                <c:pt idx="339">
                  <c:v>1261.2</c:v>
                </c:pt>
                <c:pt idx="340">
                  <c:v>1255.54</c:v>
                </c:pt>
                <c:pt idx="341">
                  <c:v>1255.18</c:v>
                </c:pt>
                <c:pt idx="342">
                  <c:v>1245.67</c:v>
                </c:pt>
                <c:pt idx="343">
                  <c:v>1248.92</c:v>
                </c:pt>
                <c:pt idx="344">
                  <c:v>1249.44</c:v>
                </c:pt>
                <c:pt idx="345">
                  <c:v>1284.99</c:v>
                </c:pt>
                <c:pt idx="346">
                  <c:v>1288.49</c:v>
                </c:pt>
                <c:pt idx="347">
                  <c:v>1291.96</c:v>
                </c:pt>
                <c:pt idx="348">
                  <c:v>1312.83</c:v>
                </c:pt>
                <c:pt idx="349">
                  <c:v>1309.3800000000001</c:v>
                </c:pt>
                <c:pt idx="350">
                  <c:v>1289.05</c:v>
                </c:pt>
                <c:pt idx="351">
                  <c:v>1293.17</c:v>
                </c:pt>
                <c:pt idx="352">
                  <c:v>1277.8900000000001</c:v>
                </c:pt>
                <c:pt idx="353">
                  <c:v>1267.93</c:v>
                </c:pt>
                <c:pt idx="354">
                  <c:v>1248.08</c:v>
                </c:pt>
                <c:pt idx="355">
                  <c:v>1255.82</c:v>
                </c:pt>
                <c:pt idx="356">
                  <c:v>1260.67</c:v>
                </c:pt>
                <c:pt idx="357">
                  <c:v>1267.1099999999999</c:v>
                </c:pt>
                <c:pt idx="358">
                  <c:v>1283.57</c:v>
                </c:pt>
                <c:pt idx="359">
                  <c:v>1270.03</c:v>
                </c:pt>
                <c:pt idx="360">
                  <c:v>1276.96</c:v>
                </c:pt>
                <c:pt idx="361">
                  <c:v>1264.96</c:v>
                </c:pt>
                <c:pt idx="362">
                  <c:v>1254.3900000000001</c:v>
                </c:pt>
                <c:pt idx="363">
                  <c:v>1255.8499999999999</c:v>
                </c:pt>
                <c:pt idx="364">
                  <c:v>1241.5999999999999</c:v>
                </c:pt>
                <c:pt idx="365">
                  <c:v>1219.8699999999999</c:v>
                </c:pt>
                <c:pt idx="366">
                  <c:v>1214.3599999999999</c:v>
                </c:pt>
                <c:pt idx="367">
                  <c:v>1208.43</c:v>
                </c:pt>
                <c:pt idx="368">
                  <c:v>1212.58</c:v>
                </c:pt>
                <c:pt idx="369">
                  <c:v>1223.1400000000001</c:v>
                </c:pt>
                <c:pt idx="370">
                  <c:v>1237.04</c:v>
                </c:pt>
                <c:pt idx="371">
                  <c:v>1225.3499999999999</c:v>
                </c:pt>
                <c:pt idx="372">
                  <c:v>1218.5999999999999</c:v>
                </c:pt>
                <c:pt idx="373">
                  <c:v>1216.76</c:v>
                </c:pt>
                <c:pt idx="374">
                  <c:v>1211.07</c:v>
                </c:pt>
                <c:pt idx="375">
                  <c:v>1226.2</c:v>
                </c:pt>
                <c:pt idx="376">
                  <c:v>1224.42</c:v>
                </c:pt>
                <c:pt idx="377">
                  <c:v>1236.71</c:v>
                </c:pt>
                <c:pt idx="378">
                  <c:v>1234.45</c:v>
                </c:pt>
                <c:pt idx="379">
                  <c:v>1219.24</c:v>
                </c:pt>
                <c:pt idx="380">
                  <c:v>1190.5899999999999</c:v>
                </c:pt>
                <c:pt idx="381">
                  <c:v>1198.78</c:v>
                </c:pt>
                <c:pt idx="382">
                  <c:v>1181.52</c:v>
                </c:pt>
                <c:pt idx="383">
                  <c:v>1180.18</c:v>
                </c:pt>
                <c:pt idx="384">
                  <c:v>1208.1400000000001</c:v>
                </c:pt>
                <c:pt idx="385">
                  <c:v>1215.68</c:v>
                </c:pt>
                <c:pt idx="386">
                  <c:v>1202.45</c:v>
                </c:pt>
                <c:pt idx="387">
                  <c:v>1214.44</c:v>
                </c:pt>
                <c:pt idx="388">
                  <c:v>1207.71</c:v>
                </c:pt>
                <c:pt idx="389">
                  <c:v>1215.02</c:v>
                </c:pt>
                <c:pt idx="390">
                  <c:v>1210.8499999999999</c:v>
                </c:pt>
                <c:pt idx="391">
                  <c:v>1191.03</c:v>
                </c:pt>
                <c:pt idx="392">
                  <c:v>1171.6500000000001</c:v>
                </c:pt>
                <c:pt idx="393">
                  <c:v>1190.49</c:v>
                </c:pt>
                <c:pt idx="394">
                  <c:v>1202.93</c:v>
                </c:pt>
                <c:pt idx="395">
                  <c:v>1205.82</c:v>
                </c:pt>
                <c:pt idx="396">
                  <c:v>1204.52</c:v>
                </c:pt>
                <c:pt idx="397">
                  <c:v>1211.23</c:v>
                </c:pt>
                <c:pt idx="398">
                  <c:v>1215.93</c:v>
                </c:pt>
                <c:pt idx="399">
                  <c:v>1220.75</c:v>
                </c:pt>
                <c:pt idx="400">
                  <c:v>1214.3499999999999</c:v>
                </c:pt>
                <c:pt idx="401">
                  <c:v>1200.48</c:v>
                </c:pt>
                <c:pt idx="402">
                  <c:v>1204.4000000000001</c:v>
                </c:pt>
                <c:pt idx="403">
                  <c:v>1183.53</c:v>
                </c:pt>
                <c:pt idx="404">
                  <c:v>1183.43</c:v>
                </c:pt>
                <c:pt idx="405">
                  <c:v>1190.1600000000001</c:v>
                </c:pt>
                <c:pt idx="406">
                  <c:v>1191.29</c:v>
                </c:pt>
                <c:pt idx="407">
                  <c:v>1186.73</c:v>
                </c:pt>
                <c:pt idx="408">
                  <c:v>1178.02</c:v>
                </c:pt>
                <c:pt idx="409">
                  <c:v>1181.6600000000001</c:v>
                </c:pt>
                <c:pt idx="410">
                  <c:v>1161.97</c:v>
                </c:pt>
                <c:pt idx="411">
                  <c:v>1171.4100000000001</c:v>
                </c:pt>
                <c:pt idx="412">
                  <c:v>1157.26</c:v>
                </c:pt>
                <c:pt idx="413">
                  <c:v>1165.31</c:v>
                </c:pt>
                <c:pt idx="414">
                  <c:v>1162.0899999999999</c:v>
                </c:pt>
                <c:pt idx="415">
                  <c:v>1184.93</c:v>
                </c:pt>
                <c:pt idx="416">
                  <c:v>1179.21</c:v>
                </c:pt>
                <c:pt idx="417">
                  <c:v>1161.51</c:v>
                </c:pt>
                <c:pt idx="418">
                  <c:v>1148.5999999999999</c:v>
                </c:pt>
                <c:pt idx="419">
                  <c:v>1129.03</c:v>
                </c:pt>
                <c:pt idx="420">
                  <c:v>1133.5879</c:v>
                </c:pt>
                <c:pt idx="421">
                  <c:v>1132.94</c:v>
                </c:pt>
                <c:pt idx="422">
                  <c:v>1131.74</c:v>
                </c:pt>
                <c:pt idx="423">
                  <c:v>1106.4000000000001</c:v>
                </c:pt>
                <c:pt idx="424">
                  <c:v>1085.78</c:v>
                </c:pt>
                <c:pt idx="425">
                  <c:v>1092.54</c:v>
                </c:pt>
                <c:pt idx="426">
                  <c:v>1038.77</c:v>
                </c:pt>
                <c:pt idx="427">
                  <c:v>1032.74</c:v>
                </c:pt>
                <c:pt idx="428">
                  <c:v>1016.1</c:v>
                </c:pt>
                <c:pt idx="429">
                  <c:v>984.54</c:v>
                </c:pt>
                <c:pt idx="430">
                  <c:v>965.8</c:v>
                </c:pt>
                <c:pt idx="431">
                  <c:v>1003.45</c:v>
                </c:pt>
                <c:pt idx="432">
                  <c:v>1012.27</c:v>
                </c:pt>
                <c:pt idx="433">
                  <c:v>1007.04</c:v>
                </c:pt>
                <c:pt idx="434">
                  <c:v>1018.61</c:v>
                </c:pt>
                <c:pt idx="435">
                  <c:v>1040.94</c:v>
                </c:pt>
                <c:pt idx="436">
                  <c:v>1038.55</c:v>
                </c:pt>
                <c:pt idx="437">
                  <c:v>1051.33</c:v>
                </c:pt>
                <c:pt idx="438">
                  <c:v>1072.28</c:v>
                </c:pt>
                <c:pt idx="439">
                  <c:v>1069.6300000000001</c:v>
                </c:pt>
                <c:pt idx="440">
                  <c:v>1071.3800000000001</c:v>
                </c:pt>
                <c:pt idx="441">
                  <c:v>1062.44</c:v>
                </c:pt>
                <c:pt idx="442">
                  <c:v>1056.75</c:v>
                </c:pt>
                <c:pt idx="443">
                  <c:v>1080.99</c:v>
                </c:pt>
                <c:pt idx="444">
                  <c:v>1097.43</c:v>
                </c:pt>
                <c:pt idx="445">
                  <c:v>1091.6500000000001</c:v>
                </c:pt>
                <c:pt idx="446">
                  <c:v>1089.9792</c:v>
                </c:pt>
                <c:pt idx="447">
                  <c:v>1097.5487000000001</c:v>
                </c:pt>
                <c:pt idx="448">
                  <c:v>1077.0899999999999</c:v>
                </c:pt>
                <c:pt idx="449">
                  <c:v>1068.6099999999999</c:v>
                </c:pt>
                <c:pt idx="450">
                  <c:v>1073.48</c:v>
                </c:pt>
                <c:pt idx="451">
                  <c:v>1089.9000000000001</c:v>
                </c:pt>
                <c:pt idx="452">
                  <c:v>1084.78</c:v>
                </c:pt>
                <c:pt idx="453">
                  <c:v>1085.2</c:v>
                </c:pt>
                <c:pt idx="454">
                  <c:v>1100.0899999999999</c:v>
                </c:pt>
                <c:pt idx="455">
                  <c:v>1104.6099999999999</c:v>
                </c:pt>
                <c:pt idx="456">
                  <c:v>1078.3</c:v>
                </c:pt>
                <c:pt idx="457">
                  <c:v>1059.79</c:v>
                </c:pt>
                <c:pt idx="458">
                  <c:v>1059.78</c:v>
                </c:pt>
                <c:pt idx="459">
                  <c:v>1084.0999999999999</c:v>
                </c:pt>
                <c:pt idx="460">
                  <c:v>1087.2</c:v>
                </c:pt>
                <c:pt idx="461">
                  <c:v>1102.8399999999999</c:v>
                </c:pt>
                <c:pt idx="462">
                  <c:v>1118.8599999999999</c:v>
                </c:pt>
                <c:pt idx="463">
                  <c:v>1115.8</c:v>
                </c:pt>
                <c:pt idx="464">
                  <c:v>1118.54</c:v>
                </c:pt>
                <c:pt idx="465">
                  <c:v>1120.31</c:v>
                </c:pt>
                <c:pt idx="466">
                  <c:v>1118.33</c:v>
                </c:pt>
                <c:pt idx="467">
                  <c:v>1139.0899999999999</c:v>
                </c:pt>
                <c:pt idx="468">
                  <c:v>1141.21</c:v>
                </c:pt>
                <c:pt idx="469">
                  <c:v>1142.24</c:v>
                </c:pt>
                <c:pt idx="470">
                  <c:v>1138.6500000000001</c:v>
                </c:pt>
                <c:pt idx="471">
                  <c:v>1151.06</c:v>
                </c:pt>
                <c:pt idx="472">
                  <c:v>1142.6600000000001</c:v>
                </c:pt>
                <c:pt idx="473">
                  <c:v>1137.03</c:v>
                </c:pt>
                <c:pt idx="474">
                  <c:v>1150.3399999999999</c:v>
                </c:pt>
                <c:pt idx="475">
                  <c:v>1157.42</c:v>
                </c:pt>
                <c:pt idx="476">
                  <c:v>1149.5</c:v>
                </c:pt>
                <c:pt idx="477">
                  <c:v>1128.52</c:v>
                </c:pt>
                <c:pt idx="478">
                  <c:v>1140.2</c:v>
                </c:pt>
                <c:pt idx="479">
                  <c:v>1139.45</c:v>
                </c:pt>
                <c:pt idx="480">
                  <c:v>1129.9000000000001</c:v>
                </c:pt>
                <c:pt idx="481">
                  <c:v>1144.8</c:v>
                </c:pt>
                <c:pt idx="482">
                  <c:v>1170.3499999999999</c:v>
                </c:pt>
                <c:pt idx="483">
                  <c:v>1167.0999999999999</c:v>
                </c:pt>
                <c:pt idx="484">
                  <c:v>1158.31</c:v>
                </c:pt>
                <c:pt idx="485">
                  <c:v>1139.93</c:v>
                </c:pt>
                <c:pt idx="486">
                  <c:v>1136.76</c:v>
                </c:pt>
                <c:pt idx="487">
                  <c:v>1137.07</c:v>
                </c:pt>
                <c:pt idx="488">
                  <c:v>1119.3800000000001</c:v>
                </c:pt>
                <c:pt idx="489">
                  <c:v>1123.0899999999999</c:v>
                </c:pt>
                <c:pt idx="490">
                  <c:v>1134.3599999999999</c:v>
                </c:pt>
                <c:pt idx="491">
                  <c:v>1142.92</c:v>
                </c:pt>
                <c:pt idx="492">
                  <c:v>1149.56</c:v>
                </c:pt>
                <c:pt idx="493">
                  <c:v>1139.93</c:v>
                </c:pt>
                <c:pt idx="494">
                  <c:v>1144.8900000000001</c:v>
                </c:pt>
                <c:pt idx="495">
                  <c:v>1144.6500000000001</c:v>
                </c:pt>
                <c:pt idx="496">
                  <c:v>1149.3699999999999</c:v>
                </c:pt>
                <c:pt idx="497">
                  <c:v>1157.1300000000001</c:v>
                </c:pt>
                <c:pt idx="498">
                  <c:v>1161.02</c:v>
                </c:pt>
                <c:pt idx="499">
                  <c:v>1148.08</c:v>
                </c:pt>
                <c:pt idx="500">
                  <c:v>1154.6696999999999</c:v>
                </c:pt>
                <c:pt idx="501">
                  <c:v>1165.2714000000001</c:v>
                </c:pt>
                <c:pt idx="502">
                  <c:v>1172.5083</c:v>
                </c:pt>
                <c:pt idx="503">
                  <c:v>1164.8887999999999</c:v>
                </c:pt>
                <c:pt idx="504">
                  <c:v>1160.7065</c:v>
                </c:pt>
                <c:pt idx="505">
                  <c:v>1155.1396</c:v>
                </c:pt>
                <c:pt idx="506">
                  <c:v>1156.5505000000001</c:v>
                </c:pt>
                <c:pt idx="507">
                  <c:v>1145.5974000000001</c:v>
                </c:pt>
                <c:pt idx="508">
                  <c:v>1138.4054000000001</c:v>
                </c:pt>
                <c:pt idx="509">
                  <c:v>1146.1887999999999</c:v>
                </c:pt>
                <c:pt idx="510">
                  <c:v>1127.5657000000001</c:v>
                </c:pt>
                <c:pt idx="511">
                  <c:v>1138.8825999999999</c:v>
                </c:pt>
                <c:pt idx="512">
                  <c:v>1127.5753</c:v>
                </c:pt>
                <c:pt idx="513">
                  <c:v>1119.3068000000001</c:v>
                </c:pt>
                <c:pt idx="514">
                  <c:v>1128.1846</c:v>
                </c:pt>
                <c:pt idx="515">
                  <c:v>1132.1549</c:v>
                </c:pt>
                <c:pt idx="516">
                  <c:v>1133.2838999999999</c:v>
                </c:pt>
                <c:pt idx="517">
                  <c:v>1133.0643</c:v>
                </c:pt>
                <c:pt idx="518">
                  <c:v>1100.6425999999999</c:v>
                </c:pt>
                <c:pt idx="519">
                  <c:v>1113.5713000000001</c:v>
                </c:pt>
                <c:pt idx="520">
                  <c:v>1130.2046</c:v>
                </c:pt>
                <c:pt idx="521">
                  <c:v>1122.1953000000001</c:v>
                </c:pt>
                <c:pt idx="522">
                  <c:v>1094.4364</c:v>
                </c:pt>
                <c:pt idx="523">
                  <c:v>1090.0181</c:v>
                </c:pt>
                <c:pt idx="524">
                  <c:v>1083.5059000000001</c:v>
                </c:pt>
                <c:pt idx="525">
                  <c:v>1080.1704999999999</c:v>
                </c:pt>
                <c:pt idx="526">
                  <c:v>1096.2240999999999</c:v>
                </c:pt>
                <c:pt idx="527">
                  <c:v>1111.9353000000001</c:v>
                </c:pt>
                <c:pt idx="528">
                  <c:v>1107.4996000000001</c:v>
                </c:pt>
                <c:pt idx="529">
                  <c:v>1118.5102999999999</c:v>
                </c:pt>
                <c:pt idx="530">
                  <c:v>1116.4756</c:v>
                </c:pt>
                <c:pt idx="531">
                  <c:v>1104.1842999999999</c:v>
                </c:pt>
                <c:pt idx="532">
                  <c:v>1083.3359</c:v>
                </c:pt>
                <c:pt idx="533">
                  <c:v>1097.9829</c:v>
                </c:pt>
                <c:pt idx="534">
                  <c:v>1080.9469999999999</c:v>
                </c:pt>
                <c:pt idx="535">
                  <c:v>1089.8379</c:v>
                </c:pt>
                <c:pt idx="536">
                  <c:v>1109.4349</c:v>
                </c:pt>
                <c:pt idx="537">
                  <c:v>1109.3788999999999</c:v>
                </c:pt>
                <c:pt idx="538">
                  <c:v>1109.8875</c:v>
                </c:pt>
                <c:pt idx="539">
                  <c:v>1106.7334000000001</c:v>
                </c:pt>
                <c:pt idx="540">
                  <c:v>1131.7829999999999</c:v>
                </c:pt>
                <c:pt idx="541">
                  <c:v>1153.8444</c:v>
                </c:pt>
                <c:pt idx="542">
                  <c:v>1146.1351</c:v>
                </c:pt>
                <c:pt idx="543">
                  <c:v>1162.7664</c:v>
                </c:pt>
                <c:pt idx="544">
                  <c:v>1157.5361</c:v>
                </c:pt>
                <c:pt idx="545">
                  <c:v>1164.3062</c:v>
                </c:pt>
                <c:pt idx="546">
                  <c:v>1168.2588000000001</c:v>
                </c:pt>
                <c:pt idx="547">
                  <c:v>1165.5817</c:v>
                </c:pt>
                <c:pt idx="548">
                  <c:v>1154.088</c:v>
                </c:pt>
                <c:pt idx="549">
                  <c:v>1153.0391</c:v>
                </c:pt>
                <c:pt idx="550">
                  <c:v>1166.1552999999999</c:v>
                </c:pt>
                <c:pt idx="551">
                  <c:v>1165.5499</c:v>
                </c:pt>
                <c:pt idx="552">
                  <c:v>1170.2860000000001</c:v>
                </c:pt>
                <c:pt idx="553">
                  <c:v>1151.8479</c:v>
                </c:pt>
                <c:pt idx="554">
                  <c:v>1153.5863999999999</c:v>
                </c:pt>
                <c:pt idx="555">
                  <c:v>1148.6954000000001</c:v>
                </c:pt>
                <c:pt idx="556">
                  <c:v>1131.8684000000001</c:v>
                </c:pt>
                <c:pt idx="557">
                  <c:v>1138.4938</c:v>
                </c:pt>
                <c:pt idx="558">
                  <c:v>1144.5815</c:v>
                </c:pt>
                <c:pt idx="559">
                  <c:v>1147.3865000000001</c:v>
                </c:pt>
                <c:pt idx="560">
                  <c:v>1146.5449000000001</c:v>
                </c:pt>
                <c:pt idx="561">
                  <c:v>1136.7648999999999</c:v>
                </c:pt>
                <c:pt idx="562">
                  <c:v>1125.4025999999999</c:v>
                </c:pt>
                <c:pt idx="563">
                  <c:v>1126.3385000000001</c:v>
                </c:pt>
                <c:pt idx="564">
                  <c:v>1122.7294999999999</c:v>
                </c:pt>
                <c:pt idx="565">
                  <c:v>1125.2877000000001</c:v>
                </c:pt>
                <c:pt idx="566">
                  <c:v>1117.8009</c:v>
                </c:pt>
                <c:pt idx="567">
                  <c:v>1130.4649999999999</c:v>
                </c:pt>
                <c:pt idx="568">
                  <c:v>1103.6869999999999</c:v>
                </c:pt>
                <c:pt idx="569">
                  <c:v>1111.0135</c:v>
                </c:pt>
                <c:pt idx="570">
                  <c:v>1102.5463999999999</c:v>
                </c:pt>
                <c:pt idx="571">
                  <c:v>1128.3701000000001</c:v>
                </c:pt>
                <c:pt idx="572">
                  <c:v>1126.0704000000001</c:v>
                </c:pt>
                <c:pt idx="573">
                  <c:v>1124.4746</c:v>
                </c:pt>
                <c:pt idx="574">
                  <c:v>1125.1677999999999</c:v>
                </c:pt>
                <c:pt idx="575">
                  <c:v>1107.83</c:v>
                </c:pt>
                <c:pt idx="576">
                  <c:v>1100.9585999999999</c:v>
                </c:pt>
                <c:pt idx="577">
                  <c:v>1093.1395</c:v>
                </c:pt>
                <c:pt idx="578">
                  <c:v>1091.4836</c:v>
                </c:pt>
                <c:pt idx="579">
                  <c:v>1076.317</c:v>
                </c:pt>
                <c:pt idx="580">
                  <c:v>1065.4549999999999</c:v>
                </c:pt>
                <c:pt idx="581">
                  <c:v>1076.924</c:v>
                </c:pt>
                <c:pt idx="582">
                  <c:v>1086.4577999999999</c:v>
                </c:pt>
                <c:pt idx="583">
                  <c:v>1084.5634</c:v>
                </c:pt>
                <c:pt idx="584">
                  <c:v>1073.4264000000001</c:v>
                </c:pt>
                <c:pt idx="585">
                  <c:v>1052.6658</c:v>
                </c:pt>
                <c:pt idx="586">
                  <c:v>1049.4873</c:v>
                </c:pt>
                <c:pt idx="587">
                  <c:v>1088.8451</c:v>
                </c:pt>
                <c:pt idx="588">
                  <c:v>1073.0083</c:v>
                </c:pt>
                <c:pt idx="589">
                  <c:v>1054.9861000000001</c:v>
                </c:pt>
                <c:pt idx="590">
                  <c:v>1074.5612000000001</c:v>
                </c:pt>
                <c:pt idx="591">
                  <c:v>1097.2799</c:v>
                </c:pt>
                <c:pt idx="592">
                  <c:v>1091.0658000000001</c:v>
                </c:pt>
                <c:pt idx="593">
                  <c:v>1098.2284</c:v>
                </c:pt>
                <c:pt idx="594">
                  <c:v>1106.5923</c:v>
                </c:pt>
                <c:pt idx="595">
                  <c:v>1091.8765000000001</c:v>
                </c:pt>
                <c:pt idx="596">
                  <c:v>1079.8778</c:v>
                </c:pt>
                <c:pt idx="597">
                  <c:v>1086.0156999999999</c:v>
                </c:pt>
                <c:pt idx="598">
                  <c:v>1097.0825</c:v>
                </c:pt>
                <c:pt idx="599">
                  <c:v>1083.8217</c:v>
                </c:pt>
                <c:pt idx="600">
                  <c:v>1074.5479</c:v>
                </c:pt>
                <c:pt idx="601">
                  <c:v>1067.6609000000001</c:v>
                </c:pt>
                <c:pt idx="602">
                  <c:v>1064.6597999999999</c:v>
                </c:pt>
                <c:pt idx="603">
                  <c:v>1067.1380999999999</c:v>
                </c:pt>
                <c:pt idx="604">
                  <c:v>1040.6780000000001</c:v>
                </c:pt>
                <c:pt idx="605">
                  <c:v>1040.69</c:v>
                </c:pt>
                <c:pt idx="606">
                  <c:v>1049.9036000000001</c:v>
                </c:pt>
                <c:pt idx="607">
                  <c:v>1029.1469</c:v>
                </c:pt>
                <c:pt idx="608">
                  <c:v>1027.5274999999999</c:v>
                </c:pt>
                <c:pt idx="609">
                  <c:v>1030.7356</c:v>
                </c:pt>
                <c:pt idx="610">
                  <c:v>1013.5954</c:v>
                </c:pt>
                <c:pt idx="611">
                  <c:v>1020.2587</c:v>
                </c:pt>
                <c:pt idx="612">
                  <c:v>1009.561</c:v>
                </c:pt>
                <c:pt idx="613">
                  <c:v>1007.27484</c:v>
                </c:pt>
                <c:pt idx="614">
                  <c:v>1036.1703</c:v>
                </c:pt>
                <c:pt idx="615">
                  <c:v>1037.1367</c:v>
                </c:pt>
                <c:pt idx="616">
                  <c:v>1019.9906</c:v>
                </c:pt>
                <c:pt idx="617">
                  <c:v>1006.2877999999999</c:v>
                </c:pt>
                <c:pt idx="618">
                  <c:v>989.13520000000005</c:v>
                </c:pt>
                <c:pt idx="619">
                  <c:v>992.71519999999998</c:v>
                </c:pt>
                <c:pt idx="620">
                  <c:v>976.13720000000001</c:v>
                </c:pt>
                <c:pt idx="621">
                  <c:v>973.52509999999995</c:v>
                </c:pt>
                <c:pt idx="622">
                  <c:v>990.63726999999994</c:v>
                </c:pt>
                <c:pt idx="623">
                  <c:v>989.81433000000004</c:v>
                </c:pt>
                <c:pt idx="624">
                  <c:v>968.64819999999997</c:v>
                </c:pt>
                <c:pt idx="625">
                  <c:v>948.08540000000005</c:v>
                </c:pt>
                <c:pt idx="626">
                  <c:v>953.9914</c:v>
                </c:pt>
                <c:pt idx="627">
                  <c:v>989.02549999999997</c:v>
                </c:pt>
                <c:pt idx="628">
                  <c:v>976.97990000000004</c:v>
                </c:pt>
                <c:pt idx="629">
                  <c:v>952.83105</c:v>
                </c:pt>
                <c:pt idx="630">
                  <c:v>920.4692</c:v>
                </c:pt>
                <c:pt idx="631">
                  <c:v>927.37480000000005</c:v>
                </c:pt>
                <c:pt idx="632">
                  <c:v>921.3922</c:v>
                </c:pt>
                <c:pt idx="633">
                  <c:v>917.93039999999996</c:v>
                </c:pt>
                <c:pt idx="634">
                  <c:v>901.05409999999995</c:v>
                </c:pt>
                <c:pt idx="635">
                  <c:v>906.03954999999996</c:v>
                </c:pt>
                <c:pt idx="636">
                  <c:v>881.56240000000003</c:v>
                </c:pt>
                <c:pt idx="637">
                  <c:v>847.76170000000002</c:v>
                </c:pt>
                <c:pt idx="638">
                  <c:v>819.84906000000001</c:v>
                </c:pt>
                <c:pt idx="639">
                  <c:v>797.69659999999999</c:v>
                </c:pt>
                <c:pt idx="640">
                  <c:v>843.41943000000003</c:v>
                </c:pt>
                <c:pt idx="641">
                  <c:v>838.68462999999997</c:v>
                </c:pt>
                <c:pt idx="642">
                  <c:v>852.83605999999997</c:v>
                </c:pt>
                <c:pt idx="643">
                  <c:v>898.95916999999997</c:v>
                </c:pt>
                <c:pt idx="644">
                  <c:v>902.78409999999997</c:v>
                </c:pt>
                <c:pt idx="645">
                  <c:v>911.61900000000003</c:v>
                </c:pt>
                <c:pt idx="646">
                  <c:v>884.65729999999996</c:v>
                </c:pt>
                <c:pt idx="647">
                  <c:v>864.24459999999999</c:v>
                </c:pt>
                <c:pt idx="648">
                  <c:v>834.59984999999995</c:v>
                </c:pt>
                <c:pt idx="649">
                  <c:v>859.56600000000003</c:v>
                </c:pt>
                <c:pt idx="650">
                  <c:v>876.77300000000002</c:v>
                </c:pt>
                <c:pt idx="651">
                  <c:v>905.4597</c:v>
                </c:pt>
                <c:pt idx="652">
                  <c:v>908.63684000000001</c:v>
                </c:pt>
                <c:pt idx="653">
                  <c:v>903.79834000000005</c:v>
                </c:pt>
                <c:pt idx="654">
                  <c:v>884.21280000000002</c:v>
                </c:pt>
                <c:pt idx="655">
                  <c:v>919.62450000000001</c:v>
                </c:pt>
                <c:pt idx="656">
                  <c:v>930.25379999999996</c:v>
                </c:pt>
                <c:pt idx="657">
                  <c:v>928.77279999999996</c:v>
                </c:pt>
                <c:pt idx="658">
                  <c:v>950.72050000000002</c:v>
                </c:pt>
                <c:pt idx="659">
                  <c:v>937.42583999999999</c:v>
                </c:pt>
                <c:pt idx="660">
                  <c:v>949.36490000000003</c:v>
                </c:pt>
                <c:pt idx="661">
                  <c:v>962.70029999999997</c:v>
                </c:pt>
                <c:pt idx="662">
                  <c:v>940.86425999999994</c:v>
                </c:pt>
                <c:pt idx="663">
                  <c:v>947.95129999999995</c:v>
                </c:pt>
                <c:pt idx="664">
                  <c:v>934.82434000000001</c:v>
                </c:pt>
                <c:pt idx="665">
                  <c:v>917.87260000000003</c:v>
                </c:pt>
                <c:pt idx="666">
                  <c:v>917.80020000000002</c:v>
                </c:pt>
                <c:pt idx="667">
                  <c:v>916.07306000000005</c:v>
                </c:pt>
                <c:pt idx="668">
                  <c:v>878.01829999999995</c:v>
                </c:pt>
                <c:pt idx="669">
                  <c:v>893.40497000000005</c:v>
                </c:pt>
                <c:pt idx="670">
                  <c:v>879.15020000000004</c:v>
                </c:pt>
                <c:pt idx="671">
                  <c:v>893.91674999999998</c:v>
                </c:pt>
                <c:pt idx="672">
                  <c:v>902.95910000000003</c:v>
                </c:pt>
                <c:pt idx="673">
                  <c:v>909.57650000000001</c:v>
                </c:pt>
                <c:pt idx="674">
                  <c:v>909.44604000000004</c:v>
                </c:pt>
                <c:pt idx="675">
                  <c:v>886.90656000000001</c:v>
                </c:pt>
                <c:pt idx="676">
                  <c:v>889.80615</c:v>
                </c:pt>
                <c:pt idx="677">
                  <c:v>891.09973000000002</c:v>
                </c:pt>
                <c:pt idx="678">
                  <c:v>873.51639999999998</c:v>
                </c:pt>
                <c:pt idx="679">
                  <c:v>869.45630000000006</c:v>
                </c:pt>
                <c:pt idx="680">
                  <c:v>843.3211</c:v>
                </c:pt>
                <c:pt idx="681">
                  <c:v>845.39089999999999</c:v>
                </c:pt>
                <c:pt idx="682">
                  <c:v>833.70374000000004</c:v>
                </c:pt>
                <c:pt idx="683">
                  <c:v>819.28700000000003</c:v>
                </c:pt>
                <c:pt idx="684">
                  <c:v>839.65716999999995</c:v>
                </c:pt>
                <c:pt idx="685">
                  <c:v>854.94727</c:v>
                </c:pt>
                <c:pt idx="686">
                  <c:v>827.36749999999995</c:v>
                </c:pt>
                <c:pt idx="687">
                  <c:v>815.28467000000001</c:v>
                </c:pt>
                <c:pt idx="688">
                  <c:v>847.91240000000005</c:v>
                </c:pt>
                <c:pt idx="689">
                  <c:v>827.91</c:v>
                </c:pt>
                <c:pt idx="690">
                  <c:v>818.95276000000001</c:v>
                </c:pt>
                <c:pt idx="691">
                  <c:v>800.58263999999997</c:v>
                </c:pt>
                <c:pt idx="692">
                  <c:v>785.27570000000003</c:v>
                </c:pt>
                <c:pt idx="693">
                  <c:v>798.54610000000002</c:v>
                </c:pt>
                <c:pt idx="694">
                  <c:v>776.7627</c:v>
                </c:pt>
                <c:pt idx="695">
                  <c:v>803.91980000000001</c:v>
                </c:pt>
                <c:pt idx="696">
                  <c:v>835.31903</c:v>
                </c:pt>
                <c:pt idx="697">
                  <c:v>841.43866000000003</c:v>
                </c:pt>
                <c:pt idx="698">
                  <c:v>881.26819999999998</c:v>
                </c:pt>
                <c:pt idx="699">
                  <c:v>860.02470000000005</c:v>
                </c:pt>
                <c:pt idx="700">
                  <c:v>879.19946000000004</c:v>
                </c:pt>
                <c:pt idx="701">
                  <c:v>884.39350000000002</c:v>
                </c:pt>
                <c:pt idx="702">
                  <c:v>899.72410000000002</c:v>
                </c:pt>
                <c:pt idx="703">
                  <c:v>890.16459999999995</c:v>
                </c:pt>
                <c:pt idx="704">
                  <c:v>896.13900000000001</c:v>
                </c:pt>
                <c:pt idx="705">
                  <c:v>882.49710000000005</c:v>
                </c:pt>
                <c:pt idx="706">
                  <c:v>897.64984000000004</c:v>
                </c:pt>
                <c:pt idx="707">
                  <c:v>890.22515999999996</c:v>
                </c:pt>
                <c:pt idx="708">
                  <c:v>882.14594</c:v>
                </c:pt>
                <c:pt idx="709">
                  <c:v>890.71375</c:v>
                </c:pt>
                <c:pt idx="710">
                  <c:v>885.76244999999994</c:v>
                </c:pt>
                <c:pt idx="711">
                  <c:v>900.96360000000004</c:v>
                </c:pt>
                <c:pt idx="712">
                  <c:v>908.34595000000002</c:v>
                </c:pt>
                <c:pt idx="713">
                  <c:v>915.39369999999997</c:v>
                </c:pt>
                <c:pt idx="714">
                  <c:v>923.75774999999999</c:v>
                </c:pt>
                <c:pt idx="715">
                  <c:v>902.65009999999995</c:v>
                </c:pt>
                <c:pt idx="716">
                  <c:v>894.7423</c:v>
                </c:pt>
                <c:pt idx="717">
                  <c:v>876.1866</c:v>
                </c:pt>
                <c:pt idx="718">
                  <c:v>882.9538</c:v>
                </c:pt>
                <c:pt idx="719">
                  <c:v>882.52509999999995</c:v>
                </c:pt>
                <c:pt idx="720">
                  <c:v>904.26570000000004</c:v>
                </c:pt>
                <c:pt idx="721">
                  <c:v>909.83465999999999</c:v>
                </c:pt>
                <c:pt idx="722">
                  <c:v>900.36019999999996</c:v>
                </c:pt>
                <c:pt idx="723">
                  <c:v>896.74</c:v>
                </c:pt>
                <c:pt idx="724">
                  <c:v>914.14599999999996</c:v>
                </c:pt>
                <c:pt idx="725">
                  <c:v>933.7604</c:v>
                </c:pt>
                <c:pt idx="726">
                  <c:v>930.54790000000003</c:v>
                </c:pt>
                <c:pt idx="727">
                  <c:v>932.87787000000003</c:v>
                </c:pt>
                <c:pt idx="728">
                  <c:v>913.31055000000003</c:v>
                </c:pt>
                <c:pt idx="729">
                  <c:v>938.86929999999995</c:v>
                </c:pt>
                <c:pt idx="730">
                  <c:v>936.31366000000003</c:v>
                </c:pt>
                <c:pt idx="731">
                  <c:v>934.52637000000004</c:v>
                </c:pt>
                <c:pt idx="732">
                  <c:v>920.74523999999997</c:v>
                </c:pt>
                <c:pt idx="733">
                  <c:v>917.57299999999998</c:v>
                </c:pt>
                <c:pt idx="734">
                  <c:v>906.54755</c:v>
                </c:pt>
                <c:pt idx="735">
                  <c:v>912.23289999999997</c:v>
                </c:pt>
                <c:pt idx="736">
                  <c:v>892.00336000000004</c:v>
                </c:pt>
                <c:pt idx="737">
                  <c:v>904.45434999999998</c:v>
                </c:pt>
                <c:pt idx="738">
                  <c:v>904.95623999999998</c:v>
                </c:pt>
                <c:pt idx="739">
                  <c:v>901.59310000000005</c:v>
                </c:pt>
                <c:pt idx="740">
                  <c:v>889.47833000000003</c:v>
                </c:pt>
                <c:pt idx="741">
                  <c:v>910.40295000000003</c:v>
                </c:pt>
                <c:pt idx="742">
                  <c:v>902.99285999999995</c:v>
                </c:pt>
                <c:pt idx="743">
                  <c:v>891.11950000000002</c:v>
                </c:pt>
                <c:pt idx="744">
                  <c:v>884.25463999999999</c:v>
                </c:pt>
                <c:pt idx="745">
                  <c:v>895.74645999999996</c:v>
                </c:pt>
                <c:pt idx="746">
                  <c:v>897.37865999999997</c:v>
                </c:pt>
                <c:pt idx="747">
                  <c:v>892.46893</c:v>
                </c:pt>
                <c:pt idx="748">
                  <c:v>889.66049999999996</c:v>
                </c:pt>
                <c:pt idx="749">
                  <c:v>875.39526000000001</c:v>
                </c:pt>
                <c:pt idx="750">
                  <c:v>879.39215000000002</c:v>
                </c:pt>
                <c:pt idx="751">
                  <c:v>879.81910000000005</c:v>
                </c:pt>
                <c:pt idx="752">
                  <c:v>909.02689999999996</c:v>
                </c:pt>
                <c:pt idx="753">
                  <c:v>908.58969999999999</c:v>
                </c:pt>
                <c:pt idx="754">
                  <c:v>929.00819999999999</c:v>
                </c:pt>
                <c:pt idx="755">
                  <c:v>922.93413999999996</c:v>
                </c:pt>
                <c:pt idx="756">
                  <c:v>909.93349999999998</c:v>
                </c:pt>
                <c:pt idx="757">
                  <c:v>927.577</c:v>
                </c:pt>
                <c:pt idx="758">
                  <c:v>927.5684</c:v>
                </c:pt>
                <c:pt idx="759">
                  <c:v>926.26009999999997</c:v>
                </c:pt>
                <c:pt idx="760">
                  <c:v>931.65875000000005</c:v>
                </c:pt>
                <c:pt idx="761">
                  <c:v>918.21730000000002</c:v>
                </c:pt>
                <c:pt idx="762">
                  <c:v>914.59784000000002</c:v>
                </c:pt>
                <c:pt idx="763">
                  <c:v>901.78459999999995</c:v>
                </c:pt>
                <c:pt idx="764">
                  <c:v>887.62243999999998</c:v>
                </c:pt>
                <c:pt idx="765">
                  <c:v>878.36320000000001</c:v>
                </c:pt>
                <c:pt idx="766">
                  <c:v>887.33889999999997</c:v>
                </c:pt>
                <c:pt idx="767">
                  <c:v>861.40200000000004</c:v>
                </c:pt>
                <c:pt idx="768">
                  <c:v>847.476</c:v>
                </c:pt>
                <c:pt idx="769">
                  <c:v>858.54363999999998</c:v>
                </c:pt>
                <c:pt idx="770">
                  <c:v>864.35924999999997</c:v>
                </c:pt>
                <c:pt idx="771">
                  <c:v>844.61479999999995</c:v>
                </c:pt>
                <c:pt idx="772">
                  <c:v>855.69989999999996</c:v>
                </c:pt>
                <c:pt idx="773">
                  <c:v>860.32135000000005</c:v>
                </c:pt>
                <c:pt idx="774">
                  <c:v>848.20135000000005</c:v>
                </c:pt>
                <c:pt idx="775">
                  <c:v>843.59064000000001</c:v>
                </c:pt>
                <c:pt idx="776">
                  <c:v>838.14729999999997</c:v>
                </c:pt>
                <c:pt idx="777">
                  <c:v>829.69179999999994</c:v>
                </c:pt>
                <c:pt idx="778">
                  <c:v>835.96839999999997</c:v>
                </c:pt>
                <c:pt idx="779">
                  <c:v>829.19849999999997</c:v>
                </c:pt>
                <c:pt idx="780">
                  <c:v>818.67570000000001</c:v>
                </c:pt>
                <c:pt idx="781">
                  <c:v>817.37414999999999</c:v>
                </c:pt>
                <c:pt idx="782">
                  <c:v>834.88544000000002</c:v>
                </c:pt>
                <c:pt idx="783">
                  <c:v>851.17139999999995</c:v>
                </c:pt>
                <c:pt idx="784">
                  <c:v>845.13189999999997</c:v>
                </c:pt>
                <c:pt idx="785">
                  <c:v>837.10064999999997</c:v>
                </c:pt>
                <c:pt idx="786">
                  <c:v>848.17084</c:v>
                </c:pt>
                <c:pt idx="787">
                  <c:v>832.58429999999998</c:v>
                </c:pt>
                <c:pt idx="788">
                  <c:v>838.57470000000001</c:v>
                </c:pt>
                <c:pt idx="789">
                  <c:v>827.55413999999996</c:v>
                </c:pt>
                <c:pt idx="790">
                  <c:v>837.27520000000004</c:v>
                </c:pt>
                <c:pt idx="791">
                  <c:v>841.15020000000004</c:v>
                </c:pt>
                <c:pt idx="792">
                  <c:v>834.81035999999995</c:v>
                </c:pt>
                <c:pt idx="793">
                  <c:v>821.98773000000006</c:v>
                </c:pt>
                <c:pt idx="794">
                  <c:v>829.85155999999995</c:v>
                </c:pt>
                <c:pt idx="795">
                  <c:v>822.10019999999997</c:v>
                </c:pt>
                <c:pt idx="796">
                  <c:v>828.88653999999997</c:v>
                </c:pt>
                <c:pt idx="797">
                  <c:v>807.47973999999999</c:v>
                </c:pt>
                <c:pt idx="798">
                  <c:v>800.72529999999995</c:v>
                </c:pt>
                <c:pt idx="799">
                  <c:v>804.18520000000001</c:v>
                </c:pt>
                <c:pt idx="800">
                  <c:v>831.89624000000003</c:v>
                </c:pt>
                <c:pt idx="801">
                  <c:v>833.27184999999997</c:v>
                </c:pt>
                <c:pt idx="802">
                  <c:v>862.78989999999999</c:v>
                </c:pt>
                <c:pt idx="803">
                  <c:v>866.44860000000006</c:v>
                </c:pt>
                <c:pt idx="804">
                  <c:v>874.02279999999996</c:v>
                </c:pt>
                <c:pt idx="805">
                  <c:v>875.66880000000003</c:v>
                </c:pt>
                <c:pt idx="806">
                  <c:v>895.79229999999995</c:v>
                </c:pt>
                <c:pt idx="807">
                  <c:v>864.23419999999999</c:v>
                </c:pt>
                <c:pt idx="808">
                  <c:v>874.74132999999995</c:v>
                </c:pt>
                <c:pt idx="809">
                  <c:v>869.95079999999996</c:v>
                </c:pt>
                <c:pt idx="810">
                  <c:v>868.51559999999995</c:v>
                </c:pt>
                <c:pt idx="811">
                  <c:v>863.49865999999997</c:v>
                </c:pt>
                <c:pt idx="812">
                  <c:v>848.17930000000001</c:v>
                </c:pt>
                <c:pt idx="813">
                  <c:v>858.47670000000005</c:v>
                </c:pt>
                <c:pt idx="814">
                  <c:v>880.89840000000004</c:v>
                </c:pt>
                <c:pt idx="815">
                  <c:v>876.44600000000003</c:v>
                </c:pt>
                <c:pt idx="816">
                  <c:v>878.85249999999996</c:v>
                </c:pt>
                <c:pt idx="817">
                  <c:v>879.93169999999998</c:v>
                </c:pt>
                <c:pt idx="818">
                  <c:v>878.29160000000002</c:v>
                </c:pt>
                <c:pt idx="819">
                  <c:v>865.98895000000005</c:v>
                </c:pt>
                <c:pt idx="820">
                  <c:v>871.57529999999997</c:v>
                </c:pt>
                <c:pt idx="821">
                  <c:v>868.30169999999998</c:v>
                </c:pt>
                <c:pt idx="822">
                  <c:v>885.23469999999998</c:v>
                </c:pt>
                <c:pt idx="823">
                  <c:v>890.80619999999999</c:v>
                </c:pt>
                <c:pt idx="824">
                  <c:v>879.9126</c:v>
                </c:pt>
                <c:pt idx="825">
                  <c:v>893.58209999999997</c:v>
                </c:pt>
                <c:pt idx="826">
                  <c:v>892.00530000000003</c:v>
                </c:pt>
                <c:pt idx="827">
                  <c:v>911.37176999999997</c:v>
                </c:pt>
                <c:pt idx="828">
                  <c:v>919.01589999999999</c:v>
                </c:pt>
                <c:pt idx="829">
                  <c:v>911.43097</c:v>
                </c:pt>
                <c:pt idx="830">
                  <c:v>898.81410000000005</c:v>
                </c:pt>
                <c:pt idx="831">
                  <c:v>914.83574999999996</c:v>
                </c:pt>
                <c:pt idx="832">
                  <c:v>917.84429999999998</c:v>
                </c:pt>
                <c:pt idx="833">
                  <c:v>916.91600000000005</c:v>
                </c:pt>
                <c:pt idx="834">
                  <c:v>916.29803000000004</c:v>
                </c:pt>
                <c:pt idx="835">
                  <c:v>930.07539999999995</c:v>
                </c:pt>
                <c:pt idx="836">
                  <c:v>926.54819999999995</c:v>
                </c:pt>
                <c:pt idx="837">
                  <c:v>934.38589999999999</c:v>
                </c:pt>
                <c:pt idx="838">
                  <c:v>929.61785999999995</c:v>
                </c:pt>
                <c:pt idx="839">
                  <c:v>920.27340000000004</c:v>
                </c:pt>
                <c:pt idx="840">
                  <c:v>933.40660000000003</c:v>
                </c:pt>
                <c:pt idx="841">
                  <c:v>945.11487</c:v>
                </c:pt>
                <c:pt idx="842">
                  <c:v>942.30179999999996</c:v>
                </c:pt>
                <c:pt idx="843">
                  <c:v>939.28380000000004</c:v>
                </c:pt>
                <c:pt idx="844">
                  <c:v>946.66503999999998</c:v>
                </c:pt>
                <c:pt idx="845">
                  <c:v>944.29876999999999</c:v>
                </c:pt>
                <c:pt idx="846">
                  <c:v>920.77269999999999</c:v>
                </c:pt>
                <c:pt idx="847">
                  <c:v>919.72577000000001</c:v>
                </c:pt>
                <c:pt idx="848">
                  <c:v>923.41943000000003</c:v>
                </c:pt>
                <c:pt idx="849">
                  <c:v>931.87134000000003</c:v>
                </c:pt>
                <c:pt idx="850">
                  <c:v>933.22360000000003</c:v>
                </c:pt>
                <c:pt idx="851">
                  <c:v>951.48266999999998</c:v>
                </c:pt>
                <c:pt idx="852">
                  <c:v>953.21765000000005</c:v>
                </c:pt>
                <c:pt idx="853">
                  <c:v>949.63900000000001</c:v>
                </c:pt>
                <c:pt idx="854">
                  <c:v>963.58680000000004</c:v>
                </c:pt>
                <c:pt idx="855">
                  <c:v>966.99890000000005</c:v>
                </c:pt>
                <c:pt idx="856">
                  <c:v>971.55884000000003</c:v>
                </c:pt>
                <c:pt idx="857">
                  <c:v>986.23889999999994</c:v>
                </c:pt>
                <c:pt idx="858">
                  <c:v>990.14120000000003</c:v>
                </c:pt>
                <c:pt idx="859">
                  <c:v>987.76160000000004</c:v>
                </c:pt>
                <c:pt idx="860">
                  <c:v>975.93020000000001</c:v>
                </c:pt>
                <c:pt idx="861">
                  <c:v>984.84045000000003</c:v>
                </c:pt>
                <c:pt idx="862">
                  <c:v>997.48270000000002</c:v>
                </c:pt>
                <c:pt idx="863">
                  <c:v>998.51419999999996</c:v>
                </c:pt>
                <c:pt idx="864">
                  <c:v>988.60940000000005</c:v>
                </c:pt>
                <c:pt idx="865">
                  <c:v>1010.7421000000001</c:v>
                </c:pt>
                <c:pt idx="866">
                  <c:v>1011.6631</c:v>
                </c:pt>
                <c:pt idx="867">
                  <c:v>1010.091</c:v>
                </c:pt>
                <c:pt idx="868">
                  <c:v>994.69939999999997</c:v>
                </c:pt>
                <c:pt idx="869">
                  <c:v>995.69179999999994</c:v>
                </c:pt>
                <c:pt idx="870">
                  <c:v>981.64480000000003</c:v>
                </c:pt>
                <c:pt idx="871">
                  <c:v>983.45320000000004</c:v>
                </c:pt>
                <c:pt idx="872">
                  <c:v>975.31646999999998</c:v>
                </c:pt>
                <c:pt idx="873">
                  <c:v>985.82050000000004</c:v>
                </c:pt>
                <c:pt idx="874">
                  <c:v>976.22107000000005</c:v>
                </c:pt>
                <c:pt idx="875">
                  <c:v>974.5009</c:v>
                </c:pt>
                <c:pt idx="876">
                  <c:v>982.31775000000005</c:v>
                </c:pt>
                <c:pt idx="877">
                  <c:v>993.75194999999997</c:v>
                </c:pt>
                <c:pt idx="878">
                  <c:v>985.7</c:v>
                </c:pt>
                <c:pt idx="879">
                  <c:v>1004.4191</c:v>
                </c:pt>
                <c:pt idx="880">
                  <c:v>1007.836</c:v>
                </c:pt>
                <c:pt idx="881">
                  <c:v>1002.20685</c:v>
                </c:pt>
                <c:pt idx="882">
                  <c:v>988.69920000000002</c:v>
                </c:pt>
                <c:pt idx="883">
                  <c:v>998.13544000000002</c:v>
                </c:pt>
                <c:pt idx="884">
                  <c:v>1003.8629</c:v>
                </c:pt>
                <c:pt idx="885">
                  <c:v>1000.4202</c:v>
                </c:pt>
                <c:pt idx="886">
                  <c:v>994.00409999999999</c:v>
                </c:pt>
                <c:pt idx="887">
                  <c:v>981.72942999999998</c:v>
                </c:pt>
                <c:pt idx="888">
                  <c:v>993.31550000000004</c:v>
                </c:pt>
                <c:pt idx="889">
                  <c:v>978.80319999999995</c:v>
                </c:pt>
                <c:pt idx="890">
                  <c:v>988.11017000000004</c:v>
                </c:pt>
                <c:pt idx="891">
                  <c:v>988.61114999999995</c:v>
                </c:pt>
                <c:pt idx="892">
                  <c:v>981.59910000000002</c:v>
                </c:pt>
                <c:pt idx="893">
                  <c:v>998.68024000000003</c:v>
                </c:pt>
                <c:pt idx="894">
                  <c:v>996.52184999999997</c:v>
                </c:pt>
                <c:pt idx="895">
                  <c:v>989.27715999999998</c:v>
                </c:pt>
                <c:pt idx="896">
                  <c:v>987.48630000000003</c:v>
                </c:pt>
                <c:pt idx="897">
                  <c:v>990.30889999999999</c:v>
                </c:pt>
                <c:pt idx="898">
                  <c:v>980.15250000000003</c:v>
                </c:pt>
                <c:pt idx="899">
                  <c:v>982.81506000000002</c:v>
                </c:pt>
                <c:pt idx="900">
                  <c:v>965.46190000000001</c:v>
                </c:pt>
                <c:pt idx="901">
                  <c:v>967.08270000000005</c:v>
                </c:pt>
                <c:pt idx="902">
                  <c:v>974.11969999999997</c:v>
                </c:pt>
                <c:pt idx="903">
                  <c:v>977.58609999999999</c:v>
                </c:pt>
                <c:pt idx="904">
                  <c:v>980.59343999999999</c:v>
                </c:pt>
                <c:pt idx="905">
                  <c:v>990.34950000000003</c:v>
                </c:pt>
                <c:pt idx="906">
                  <c:v>984.03340000000003</c:v>
                </c:pt>
                <c:pt idx="907">
                  <c:v>990.50977</c:v>
                </c:pt>
                <c:pt idx="908">
                  <c:v>990.67190000000005</c:v>
                </c:pt>
                <c:pt idx="909">
                  <c:v>999.74369999999999</c:v>
                </c:pt>
                <c:pt idx="910">
                  <c:v>1002.35266</c:v>
                </c:pt>
                <c:pt idx="911">
                  <c:v>1000.3037</c:v>
                </c:pt>
                <c:pt idx="912">
                  <c:v>1003.27454</c:v>
                </c:pt>
                <c:pt idx="913">
                  <c:v>993.05565999999999</c:v>
                </c:pt>
                <c:pt idx="914">
                  <c:v>993.70543999999995</c:v>
                </c:pt>
                <c:pt idx="915">
                  <c:v>996.73090000000002</c:v>
                </c:pt>
                <c:pt idx="916">
                  <c:v>996.78880000000004</c:v>
                </c:pt>
                <c:pt idx="917">
                  <c:v>1002.8376500000001</c:v>
                </c:pt>
                <c:pt idx="918">
                  <c:v>1008.0121</c:v>
                </c:pt>
                <c:pt idx="919">
                  <c:v>1021.98724</c:v>
                </c:pt>
                <c:pt idx="920">
                  <c:v>1026.27</c:v>
                </c:pt>
                <c:pt idx="921">
                  <c:v>1027.9708000000001</c:v>
                </c:pt>
                <c:pt idx="922">
                  <c:v>1021.3882</c:v>
                </c:pt>
                <c:pt idx="923">
                  <c:v>1031.6375</c:v>
                </c:pt>
                <c:pt idx="924">
                  <c:v>1023.16504</c:v>
                </c:pt>
                <c:pt idx="925">
                  <c:v>1010.91626</c:v>
                </c:pt>
                <c:pt idx="926">
                  <c:v>1016.42004</c:v>
                </c:pt>
                <c:pt idx="927">
                  <c:v>1018.6331</c:v>
                </c:pt>
                <c:pt idx="928">
                  <c:v>1014.80756</c:v>
                </c:pt>
                <c:pt idx="929">
                  <c:v>1029.3185000000001</c:v>
                </c:pt>
                <c:pt idx="930">
                  <c:v>1025.9738</c:v>
                </c:pt>
                <c:pt idx="931">
                  <c:v>1039.5817</c:v>
                </c:pt>
                <c:pt idx="932">
                  <c:v>1036.3044</c:v>
                </c:pt>
                <c:pt idx="933">
                  <c:v>1022.8185999999999</c:v>
                </c:pt>
                <c:pt idx="934">
                  <c:v>1029.0343</c:v>
                </c:pt>
                <c:pt idx="935">
                  <c:v>1009.3792</c:v>
                </c:pt>
                <c:pt idx="936">
                  <c:v>1003.26624</c:v>
                </c:pt>
                <c:pt idx="937">
                  <c:v>996.85253999999998</c:v>
                </c:pt>
                <c:pt idx="938">
                  <c:v>1006.5845</c:v>
                </c:pt>
                <c:pt idx="939">
                  <c:v>995.96532999999999</c:v>
                </c:pt>
                <c:pt idx="940">
                  <c:v>1018.2155</c:v>
                </c:pt>
                <c:pt idx="941">
                  <c:v>1020.2422</c:v>
                </c:pt>
                <c:pt idx="942">
                  <c:v>1029.848</c:v>
                </c:pt>
                <c:pt idx="943">
                  <c:v>1034.3520000000001</c:v>
                </c:pt>
                <c:pt idx="944">
                  <c:v>1039.2520999999999</c:v>
                </c:pt>
                <c:pt idx="945">
                  <c:v>1033.7755</c:v>
                </c:pt>
                <c:pt idx="946">
                  <c:v>1038.7325000000001</c:v>
                </c:pt>
                <c:pt idx="947">
                  <c:v>1038.0601999999999</c:v>
                </c:pt>
                <c:pt idx="948">
                  <c:v>1045.3516</c:v>
                </c:pt>
                <c:pt idx="949">
                  <c:v>1049.4839999999999</c:v>
                </c:pt>
                <c:pt idx="950">
                  <c:v>1046.7588000000001</c:v>
                </c:pt>
                <c:pt idx="951">
                  <c:v>1050.0713000000001</c:v>
                </c:pt>
                <c:pt idx="952">
                  <c:v>1039.3227999999999</c:v>
                </c:pt>
                <c:pt idx="953">
                  <c:v>1044.6819</c:v>
                </c:pt>
                <c:pt idx="954">
                  <c:v>1046.0264</c:v>
                </c:pt>
                <c:pt idx="955">
                  <c:v>1030.3566000000001</c:v>
                </c:pt>
                <c:pt idx="956">
                  <c:v>1033.7651000000001</c:v>
                </c:pt>
                <c:pt idx="957">
                  <c:v>1028.9054000000001</c:v>
                </c:pt>
                <c:pt idx="958">
                  <c:v>1031.1298999999999</c:v>
                </c:pt>
                <c:pt idx="959">
                  <c:v>1046.7864</c:v>
                </c:pt>
                <c:pt idx="960">
                  <c:v>1048.1081999999999</c:v>
                </c:pt>
                <c:pt idx="961">
                  <c:v>1046.9436000000001</c:v>
                </c:pt>
                <c:pt idx="962">
                  <c:v>1050.7144000000001</c:v>
                </c:pt>
                <c:pt idx="963">
                  <c:v>1059.0155999999999</c:v>
                </c:pt>
                <c:pt idx="964">
                  <c:v>1053.2475999999999</c:v>
                </c:pt>
                <c:pt idx="965">
                  <c:v>1051.8136</c:v>
                </c:pt>
                <c:pt idx="966">
                  <c:v>1058.0537999999999</c:v>
                </c:pt>
                <c:pt idx="967">
                  <c:v>1053.2058999999999</c:v>
                </c:pt>
                <c:pt idx="968">
                  <c:v>1047.1120000000001</c:v>
                </c:pt>
                <c:pt idx="969">
                  <c:v>1046.5685000000001</c:v>
                </c:pt>
                <c:pt idx="970">
                  <c:v>1058.5615</c:v>
                </c:pt>
                <c:pt idx="971">
                  <c:v>1058.4077</c:v>
                </c:pt>
                <c:pt idx="972">
                  <c:v>1050.3478</c:v>
                </c:pt>
                <c:pt idx="973">
                  <c:v>1043.6329000000001</c:v>
                </c:pt>
                <c:pt idx="974">
                  <c:v>1034.1497999999999</c:v>
                </c:pt>
                <c:pt idx="975">
                  <c:v>1042.4392</c:v>
                </c:pt>
                <c:pt idx="976">
                  <c:v>1033.6505</c:v>
                </c:pt>
                <c:pt idx="977">
                  <c:v>1035.2833000000001</c:v>
                </c:pt>
                <c:pt idx="978">
                  <c:v>1052.0773999999999</c:v>
                </c:pt>
                <c:pt idx="979">
                  <c:v>1053.8892000000001</c:v>
                </c:pt>
                <c:pt idx="980">
                  <c:v>1058.4498000000001</c:v>
                </c:pt>
                <c:pt idx="981">
                  <c:v>1058.2045000000001</c:v>
                </c:pt>
                <c:pt idx="982">
                  <c:v>1070.1248000000001</c:v>
                </c:pt>
                <c:pt idx="983">
                  <c:v>1066.6170999999999</c:v>
                </c:pt>
                <c:pt idx="984">
                  <c:v>1064.7257999999999</c:v>
                </c:pt>
                <c:pt idx="985">
                  <c:v>1069.7184999999999</c:v>
                </c:pt>
                <c:pt idx="986">
                  <c:v>1061.5033000000001</c:v>
                </c:pt>
                <c:pt idx="987">
                  <c:v>1069.2981</c:v>
                </c:pt>
                <c:pt idx="988">
                  <c:v>1060.1818000000001</c:v>
                </c:pt>
                <c:pt idx="989">
                  <c:v>1059.0482999999999</c:v>
                </c:pt>
                <c:pt idx="990">
                  <c:v>1071.2149999999999</c:v>
                </c:pt>
                <c:pt idx="991">
                  <c:v>1074.1359</c:v>
                </c:pt>
                <c:pt idx="992">
                  <c:v>1068.0369000000001</c:v>
                </c:pt>
                <c:pt idx="993">
                  <c:v>1075.1316999999999</c:v>
                </c:pt>
                <c:pt idx="994">
                  <c:v>1076.4813999999999</c:v>
                </c:pt>
                <c:pt idx="995">
                  <c:v>1089.1751999999999</c:v>
                </c:pt>
                <c:pt idx="996">
                  <c:v>1088.6652999999999</c:v>
                </c:pt>
                <c:pt idx="997">
                  <c:v>1092.9398000000001</c:v>
                </c:pt>
                <c:pt idx="998">
                  <c:v>1096.0189</c:v>
                </c:pt>
                <c:pt idx="999">
                  <c:v>1094.0424</c:v>
                </c:pt>
                <c:pt idx="1000">
                  <c:v>1095.8885</c:v>
                </c:pt>
                <c:pt idx="1001">
                  <c:v>1109.4757</c:v>
                </c:pt>
                <c:pt idx="1002">
                  <c:v>1109.6401000000001</c:v>
                </c:pt>
                <c:pt idx="1003">
                  <c:v>1111.9158</c:v>
                </c:pt>
                <c:pt idx="1004">
                  <c:v>1108.4846</c:v>
                </c:pt>
                <c:pt idx="1005">
                  <c:v>1122.2166999999999</c:v>
                </c:pt>
                <c:pt idx="1006">
                  <c:v>1123.6742999999999</c:v>
                </c:pt>
                <c:pt idx="1007">
                  <c:v>1126.3304000000001</c:v>
                </c:pt>
                <c:pt idx="1008">
                  <c:v>1131.9158</c:v>
                </c:pt>
                <c:pt idx="1009">
                  <c:v>1121.8552</c:v>
                </c:pt>
                <c:pt idx="1010">
                  <c:v>1127.2338</c:v>
                </c:pt>
                <c:pt idx="1011">
                  <c:v>1121.2222999999999</c:v>
                </c:pt>
                <c:pt idx="1012">
                  <c:v>1130.5239999999999</c:v>
                </c:pt>
                <c:pt idx="1013">
                  <c:v>1132.0461</c:v>
                </c:pt>
                <c:pt idx="1014">
                  <c:v>1139.8253999999999</c:v>
                </c:pt>
                <c:pt idx="1015">
                  <c:v>1138.7682</c:v>
                </c:pt>
                <c:pt idx="1016">
                  <c:v>1147.6170999999999</c:v>
                </c:pt>
                <c:pt idx="1017">
                  <c:v>1143.9434000000001</c:v>
                </c:pt>
                <c:pt idx="1018">
                  <c:v>1141.5525</c:v>
                </c:pt>
                <c:pt idx="1019">
                  <c:v>1155.3717999999999</c:v>
                </c:pt>
                <c:pt idx="1020">
                  <c:v>1144.0465999999999</c:v>
                </c:pt>
                <c:pt idx="1021">
                  <c:v>1128.4784999999999</c:v>
                </c:pt>
                <c:pt idx="1022">
                  <c:v>1134.1147000000001</c:v>
                </c:pt>
                <c:pt idx="1023">
                  <c:v>1131.1271999999999</c:v>
                </c:pt>
                <c:pt idx="1024">
                  <c:v>1135.2629999999999</c:v>
                </c:pt>
                <c:pt idx="1025">
                  <c:v>1136.0344</c:v>
                </c:pt>
                <c:pt idx="1026">
                  <c:v>1126.5246999999999</c:v>
                </c:pt>
                <c:pt idx="1027">
                  <c:v>1128.5897</c:v>
                </c:pt>
                <c:pt idx="1028">
                  <c:v>1142.7551000000001</c:v>
                </c:pt>
                <c:pt idx="1029">
                  <c:v>1139.8071</c:v>
                </c:pt>
                <c:pt idx="1030">
                  <c:v>1145.5408</c:v>
                </c:pt>
                <c:pt idx="1031">
                  <c:v>1157.7605000000001</c:v>
                </c:pt>
                <c:pt idx="1032">
                  <c:v>1152.1061999999999</c:v>
                </c:pt>
                <c:pt idx="1033">
                  <c:v>1145.8097</c:v>
                </c:pt>
                <c:pt idx="1034">
                  <c:v>1156.9866999999999</c:v>
                </c:pt>
                <c:pt idx="1035">
                  <c:v>1151.8225</c:v>
                </c:pt>
                <c:pt idx="1036">
                  <c:v>1147.0588</c:v>
                </c:pt>
                <c:pt idx="1037">
                  <c:v>1144.1084000000001</c:v>
                </c:pt>
                <c:pt idx="1038">
                  <c:v>1140.9945</c:v>
                </c:pt>
                <c:pt idx="1039">
                  <c:v>1139.0940000000001</c:v>
                </c:pt>
                <c:pt idx="1040">
                  <c:v>1143.6666</c:v>
                </c:pt>
                <c:pt idx="1041">
                  <c:v>1144.9108000000001</c:v>
                </c:pt>
                <c:pt idx="1042">
                  <c:v>1144.9421</c:v>
                </c:pt>
                <c:pt idx="1043">
                  <c:v>1155.9628</c:v>
                </c:pt>
                <c:pt idx="1044">
                  <c:v>1149.1016</c:v>
                </c:pt>
                <c:pt idx="1045">
                  <c:v>1151.0396000000001</c:v>
                </c:pt>
                <c:pt idx="1046">
                  <c:v>1154.8751999999999</c:v>
                </c:pt>
                <c:pt idx="1047">
                  <c:v>1156.8733</c:v>
                </c:pt>
                <c:pt idx="1048">
                  <c:v>1147.2130999999999</c:v>
                </c:pt>
                <c:pt idx="1049">
                  <c:v>1140.5779</c:v>
                </c:pt>
                <c:pt idx="1050">
                  <c:v>1123.8943999999999</c:v>
                </c:pt>
                <c:pt idx="1051">
                  <c:v>1106.7832000000001</c:v>
                </c:pt>
                <c:pt idx="1052">
                  <c:v>1120.5730000000001</c:v>
                </c:pt>
                <c:pt idx="1053">
                  <c:v>1104.4928</c:v>
                </c:pt>
                <c:pt idx="1054">
                  <c:v>1110.7008000000001</c:v>
                </c:pt>
                <c:pt idx="1055">
                  <c:v>1123.7529999999999</c:v>
                </c:pt>
                <c:pt idx="1056">
                  <c:v>1122.3190999999999</c:v>
                </c:pt>
                <c:pt idx="1057">
                  <c:v>1109.7760000000001</c:v>
                </c:pt>
                <c:pt idx="1058">
                  <c:v>1095.3982000000001</c:v>
                </c:pt>
                <c:pt idx="1059">
                  <c:v>1093.9456</c:v>
                </c:pt>
                <c:pt idx="1060">
                  <c:v>1091.3308</c:v>
                </c:pt>
                <c:pt idx="1061">
                  <c:v>1109.1880000000001</c:v>
                </c:pt>
                <c:pt idx="1062">
                  <c:v>1108.0625</c:v>
                </c:pt>
                <c:pt idx="1063">
                  <c:v>1122.4670000000001</c:v>
                </c:pt>
                <c:pt idx="1064">
                  <c:v>1126.9998000000001</c:v>
                </c:pt>
                <c:pt idx="1065">
                  <c:v>1126.2114999999999</c:v>
                </c:pt>
                <c:pt idx="1066">
                  <c:v>1132.1679999999999</c:v>
                </c:pt>
                <c:pt idx="1067">
                  <c:v>1141.8098</c:v>
                </c:pt>
                <c:pt idx="1068">
                  <c:v>1150.567</c:v>
                </c:pt>
                <c:pt idx="1069">
                  <c:v>1148.1559</c:v>
                </c:pt>
                <c:pt idx="1070">
                  <c:v>1140.5306</c:v>
                </c:pt>
                <c:pt idx="1071">
                  <c:v>1139.3159000000001</c:v>
                </c:pt>
                <c:pt idx="1072">
                  <c:v>1145.2012</c:v>
                </c:pt>
                <c:pt idx="1073">
                  <c:v>1129.4423999999999</c:v>
                </c:pt>
                <c:pt idx="1074">
                  <c:v>1128.1713</c:v>
                </c:pt>
                <c:pt idx="1075">
                  <c:v>1128.8371999999999</c:v>
                </c:pt>
                <c:pt idx="1076">
                  <c:v>1134.6126999999999</c:v>
                </c:pt>
                <c:pt idx="1077">
                  <c:v>1135.8206</c:v>
                </c:pt>
                <c:pt idx="1078">
                  <c:v>1118.1539</c:v>
                </c:pt>
                <c:pt idx="1079">
                  <c:v>1124.0898</c:v>
                </c:pt>
                <c:pt idx="1080">
                  <c:v>1139.9336000000001</c:v>
                </c:pt>
                <c:pt idx="1081">
                  <c:v>1140.6002000000001</c:v>
                </c:pt>
                <c:pt idx="1082">
                  <c:v>1135.5291999999999</c:v>
                </c:pt>
                <c:pt idx="1083">
                  <c:v>1138.1134999999999</c:v>
                </c:pt>
                <c:pt idx="1084">
                  <c:v>1122.4070999999999</c:v>
                </c:pt>
                <c:pt idx="1085">
                  <c:v>1113.8861999999999</c:v>
                </c:pt>
                <c:pt idx="1086">
                  <c:v>1107.3047999999999</c:v>
                </c:pt>
                <c:pt idx="1087">
                  <c:v>1117.4916000000001</c:v>
                </c:pt>
                <c:pt idx="1088">
                  <c:v>1119.5536</c:v>
                </c:pt>
                <c:pt idx="1089">
                  <c:v>1121.5344</c:v>
                </c:pt>
                <c:pt idx="1090">
                  <c:v>1113.9916000000001</c:v>
                </c:pt>
                <c:pt idx="1091">
                  <c:v>1098.6996999999999</c:v>
                </c:pt>
                <c:pt idx="1092">
                  <c:v>1087.1229000000001</c:v>
                </c:pt>
                <c:pt idx="1093">
                  <c:v>1095.453</c:v>
                </c:pt>
                <c:pt idx="1094">
                  <c:v>1097.2820999999999</c:v>
                </c:pt>
                <c:pt idx="1095">
                  <c:v>1096.4355</c:v>
                </c:pt>
                <c:pt idx="1096">
                  <c:v>1095.6958</c:v>
                </c:pt>
                <c:pt idx="1097">
                  <c:v>1084.0961</c:v>
                </c:pt>
                <c:pt idx="1098">
                  <c:v>1091.4897000000001</c:v>
                </c:pt>
                <c:pt idx="1099">
                  <c:v>1088.6847</c:v>
                </c:pt>
                <c:pt idx="1100">
                  <c:v>1089.1859999999999</c:v>
                </c:pt>
                <c:pt idx="1101">
                  <c:v>1093.5554999999999</c:v>
                </c:pt>
                <c:pt idx="1102">
                  <c:v>1095.4066</c:v>
                </c:pt>
                <c:pt idx="1103">
                  <c:v>1113.0477000000001</c:v>
                </c:pt>
                <c:pt idx="1104">
                  <c:v>1114.9435000000001</c:v>
                </c:pt>
                <c:pt idx="1105">
                  <c:v>1121.2766999999999</c:v>
                </c:pt>
                <c:pt idx="1106">
                  <c:v>1120.6831</c:v>
                </c:pt>
                <c:pt idx="1107">
                  <c:v>1121.1973</c:v>
                </c:pt>
                <c:pt idx="1108">
                  <c:v>1124.9884999999999</c:v>
                </c:pt>
                <c:pt idx="1109">
                  <c:v>1116.6416999999999</c:v>
                </c:pt>
                <c:pt idx="1110">
                  <c:v>1122.5042000000001</c:v>
                </c:pt>
                <c:pt idx="1111">
                  <c:v>1140.4194</c:v>
                </c:pt>
                <c:pt idx="1112">
                  <c:v>1142.1831999999999</c:v>
                </c:pt>
                <c:pt idx="1113">
                  <c:v>1131.3268</c:v>
                </c:pt>
                <c:pt idx="1114">
                  <c:v>1136.4725000000001</c:v>
                </c:pt>
                <c:pt idx="1115">
                  <c:v>1125.2893999999999</c:v>
                </c:pt>
                <c:pt idx="1116">
                  <c:v>1132.0133000000001</c:v>
                </c:pt>
                <c:pt idx="1117">
                  <c:v>1133.5616</c:v>
                </c:pt>
                <c:pt idx="1118">
                  <c:v>1132.048</c:v>
                </c:pt>
                <c:pt idx="1119">
                  <c:v>1135.0154</c:v>
                </c:pt>
                <c:pt idx="1120">
                  <c:v>1130.3001999999999</c:v>
                </c:pt>
                <c:pt idx="1121">
                  <c:v>1134.4135000000001</c:v>
                </c:pt>
                <c:pt idx="1122">
                  <c:v>1144.0586000000001</c:v>
                </c:pt>
                <c:pt idx="1123">
                  <c:v>1140.6493</c:v>
                </c:pt>
                <c:pt idx="1124">
                  <c:v>1134.4323999999999</c:v>
                </c:pt>
                <c:pt idx="1125">
                  <c:v>1133.347</c:v>
                </c:pt>
                <c:pt idx="1126">
                  <c:v>1136.203</c:v>
                </c:pt>
                <c:pt idx="1127">
                  <c:v>1140.8356000000001</c:v>
                </c:pt>
                <c:pt idx="1128">
                  <c:v>1128.9431</c:v>
                </c:pt>
                <c:pt idx="1129">
                  <c:v>1125.3798999999999</c:v>
                </c:pt>
                <c:pt idx="1130">
                  <c:v>1116.2102</c:v>
                </c:pt>
                <c:pt idx="1131">
                  <c:v>1118.3258000000001</c:v>
                </c:pt>
                <c:pt idx="1132">
                  <c:v>1109.106</c:v>
                </c:pt>
                <c:pt idx="1133">
                  <c:v>1112.8116</c:v>
                </c:pt>
                <c:pt idx="1134">
                  <c:v>1114.3513</c:v>
                </c:pt>
                <c:pt idx="1135">
                  <c:v>1115.1359</c:v>
                </c:pt>
                <c:pt idx="1136">
                  <c:v>1111.4690000000001</c:v>
                </c:pt>
                <c:pt idx="1137">
                  <c:v>1106.6865</c:v>
                </c:pt>
                <c:pt idx="1138">
                  <c:v>1101.3947000000001</c:v>
                </c:pt>
                <c:pt idx="1139">
                  <c:v>1100.9047</c:v>
                </c:pt>
                <c:pt idx="1140">
                  <c:v>1108.6659</c:v>
                </c:pt>
                <c:pt idx="1141">
                  <c:v>1093.8813</c:v>
                </c:pt>
                <c:pt idx="1142">
                  <c:v>1096.845</c:v>
                </c:pt>
                <c:pt idx="1143">
                  <c:v>1086.2028</c:v>
                </c:pt>
                <c:pt idx="1144">
                  <c:v>1084.0668000000001</c:v>
                </c:pt>
                <c:pt idx="1145">
                  <c:v>1094.8263999999999</c:v>
                </c:pt>
                <c:pt idx="1146">
                  <c:v>1095.4213</c:v>
                </c:pt>
                <c:pt idx="1147">
                  <c:v>1100.4259999999999</c:v>
                </c:pt>
                <c:pt idx="1148">
                  <c:v>1101.7194999999999</c:v>
                </c:pt>
                <c:pt idx="1149">
                  <c:v>1106.6170999999999</c:v>
                </c:pt>
                <c:pt idx="1150">
                  <c:v>1099.6878999999999</c:v>
                </c:pt>
                <c:pt idx="1151">
                  <c:v>1098.6337000000001</c:v>
                </c:pt>
                <c:pt idx="1152">
                  <c:v>1080.703</c:v>
                </c:pt>
                <c:pt idx="1153">
                  <c:v>1063.9725000000001</c:v>
                </c:pt>
                <c:pt idx="1154">
                  <c:v>1065.2225000000001</c:v>
                </c:pt>
                <c:pt idx="1155">
                  <c:v>1079.0388</c:v>
                </c:pt>
                <c:pt idx="1156">
                  <c:v>1075.7949000000001</c:v>
                </c:pt>
                <c:pt idx="1157">
                  <c:v>1063.2347</c:v>
                </c:pt>
                <c:pt idx="1158">
                  <c:v>1064.8035</c:v>
                </c:pt>
                <c:pt idx="1159">
                  <c:v>1079.3413</c:v>
                </c:pt>
                <c:pt idx="1160">
                  <c:v>1081.7146</c:v>
                </c:pt>
                <c:pt idx="1161">
                  <c:v>1095.17</c:v>
                </c:pt>
                <c:pt idx="1162">
                  <c:v>1091.2331999999999</c:v>
                </c:pt>
                <c:pt idx="1163">
                  <c:v>1098.3523</c:v>
                </c:pt>
                <c:pt idx="1164">
                  <c:v>1095.6791000000001</c:v>
                </c:pt>
                <c:pt idx="1165">
                  <c:v>1096.1908000000001</c:v>
                </c:pt>
                <c:pt idx="1166">
                  <c:v>1104.961</c:v>
                </c:pt>
                <c:pt idx="1167">
                  <c:v>1105.0867000000001</c:v>
                </c:pt>
                <c:pt idx="1168">
                  <c:v>1107.7678000000001</c:v>
                </c:pt>
                <c:pt idx="1169">
                  <c:v>1099.1536000000001</c:v>
                </c:pt>
                <c:pt idx="1170">
                  <c:v>1104.2365</c:v>
                </c:pt>
                <c:pt idx="1171">
                  <c:v>1105.9109000000001</c:v>
                </c:pt>
                <c:pt idx="1172">
                  <c:v>1118.3086000000001</c:v>
                </c:pt>
                <c:pt idx="1173">
                  <c:v>1113.6305</c:v>
                </c:pt>
                <c:pt idx="1174">
                  <c:v>1121.2958000000001</c:v>
                </c:pt>
                <c:pt idx="1175">
                  <c:v>1116.2683</c:v>
                </c:pt>
                <c:pt idx="1176">
                  <c:v>1118.3833</c:v>
                </c:pt>
                <c:pt idx="1177">
                  <c:v>1123.9156</c:v>
                </c:pt>
                <c:pt idx="1178">
                  <c:v>1125.8158000000001</c:v>
                </c:pt>
                <c:pt idx="1179">
                  <c:v>1128.3302000000001</c:v>
                </c:pt>
                <c:pt idx="1180">
                  <c:v>1120.3668</c:v>
                </c:pt>
                <c:pt idx="1181">
                  <c:v>1123.5042000000001</c:v>
                </c:pt>
                <c:pt idx="1182">
                  <c:v>1128.548</c:v>
                </c:pt>
                <c:pt idx="1183">
                  <c:v>1122.2021</c:v>
                </c:pt>
                <c:pt idx="1184">
                  <c:v>1129.3030000000001</c:v>
                </c:pt>
                <c:pt idx="1185">
                  <c:v>1113.5641000000001</c:v>
                </c:pt>
                <c:pt idx="1186">
                  <c:v>1108.3595</c:v>
                </c:pt>
                <c:pt idx="1187">
                  <c:v>1110.1062999999999</c:v>
                </c:pt>
                <c:pt idx="1188">
                  <c:v>1103.5155999999999</c:v>
                </c:pt>
                <c:pt idx="1189">
                  <c:v>1110.059</c:v>
                </c:pt>
                <c:pt idx="1190">
                  <c:v>1114.8042</c:v>
                </c:pt>
                <c:pt idx="1191">
                  <c:v>1114.5831000000001</c:v>
                </c:pt>
                <c:pt idx="1192">
                  <c:v>1131.5009</c:v>
                </c:pt>
                <c:pt idx="1193">
                  <c:v>1135.1664000000001</c:v>
                </c:pt>
                <c:pt idx="1194">
                  <c:v>1134.482</c:v>
                </c:pt>
                <c:pt idx="1195">
                  <c:v>1142.0505000000001</c:v>
                </c:pt>
                <c:pt idx="1196">
                  <c:v>1130.6514</c:v>
                </c:pt>
                <c:pt idx="1197">
                  <c:v>1122.1387999999999</c:v>
                </c:pt>
                <c:pt idx="1198">
                  <c:v>1124.3873000000001</c:v>
                </c:pt>
                <c:pt idx="1199">
                  <c:v>1121.8426999999999</c:v>
                </c:pt>
                <c:pt idx="1200">
                  <c:v>1113.6467</c:v>
                </c:pt>
                <c:pt idx="1201">
                  <c:v>1103.2881</c:v>
                </c:pt>
                <c:pt idx="1202">
                  <c:v>1108.1969999999999</c:v>
                </c:pt>
                <c:pt idx="1203">
                  <c:v>1114.0216</c:v>
                </c:pt>
                <c:pt idx="1204">
                  <c:v>1103.232</c:v>
                </c:pt>
                <c:pt idx="1205">
                  <c:v>1103.6632</c:v>
                </c:pt>
                <c:pt idx="1206">
                  <c:v>1106.4891</c:v>
                </c:pt>
                <c:pt idx="1207">
                  <c:v>1095.7354</c:v>
                </c:pt>
                <c:pt idx="1208">
                  <c:v>1094.8063</c:v>
                </c:pt>
                <c:pt idx="1209">
                  <c:v>1111.0913</c:v>
                </c:pt>
                <c:pt idx="1210">
                  <c:v>1125.404</c:v>
                </c:pt>
                <c:pt idx="1211">
                  <c:v>1127.4357</c:v>
                </c:pt>
                <c:pt idx="1212">
                  <c:v>1130.1991</c:v>
                </c:pt>
                <c:pt idx="1213">
                  <c:v>1130.5068000000001</c:v>
                </c:pt>
                <c:pt idx="1214">
                  <c:v>1130.5445999999999</c:v>
                </c:pt>
                <c:pt idx="1215">
                  <c:v>1143.1954000000001</c:v>
                </c:pt>
                <c:pt idx="1216">
                  <c:v>1161.6676</c:v>
                </c:pt>
                <c:pt idx="1217">
                  <c:v>1166.1713999999999</c:v>
                </c:pt>
                <c:pt idx="1218">
                  <c:v>1164.8856000000001</c:v>
                </c:pt>
                <c:pt idx="1219">
                  <c:v>1164.0836999999999</c:v>
                </c:pt>
                <c:pt idx="1220">
                  <c:v>1162.9114999999999</c:v>
                </c:pt>
                <c:pt idx="1221">
                  <c:v>1173.4772</c:v>
                </c:pt>
                <c:pt idx="1222">
                  <c:v>1184.1737000000001</c:v>
                </c:pt>
                <c:pt idx="1223">
                  <c:v>1183.8146999999999</c:v>
                </c:pt>
                <c:pt idx="1224">
                  <c:v>1175.4302</c:v>
                </c:pt>
                <c:pt idx="1225">
                  <c:v>1181.942</c:v>
                </c:pt>
                <c:pt idx="1226">
                  <c:v>1183.5459000000001</c:v>
                </c:pt>
                <c:pt idx="1227">
                  <c:v>1170.3389999999999</c:v>
                </c:pt>
                <c:pt idx="1228">
                  <c:v>1177.2388000000001</c:v>
                </c:pt>
                <c:pt idx="1229">
                  <c:v>1176.9382000000001</c:v>
                </c:pt>
                <c:pt idx="1230">
                  <c:v>1181.7555</c:v>
                </c:pt>
                <c:pt idx="1231">
                  <c:v>1182.6487999999999</c:v>
                </c:pt>
                <c:pt idx="1232">
                  <c:v>1178.5721000000001</c:v>
                </c:pt>
                <c:pt idx="1233">
                  <c:v>1173.8243</c:v>
                </c:pt>
                <c:pt idx="1234">
                  <c:v>1191.3716999999999</c:v>
                </c:pt>
                <c:pt idx="1235">
                  <c:v>1190.3258000000001</c:v>
                </c:pt>
                <c:pt idx="1236">
                  <c:v>1191.1670999999999</c:v>
                </c:pt>
                <c:pt idx="1237">
                  <c:v>1190.2505000000001</c:v>
                </c:pt>
                <c:pt idx="1238">
                  <c:v>1177.075</c:v>
                </c:pt>
                <c:pt idx="1239">
                  <c:v>1182.8137999999999</c:v>
                </c:pt>
                <c:pt idx="1240">
                  <c:v>1189.2391</c:v>
                </c:pt>
                <c:pt idx="1241">
                  <c:v>1188</c:v>
                </c:pt>
                <c:pt idx="1242">
                  <c:v>1198.6840999999999</c:v>
                </c:pt>
                <c:pt idx="1243">
                  <c:v>1203.3809000000001</c:v>
                </c:pt>
                <c:pt idx="1244">
                  <c:v>1205.7184</c:v>
                </c:pt>
                <c:pt idx="1245">
                  <c:v>1203.2062000000001</c:v>
                </c:pt>
                <c:pt idx="1246">
                  <c:v>1194.22</c:v>
                </c:pt>
                <c:pt idx="1247">
                  <c:v>1194.6525999999999</c:v>
                </c:pt>
                <c:pt idx="1248">
                  <c:v>1205.4546</c:v>
                </c:pt>
                <c:pt idx="1249">
                  <c:v>1209.5679</c:v>
                </c:pt>
                <c:pt idx="1250">
                  <c:v>1210.1276</c:v>
                </c:pt>
                <c:pt idx="1251">
                  <c:v>1204.9177999999999</c:v>
                </c:pt>
                <c:pt idx="1252">
                  <c:v>1213.5427999999999</c:v>
                </c:pt>
                <c:pt idx="1253">
                  <c:v>1213.4467</c:v>
                </c:pt>
                <c:pt idx="1254">
                  <c:v>1213.5524</c:v>
                </c:pt>
                <c:pt idx="1255">
                  <c:v>1211.9163000000001</c:v>
                </c:pt>
                <c:pt idx="1256">
                  <c:v>1202.0844</c:v>
                </c:pt>
                <c:pt idx="1257">
                  <c:v>1188.0452</c:v>
                </c:pt>
                <c:pt idx="1258">
                  <c:v>1183.7366</c:v>
                </c:pt>
                <c:pt idx="1259">
                  <c:v>1187.8852999999999</c:v>
                </c:pt>
                <c:pt idx="1260">
                  <c:v>1186.1927000000001</c:v>
                </c:pt>
                <c:pt idx="1261">
                  <c:v>1190.2455</c:v>
                </c:pt>
                <c:pt idx="1262">
                  <c:v>1182.9908</c:v>
                </c:pt>
                <c:pt idx="1263">
                  <c:v>1187.7025000000001</c:v>
                </c:pt>
                <c:pt idx="1264">
                  <c:v>1177.4482</c:v>
                </c:pt>
                <c:pt idx="1265">
                  <c:v>1184.5165</c:v>
                </c:pt>
                <c:pt idx="1266">
                  <c:v>1195.9766</c:v>
                </c:pt>
                <c:pt idx="1267">
                  <c:v>1184.6315</c:v>
                </c:pt>
                <c:pt idx="1268">
                  <c:v>1175.4081000000001</c:v>
                </c:pt>
                <c:pt idx="1269">
                  <c:v>1167.8672999999999</c:v>
                </c:pt>
                <c:pt idx="1270">
                  <c:v>1163.7526</c:v>
                </c:pt>
                <c:pt idx="1271">
                  <c:v>1168.4090000000001</c:v>
                </c:pt>
                <c:pt idx="1272">
                  <c:v>1174.0741</c:v>
                </c:pt>
                <c:pt idx="1273">
                  <c:v>1174.55</c:v>
                </c:pt>
                <c:pt idx="1274">
                  <c:v>1171.3633</c:v>
                </c:pt>
                <c:pt idx="1275">
                  <c:v>1181.2681</c:v>
                </c:pt>
                <c:pt idx="1276">
                  <c:v>1189.4060999999999</c:v>
                </c:pt>
                <c:pt idx="1277">
                  <c:v>1193.1853000000001</c:v>
                </c:pt>
                <c:pt idx="1278">
                  <c:v>1189.8937000000001</c:v>
                </c:pt>
                <c:pt idx="1279">
                  <c:v>1203.0304000000001</c:v>
                </c:pt>
                <c:pt idx="1280">
                  <c:v>1201.7203</c:v>
                </c:pt>
                <c:pt idx="1281">
                  <c:v>1202.3027</c:v>
                </c:pt>
                <c:pt idx="1282">
                  <c:v>1191.9889000000001</c:v>
                </c:pt>
                <c:pt idx="1283">
                  <c:v>1197.0056</c:v>
                </c:pt>
                <c:pt idx="1284">
                  <c:v>1205.3042</c:v>
                </c:pt>
                <c:pt idx="1285">
                  <c:v>1206.1428000000001</c:v>
                </c:pt>
                <c:pt idx="1286">
                  <c:v>1210.1244999999999</c:v>
                </c:pt>
                <c:pt idx="1287">
                  <c:v>1210.3384000000001</c:v>
                </c:pt>
                <c:pt idx="1288">
                  <c:v>1200.751</c:v>
                </c:pt>
                <c:pt idx="1289">
                  <c:v>1201.5857000000001</c:v>
                </c:pt>
                <c:pt idx="1290">
                  <c:v>1184.1623999999999</c:v>
                </c:pt>
                <c:pt idx="1291">
                  <c:v>1190.7979</c:v>
                </c:pt>
                <c:pt idx="1292">
                  <c:v>1200.2003</c:v>
                </c:pt>
                <c:pt idx="1293">
                  <c:v>1211.3658</c:v>
                </c:pt>
                <c:pt idx="1294">
                  <c:v>1203.6001000000001</c:v>
                </c:pt>
                <c:pt idx="1295">
                  <c:v>1210.4114999999999</c:v>
                </c:pt>
                <c:pt idx="1296">
                  <c:v>1210.0826</c:v>
                </c:pt>
                <c:pt idx="1297">
                  <c:v>1210.4695999999999</c:v>
                </c:pt>
                <c:pt idx="1298">
                  <c:v>1222.1244999999999</c:v>
                </c:pt>
                <c:pt idx="1299">
                  <c:v>1225.3135</c:v>
                </c:pt>
                <c:pt idx="1300">
                  <c:v>1219.4258</c:v>
                </c:pt>
                <c:pt idx="1301">
                  <c:v>1207.0082</c:v>
                </c:pt>
                <c:pt idx="1302">
                  <c:v>1209.2479000000001</c:v>
                </c:pt>
                <c:pt idx="1303">
                  <c:v>1200.0752</c:v>
                </c:pt>
                <c:pt idx="1304">
                  <c:v>1206.8272999999999</c:v>
                </c:pt>
                <c:pt idx="1305">
                  <c:v>1197.7515000000001</c:v>
                </c:pt>
                <c:pt idx="1306">
                  <c:v>1188.0723</c:v>
                </c:pt>
                <c:pt idx="1307">
                  <c:v>1190.2065</c:v>
                </c:pt>
                <c:pt idx="1308">
                  <c:v>1189.6454000000001</c:v>
                </c:pt>
                <c:pt idx="1309">
                  <c:v>1183.7845</c:v>
                </c:pt>
                <c:pt idx="1310">
                  <c:v>1171.7113999999999</c:v>
                </c:pt>
                <c:pt idx="1311">
                  <c:v>1172.5298</c:v>
                </c:pt>
                <c:pt idx="1312">
                  <c:v>1171.4183</c:v>
                </c:pt>
                <c:pt idx="1313">
                  <c:v>1174.2781</c:v>
                </c:pt>
                <c:pt idx="1314">
                  <c:v>1165.3607</c:v>
                </c:pt>
                <c:pt idx="1315">
                  <c:v>1181.4105999999999</c:v>
                </c:pt>
                <c:pt idx="1316">
                  <c:v>1180.5909999999999</c:v>
                </c:pt>
                <c:pt idx="1317">
                  <c:v>1172.9209000000001</c:v>
                </c:pt>
                <c:pt idx="1318">
                  <c:v>1176.1229000000001</c:v>
                </c:pt>
                <c:pt idx="1319">
                  <c:v>1181.3933</c:v>
                </c:pt>
                <c:pt idx="1320">
                  <c:v>1184.0653</c:v>
                </c:pt>
                <c:pt idx="1321">
                  <c:v>1191.1392000000001</c:v>
                </c:pt>
                <c:pt idx="1322">
                  <c:v>1181.1973</c:v>
                </c:pt>
                <c:pt idx="1323">
                  <c:v>1181.2098000000001</c:v>
                </c:pt>
                <c:pt idx="1324">
                  <c:v>1187.7587000000001</c:v>
                </c:pt>
                <c:pt idx="1325">
                  <c:v>1173.7927</c:v>
                </c:pt>
                <c:pt idx="1326">
                  <c:v>1162.0492999999999</c:v>
                </c:pt>
                <c:pt idx="1327">
                  <c:v>1142.6243999999999</c:v>
                </c:pt>
                <c:pt idx="1328">
                  <c:v>1145.9764</c:v>
                </c:pt>
                <c:pt idx="1329">
                  <c:v>1152.7840000000001</c:v>
                </c:pt>
                <c:pt idx="1330">
                  <c:v>1137.5001</c:v>
                </c:pt>
                <c:pt idx="1331">
                  <c:v>1159.9463000000001</c:v>
                </c:pt>
                <c:pt idx="1332">
                  <c:v>1152.1221</c:v>
                </c:pt>
                <c:pt idx="1333">
                  <c:v>1162.1016999999999</c:v>
                </c:pt>
                <c:pt idx="1334">
                  <c:v>1151.7357</c:v>
                </c:pt>
                <c:pt idx="1335">
                  <c:v>1156.3823</c:v>
                </c:pt>
                <c:pt idx="1336">
                  <c:v>1143.2162000000001</c:v>
                </c:pt>
                <c:pt idx="1337">
                  <c:v>1156.8475000000001</c:v>
                </c:pt>
                <c:pt idx="1338">
                  <c:v>1162.1631</c:v>
                </c:pt>
                <c:pt idx="1339">
                  <c:v>1161.1724999999999</c:v>
                </c:pt>
                <c:pt idx="1340">
                  <c:v>1175.6509000000001</c:v>
                </c:pt>
                <c:pt idx="1341">
                  <c:v>1172.6274000000001</c:v>
                </c:pt>
                <c:pt idx="1342">
                  <c:v>1171.3453</c:v>
                </c:pt>
                <c:pt idx="1343">
                  <c:v>1178.8386</c:v>
                </c:pt>
                <c:pt idx="1344">
                  <c:v>1166.2173</c:v>
                </c:pt>
                <c:pt idx="1345">
                  <c:v>1171.1069</c:v>
                </c:pt>
                <c:pt idx="1346">
                  <c:v>1159.3604</c:v>
                </c:pt>
                <c:pt idx="1347">
                  <c:v>1154.0513000000001</c:v>
                </c:pt>
                <c:pt idx="1348">
                  <c:v>1165.6886999999999</c:v>
                </c:pt>
                <c:pt idx="1349">
                  <c:v>1173.8</c:v>
                </c:pt>
                <c:pt idx="1350">
                  <c:v>1185.5619999999999</c:v>
                </c:pt>
                <c:pt idx="1351">
                  <c:v>1191.0793000000001</c:v>
                </c:pt>
                <c:pt idx="1352">
                  <c:v>1189.278</c:v>
                </c:pt>
                <c:pt idx="1353">
                  <c:v>1193.8607</c:v>
                </c:pt>
                <c:pt idx="1354">
                  <c:v>1194.0731000000001</c:v>
                </c:pt>
                <c:pt idx="1355">
                  <c:v>1190.0052000000001</c:v>
                </c:pt>
                <c:pt idx="1356">
                  <c:v>1197.6248000000001</c:v>
                </c:pt>
                <c:pt idx="1357">
                  <c:v>1198.7834</c:v>
                </c:pt>
                <c:pt idx="1358">
                  <c:v>1191.4998000000001</c:v>
                </c:pt>
                <c:pt idx="1359">
                  <c:v>1202.2714000000001</c:v>
                </c:pt>
                <c:pt idx="1360">
                  <c:v>1204.2940000000001</c:v>
                </c:pt>
                <c:pt idx="1361">
                  <c:v>1196.0160000000001</c:v>
                </c:pt>
                <c:pt idx="1362">
                  <c:v>1197.5059000000001</c:v>
                </c:pt>
                <c:pt idx="1363">
                  <c:v>1197.2642000000001</c:v>
                </c:pt>
                <c:pt idx="1364">
                  <c:v>1194.6692</c:v>
                </c:pt>
                <c:pt idx="1365">
                  <c:v>1200.9306999999999</c:v>
                </c:pt>
                <c:pt idx="1366">
                  <c:v>1198.1084000000001</c:v>
                </c:pt>
                <c:pt idx="1367">
                  <c:v>1200.8177000000001</c:v>
                </c:pt>
                <c:pt idx="1368">
                  <c:v>1203.9109000000001</c:v>
                </c:pt>
                <c:pt idx="1369">
                  <c:v>1206.5827999999999</c:v>
                </c:pt>
                <c:pt idx="1370">
                  <c:v>1210.9558999999999</c:v>
                </c:pt>
                <c:pt idx="1371">
                  <c:v>1216.9645</c:v>
                </c:pt>
                <c:pt idx="1372">
                  <c:v>1216.1005</c:v>
                </c:pt>
                <c:pt idx="1373">
                  <c:v>1213.6107</c:v>
                </c:pt>
                <c:pt idx="1374">
                  <c:v>1213.8785</c:v>
                </c:pt>
                <c:pt idx="1375">
                  <c:v>1200.7313999999999</c:v>
                </c:pt>
                <c:pt idx="1376">
                  <c:v>1191.5693000000001</c:v>
                </c:pt>
                <c:pt idx="1377">
                  <c:v>1190.6908000000001</c:v>
                </c:pt>
                <c:pt idx="1378">
                  <c:v>1201.5658000000001</c:v>
                </c:pt>
                <c:pt idx="1379">
                  <c:v>1199.8507999999999</c:v>
                </c:pt>
                <c:pt idx="1380">
                  <c:v>1191.3276000000001</c:v>
                </c:pt>
                <c:pt idx="1381">
                  <c:v>1194.4402</c:v>
                </c:pt>
                <c:pt idx="1382">
                  <c:v>1204.9891</c:v>
                </c:pt>
                <c:pt idx="1383">
                  <c:v>1194.944</c:v>
                </c:pt>
                <c:pt idx="1384">
                  <c:v>1197.8688</c:v>
                </c:pt>
                <c:pt idx="1385">
                  <c:v>1211.8610000000001</c:v>
                </c:pt>
                <c:pt idx="1386">
                  <c:v>1219.442</c:v>
                </c:pt>
                <c:pt idx="1387">
                  <c:v>1222.2132999999999</c:v>
                </c:pt>
                <c:pt idx="1388">
                  <c:v>1223.2882999999999</c:v>
                </c:pt>
                <c:pt idx="1389">
                  <c:v>1226.5034000000001</c:v>
                </c:pt>
                <c:pt idx="1390">
                  <c:v>1227.9226000000001</c:v>
                </c:pt>
                <c:pt idx="1391">
                  <c:v>1221.1316999999999</c:v>
                </c:pt>
                <c:pt idx="1392">
                  <c:v>1229.3489</c:v>
                </c:pt>
                <c:pt idx="1393">
                  <c:v>1235.2022999999999</c:v>
                </c:pt>
                <c:pt idx="1394">
                  <c:v>1227.0435</c:v>
                </c:pt>
                <c:pt idx="1395">
                  <c:v>1233.6751999999999</c:v>
                </c:pt>
                <c:pt idx="1396">
                  <c:v>1229.0305000000001</c:v>
                </c:pt>
                <c:pt idx="1397">
                  <c:v>1231.1595</c:v>
                </c:pt>
                <c:pt idx="1398">
                  <c:v>1236.7871</c:v>
                </c:pt>
                <c:pt idx="1399">
                  <c:v>1243.7183</c:v>
                </c:pt>
                <c:pt idx="1400">
                  <c:v>1234.1794</c:v>
                </c:pt>
                <c:pt idx="1401">
                  <c:v>1235.3479</c:v>
                </c:pt>
                <c:pt idx="1402">
                  <c:v>1244.1179</c:v>
                </c:pt>
                <c:pt idx="1403">
                  <c:v>1245.0445999999999</c:v>
                </c:pt>
                <c:pt idx="1404">
                  <c:v>1235.8588</c:v>
                </c:pt>
                <c:pt idx="1405">
                  <c:v>1226.4204</c:v>
                </c:pt>
                <c:pt idx="1406">
                  <c:v>1223.1295</c:v>
                </c:pt>
                <c:pt idx="1407">
                  <c:v>1231.3805</c:v>
                </c:pt>
                <c:pt idx="1408">
                  <c:v>1229.1288</c:v>
                </c:pt>
                <c:pt idx="1409">
                  <c:v>1237.8105</c:v>
                </c:pt>
                <c:pt idx="1410">
                  <c:v>1230.3928000000001</c:v>
                </c:pt>
                <c:pt idx="1411">
                  <c:v>1233.8738000000001</c:v>
                </c:pt>
                <c:pt idx="1412">
                  <c:v>1219.3444999999999</c:v>
                </c:pt>
                <c:pt idx="1413">
                  <c:v>1220.2366999999999</c:v>
                </c:pt>
                <c:pt idx="1414">
                  <c:v>1219.0201</c:v>
                </c:pt>
                <c:pt idx="1415">
                  <c:v>1219.7121999999999</c:v>
                </c:pt>
                <c:pt idx="1416">
                  <c:v>1221.7263</c:v>
                </c:pt>
                <c:pt idx="1417">
                  <c:v>1217.5735999999999</c:v>
                </c:pt>
                <c:pt idx="1418">
                  <c:v>1209.5853999999999</c:v>
                </c:pt>
                <c:pt idx="1419">
                  <c:v>1212.395</c:v>
                </c:pt>
                <c:pt idx="1420">
                  <c:v>1205.098</c:v>
                </c:pt>
                <c:pt idx="1421">
                  <c:v>1212.2822000000001</c:v>
                </c:pt>
                <c:pt idx="1422">
                  <c:v>1208.4132</c:v>
                </c:pt>
                <c:pt idx="1423">
                  <c:v>1220.3308999999999</c:v>
                </c:pt>
                <c:pt idx="1424">
                  <c:v>1221.5880999999999</c:v>
                </c:pt>
                <c:pt idx="1425">
                  <c:v>1218.0210999999999</c:v>
                </c:pt>
                <c:pt idx="1426">
                  <c:v>1233.3932</c:v>
                </c:pt>
                <c:pt idx="1427">
                  <c:v>1236.3599999999999</c:v>
                </c:pt>
                <c:pt idx="1428">
                  <c:v>1231.6737000000001</c:v>
                </c:pt>
                <c:pt idx="1429">
                  <c:v>1241.4762000000001</c:v>
                </c:pt>
                <c:pt idx="1430">
                  <c:v>1240.5581</c:v>
                </c:pt>
                <c:pt idx="1431">
                  <c:v>1231.1975</c:v>
                </c:pt>
                <c:pt idx="1432">
                  <c:v>1227.1621</c:v>
                </c:pt>
                <c:pt idx="1433">
                  <c:v>1227.7270000000001</c:v>
                </c:pt>
                <c:pt idx="1434">
                  <c:v>1237.9132999999999</c:v>
                </c:pt>
                <c:pt idx="1435">
                  <c:v>1231.0216</c:v>
                </c:pt>
                <c:pt idx="1436">
                  <c:v>1221.3447000000001</c:v>
                </c:pt>
                <c:pt idx="1437">
                  <c:v>1210.2013999999999</c:v>
                </c:pt>
                <c:pt idx="1438">
                  <c:v>1214.6217999999999</c:v>
                </c:pt>
                <c:pt idx="1439">
                  <c:v>1215.2914000000001</c:v>
                </c:pt>
                <c:pt idx="1440">
                  <c:v>1215.6277</c:v>
                </c:pt>
                <c:pt idx="1441">
                  <c:v>1215.6611</c:v>
                </c:pt>
                <c:pt idx="1442">
                  <c:v>1216.8937000000001</c:v>
                </c:pt>
                <c:pt idx="1443">
                  <c:v>1227.6759</c:v>
                </c:pt>
                <c:pt idx="1444">
                  <c:v>1228.8114</c:v>
                </c:pt>
                <c:pt idx="1445">
                  <c:v>1226.7035000000001</c:v>
                </c:pt>
                <c:pt idx="1446">
                  <c:v>1214.4734000000001</c:v>
                </c:pt>
                <c:pt idx="1447">
                  <c:v>1196.3885</c:v>
                </c:pt>
                <c:pt idx="1448">
                  <c:v>1191.4916000000001</c:v>
                </c:pt>
                <c:pt idx="1449">
                  <c:v>1195.9041999999999</c:v>
                </c:pt>
                <c:pt idx="1450">
                  <c:v>1187.3300999999999</c:v>
                </c:pt>
                <c:pt idx="1451">
                  <c:v>1184.8737000000001</c:v>
                </c:pt>
                <c:pt idx="1452">
                  <c:v>1177.6824999999999</c:v>
                </c:pt>
                <c:pt idx="1453">
                  <c:v>1176.8427999999999</c:v>
                </c:pt>
                <c:pt idx="1454">
                  <c:v>1186.5686000000001</c:v>
                </c:pt>
                <c:pt idx="1455">
                  <c:v>1190.1038000000001</c:v>
                </c:pt>
                <c:pt idx="1456">
                  <c:v>1178.1433</c:v>
                </c:pt>
                <c:pt idx="1457">
                  <c:v>1195.7556999999999</c:v>
                </c:pt>
                <c:pt idx="1458">
                  <c:v>1177.7981</c:v>
                </c:pt>
                <c:pt idx="1459">
                  <c:v>1179.5941</c:v>
                </c:pt>
                <c:pt idx="1460">
                  <c:v>1199.3825999999999</c:v>
                </c:pt>
                <c:pt idx="1461">
                  <c:v>1196.5393999999999</c:v>
                </c:pt>
                <c:pt idx="1462">
                  <c:v>1191.3825999999999</c:v>
                </c:pt>
                <c:pt idx="1463">
                  <c:v>1178.8982000000001</c:v>
                </c:pt>
                <c:pt idx="1464">
                  <c:v>1198.4126000000001</c:v>
                </c:pt>
                <c:pt idx="1465">
                  <c:v>1207.0059000000001</c:v>
                </c:pt>
                <c:pt idx="1466">
                  <c:v>1202.7611999999999</c:v>
                </c:pt>
                <c:pt idx="1467">
                  <c:v>1214.7568000000001</c:v>
                </c:pt>
                <c:pt idx="1468">
                  <c:v>1219.9363000000001</c:v>
                </c:pt>
                <c:pt idx="1469">
                  <c:v>1220.1359</c:v>
                </c:pt>
                <c:pt idx="1470">
                  <c:v>1222.8126</c:v>
                </c:pt>
                <c:pt idx="1471">
                  <c:v>1218.5871999999999</c:v>
                </c:pt>
                <c:pt idx="1472">
                  <c:v>1220.6511</c:v>
                </c:pt>
                <c:pt idx="1473">
                  <c:v>1230.9644000000001</c:v>
                </c:pt>
                <c:pt idx="1474">
                  <c:v>1234.7155</c:v>
                </c:pt>
                <c:pt idx="1475">
                  <c:v>1233.7611999999999</c:v>
                </c:pt>
                <c:pt idx="1476">
                  <c:v>1229.0134</c:v>
                </c:pt>
                <c:pt idx="1477">
                  <c:v>1231.2139999999999</c:v>
                </c:pt>
                <c:pt idx="1478">
                  <c:v>1242.8008</c:v>
                </c:pt>
                <c:pt idx="1479">
                  <c:v>1248.2728</c:v>
                </c:pt>
                <c:pt idx="1480">
                  <c:v>1254.8489999999999</c:v>
                </c:pt>
                <c:pt idx="1481">
                  <c:v>1261.2264</c:v>
                </c:pt>
                <c:pt idx="1482">
                  <c:v>1265.607</c:v>
                </c:pt>
                <c:pt idx="1483">
                  <c:v>1268.2496000000001</c:v>
                </c:pt>
                <c:pt idx="1484">
                  <c:v>1257.4621999999999</c:v>
                </c:pt>
                <c:pt idx="1485">
                  <c:v>1257.4840999999999</c:v>
                </c:pt>
                <c:pt idx="1486">
                  <c:v>1249.4791</c:v>
                </c:pt>
                <c:pt idx="1487">
                  <c:v>1264.6667</c:v>
                </c:pt>
                <c:pt idx="1488">
                  <c:v>1265.08</c:v>
                </c:pt>
                <c:pt idx="1489">
                  <c:v>1262.087</c:v>
                </c:pt>
                <c:pt idx="1490">
                  <c:v>1263.6967999999999</c:v>
                </c:pt>
                <c:pt idx="1491">
                  <c:v>1257.3651</c:v>
                </c:pt>
                <c:pt idx="1492">
                  <c:v>1255.8435999999999</c:v>
                </c:pt>
                <c:pt idx="1493">
                  <c:v>1259.3690999999999</c:v>
                </c:pt>
                <c:pt idx="1494">
                  <c:v>1260.4319</c:v>
                </c:pt>
                <c:pt idx="1495">
                  <c:v>1267.4254000000001</c:v>
                </c:pt>
                <c:pt idx="1496">
                  <c:v>1272.7366</c:v>
                </c:pt>
                <c:pt idx="1497">
                  <c:v>1270.9386999999999</c:v>
                </c:pt>
                <c:pt idx="1498">
                  <c:v>1267.3200999999999</c:v>
                </c:pt>
                <c:pt idx="1499">
                  <c:v>1259.9177999999999</c:v>
                </c:pt>
                <c:pt idx="1500">
                  <c:v>1259.6202000000001</c:v>
                </c:pt>
                <c:pt idx="1501">
                  <c:v>1262.7949000000001</c:v>
                </c:pt>
                <c:pt idx="1502">
                  <c:v>1268.1234999999999</c:v>
                </c:pt>
                <c:pt idx="1503">
                  <c:v>1268.6642999999999</c:v>
                </c:pt>
                <c:pt idx="1504">
                  <c:v>1256.5409999999999</c:v>
                </c:pt>
                <c:pt idx="1505">
                  <c:v>1258.1687999999999</c:v>
                </c:pt>
                <c:pt idx="1506">
                  <c:v>1254.4158</c:v>
                </c:pt>
                <c:pt idx="1507">
                  <c:v>1248.2929999999999</c:v>
                </c:pt>
                <c:pt idx="1508">
                  <c:v>1268.8004000000001</c:v>
                </c:pt>
                <c:pt idx="1509">
                  <c:v>1273.4592</c:v>
                </c:pt>
                <c:pt idx="1510">
                  <c:v>1273.4829999999999</c:v>
                </c:pt>
                <c:pt idx="1511">
                  <c:v>1285.4539</c:v>
                </c:pt>
                <c:pt idx="1512">
                  <c:v>1290.1537000000001</c:v>
                </c:pt>
                <c:pt idx="1513">
                  <c:v>1289.6869999999999</c:v>
                </c:pt>
                <c:pt idx="1514">
                  <c:v>1294.1786</c:v>
                </c:pt>
                <c:pt idx="1515">
                  <c:v>1286.056</c:v>
                </c:pt>
                <c:pt idx="1516">
                  <c:v>1287.6052</c:v>
                </c:pt>
                <c:pt idx="1517">
                  <c:v>1282.9342999999999</c:v>
                </c:pt>
                <c:pt idx="1518">
                  <c:v>1277.9331999999999</c:v>
                </c:pt>
                <c:pt idx="1519">
                  <c:v>1285.0442</c:v>
                </c:pt>
                <c:pt idx="1520">
                  <c:v>1261.4854</c:v>
                </c:pt>
                <c:pt idx="1521">
                  <c:v>1263.8248000000001</c:v>
                </c:pt>
                <c:pt idx="1522">
                  <c:v>1266.8629000000001</c:v>
                </c:pt>
                <c:pt idx="1523">
                  <c:v>1264.6826000000001</c:v>
                </c:pt>
                <c:pt idx="1524">
                  <c:v>1273.8252</c:v>
                </c:pt>
                <c:pt idx="1525">
                  <c:v>1283.7222999999999</c:v>
                </c:pt>
                <c:pt idx="1526">
                  <c:v>1285.1954000000001</c:v>
                </c:pt>
                <c:pt idx="1527">
                  <c:v>1280.0848000000001</c:v>
                </c:pt>
                <c:pt idx="1528">
                  <c:v>1282.4585</c:v>
                </c:pt>
                <c:pt idx="1529">
                  <c:v>1270.8368</c:v>
                </c:pt>
                <c:pt idx="1530">
                  <c:v>1264.03</c:v>
                </c:pt>
                <c:pt idx="1531">
                  <c:v>1265.0229999999999</c:v>
                </c:pt>
                <c:pt idx="1532">
                  <c:v>1254.7813000000001</c:v>
                </c:pt>
                <c:pt idx="1533">
                  <c:v>1265.6500000000001</c:v>
                </c:pt>
                <c:pt idx="1534">
                  <c:v>1263.7751000000001</c:v>
                </c:pt>
                <c:pt idx="1535">
                  <c:v>1266.9901</c:v>
                </c:pt>
                <c:pt idx="1536">
                  <c:v>1262.8556000000001</c:v>
                </c:pt>
                <c:pt idx="1537">
                  <c:v>1275.53</c:v>
                </c:pt>
                <c:pt idx="1538">
                  <c:v>1280.0016000000001</c:v>
                </c:pt>
                <c:pt idx="1539">
                  <c:v>1289.3813</c:v>
                </c:pt>
                <c:pt idx="1540">
                  <c:v>1287.2426</c:v>
                </c:pt>
                <c:pt idx="1541">
                  <c:v>1283.0255999999999</c:v>
                </c:pt>
                <c:pt idx="1542">
                  <c:v>1292.671</c:v>
                </c:pt>
                <c:pt idx="1543">
                  <c:v>1287.7892999999999</c:v>
                </c:pt>
                <c:pt idx="1544">
                  <c:v>1289.4309000000001</c:v>
                </c:pt>
                <c:pt idx="1545">
                  <c:v>1294.1216999999999</c:v>
                </c:pt>
                <c:pt idx="1546">
                  <c:v>1280.6642999999999</c:v>
                </c:pt>
                <c:pt idx="1547">
                  <c:v>1291.2422999999999</c:v>
                </c:pt>
                <c:pt idx="1548">
                  <c:v>1289.1409000000001</c:v>
                </c:pt>
                <c:pt idx="1549">
                  <c:v>1287.2311999999999</c:v>
                </c:pt>
                <c:pt idx="1550">
                  <c:v>1278.2579000000001</c:v>
                </c:pt>
                <c:pt idx="1551">
                  <c:v>1275.8778</c:v>
                </c:pt>
                <c:pt idx="1552">
                  <c:v>1278.4748999999999</c:v>
                </c:pt>
                <c:pt idx="1553">
                  <c:v>1272.2329999999999</c:v>
                </c:pt>
                <c:pt idx="1554">
                  <c:v>1281.5767000000001</c:v>
                </c:pt>
                <c:pt idx="1555">
                  <c:v>1284.1332</c:v>
                </c:pt>
                <c:pt idx="1556">
                  <c:v>1297.4784999999999</c:v>
                </c:pt>
                <c:pt idx="1557">
                  <c:v>1303.0232000000001</c:v>
                </c:pt>
                <c:pt idx="1558">
                  <c:v>1305.3323</c:v>
                </c:pt>
                <c:pt idx="1559">
                  <c:v>1307.2506000000001</c:v>
                </c:pt>
                <c:pt idx="1560">
                  <c:v>1305.0841</c:v>
                </c:pt>
                <c:pt idx="1561">
                  <c:v>1297.2331999999999</c:v>
                </c:pt>
                <c:pt idx="1562">
                  <c:v>1305.0413000000001</c:v>
                </c:pt>
                <c:pt idx="1563">
                  <c:v>1301.6735000000001</c:v>
                </c:pt>
                <c:pt idx="1564">
                  <c:v>1302.9535000000001</c:v>
                </c:pt>
                <c:pt idx="1565">
                  <c:v>1301.6051</c:v>
                </c:pt>
                <c:pt idx="1566">
                  <c:v>1293.2253000000001</c:v>
                </c:pt>
                <c:pt idx="1567">
                  <c:v>1302.893</c:v>
                </c:pt>
                <c:pt idx="1568">
                  <c:v>1300.2474</c:v>
                </c:pt>
                <c:pt idx="1569">
                  <c:v>1294.8279</c:v>
                </c:pt>
                <c:pt idx="1570">
                  <c:v>1297.8128999999999</c:v>
                </c:pt>
                <c:pt idx="1571">
                  <c:v>1305.9349</c:v>
                </c:pt>
                <c:pt idx="1572">
                  <c:v>1311.5582999999999</c:v>
                </c:pt>
                <c:pt idx="1573">
                  <c:v>1309.0416</c:v>
                </c:pt>
                <c:pt idx="1574">
                  <c:v>1295.4988000000001</c:v>
                </c:pt>
                <c:pt idx="1575">
                  <c:v>1296.6047000000001</c:v>
                </c:pt>
                <c:pt idx="1576">
                  <c:v>1286.5746999999999</c:v>
                </c:pt>
                <c:pt idx="1577">
                  <c:v>1288.1249</c:v>
                </c:pt>
                <c:pt idx="1578">
                  <c:v>1289.1179999999999</c:v>
                </c:pt>
                <c:pt idx="1579">
                  <c:v>1285.3307</c:v>
                </c:pt>
                <c:pt idx="1580">
                  <c:v>1307.6451</c:v>
                </c:pt>
                <c:pt idx="1581">
                  <c:v>1309.9306999999999</c:v>
                </c:pt>
                <c:pt idx="1582">
                  <c:v>1311.4564</c:v>
                </c:pt>
                <c:pt idx="1583">
                  <c:v>1311.2836</c:v>
                </c:pt>
                <c:pt idx="1584">
                  <c:v>1308.1129000000001</c:v>
                </c:pt>
                <c:pt idx="1585">
                  <c:v>1301.7415000000001</c:v>
                </c:pt>
                <c:pt idx="1586">
                  <c:v>1305.4063000000001</c:v>
                </c:pt>
                <c:pt idx="1587">
                  <c:v>1309.7173</c:v>
                </c:pt>
                <c:pt idx="1588">
                  <c:v>1310.6119000000001</c:v>
                </c:pt>
                <c:pt idx="1589">
                  <c:v>1305.1934000000001</c:v>
                </c:pt>
                <c:pt idx="1590">
                  <c:v>1313.2108000000001</c:v>
                </c:pt>
                <c:pt idx="1591">
                  <c:v>1307.8495</c:v>
                </c:pt>
                <c:pt idx="1592">
                  <c:v>1312.2526</c:v>
                </c:pt>
                <c:pt idx="1593">
                  <c:v>1325.7609</c:v>
                </c:pt>
                <c:pt idx="1594">
                  <c:v>1324.6628000000001</c:v>
                </c:pt>
                <c:pt idx="1595">
                  <c:v>1325.14</c:v>
                </c:pt>
                <c:pt idx="1596">
                  <c:v>1322.8520000000001</c:v>
                </c:pt>
                <c:pt idx="1597">
                  <c:v>1305.9242999999999</c:v>
                </c:pt>
                <c:pt idx="1598">
                  <c:v>1291.2393</c:v>
                </c:pt>
                <c:pt idx="1599">
                  <c:v>1294.5038</c:v>
                </c:pt>
                <c:pt idx="1600">
                  <c:v>1292.0814</c:v>
                </c:pt>
                <c:pt idx="1601">
                  <c:v>1270.3215</c:v>
                </c:pt>
                <c:pt idx="1602">
                  <c:v>1261.8126</c:v>
                </c:pt>
                <c:pt idx="1603">
                  <c:v>1267.0304000000001</c:v>
                </c:pt>
                <c:pt idx="1604">
                  <c:v>1262.0715</c:v>
                </c:pt>
                <c:pt idx="1605">
                  <c:v>1256.5808999999999</c:v>
                </c:pt>
                <c:pt idx="1606">
                  <c:v>1258.5654</c:v>
                </c:pt>
                <c:pt idx="1607">
                  <c:v>1272.8806</c:v>
                </c:pt>
                <c:pt idx="1608">
                  <c:v>1280.1609000000001</c:v>
                </c:pt>
                <c:pt idx="1609">
                  <c:v>1259.8414</c:v>
                </c:pt>
                <c:pt idx="1610">
                  <c:v>1270.0898</c:v>
                </c:pt>
                <c:pt idx="1611">
                  <c:v>1285.7137</c:v>
                </c:pt>
                <c:pt idx="1612">
                  <c:v>1288.2183</c:v>
                </c:pt>
                <c:pt idx="1613">
                  <c:v>1265.2859000000001</c:v>
                </c:pt>
                <c:pt idx="1614">
                  <c:v>1263.8489999999999</c:v>
                </c:pt>
                <c:pt idx="1615">
                  <c:v>1256.1532</c:v>
                </c:pt>
                <c:pt idx="1616">
                  <c:v>1257.9277</c:v>
                </c:pt>
                <c:pt idx="1617">
                  <c:v>1252.2982</c:v>
                </c:pt>
                <c:pt idx="1618">
                  <c:v>1236.4041999999999</c:v>
                </c:pt>
                <c:pt idx="1619">
                  <c:v>1223.6927000000001</c:v>
                </c:pt>
                <c:pt idx="1620">
                  <c:v>1230.0431000000001</c:v>
                </c:pt>
                <c:pt idx="1621">
                  <c:v>1256.1635000000001</c:v>
                </c:pt>
                <c:pt idx="1622">
                  <c:v>1251.5443</c:v>
                </c:pt>
                <c:pt idx="1623">
                  <c:v>1240.1377</c:v>
                </c:pt>
                <c:pt idx="1624">
                  <c:v>1240.124</c:v>
                </c:pt>
                <c:pt idx="1625">
                  <c:v>1252.2047</c:v>
                </c:pt>
                <c:pt idx="1626">
                  <c:v>1245.5971999999999</c:v>
                </c:pt>
                <c:pt idx="1627">
                  <c:v>1244.5044</c:v>
                </c:pt>
                <c:pt idx="1628">
                  <c:v>1250.5612000000001</c:v>
                </c:pt>
                <c:pt idx="1629">
                  <c:v>1239.2019</c:v>
                </c:pt>
                <c:pt idx="1630">
                  <c:v>1246.0032000000001</c:v>
                </c:pt>
                <c:pt idx="1631">
                  <c:v>1272.8672999999999</c:v>
                </c:pt>
                <c:pt idx="1632">
                  <c:v>1270.2043000000001</c:v>
                </c:pt>
                <c:pt idx="1633">
                  <c:v>1280.1890000000001</c:v>
                </c:pt>
                <c:pt idx="1634">
                  <c:v>1270.9054000000001</c:v>
                </c:pt>
                <c:pt idx="1635">
                  <c:v>1274.0818999999999</c:v>
                </c:pt>
                <c:pt idx="1636">
                  <c:v>1265.4764</c:v>
                </c:pt>
                <c:pt idx="1637">
                  <c:v>1267.3375000000001</c:v>
                </c:pt>
                <c:pt idx="1638">
                  <c:v>1272.5229999999999</c:v>
                </c:pt>
                <c:pt idx="1639">
                  <c:v>1258.6016999999999</c:v>
                </c:pt>
                <c:pt idx="1640">
                  <c:v>1242.289</c:v>
                </c:pt>
                <c:pt idx="1641">
                  <c:v>1236.1991</c:v>
                </c:pt>
                <c:pt idx="1642">
                  <c:v>1234.49</c:v>
                </c:pt>
                <c:pt idx="1643">
                  <c:v>1236.8639000000001</c:v>
                </c:pt>
                <c:pt idx="1644">
                  <c:v>1259.8125</c:v>
                </c:pt>
                <c:pt idx="1645">
                  <c:v>1249.1334999999999</c:v>
                </c:pt>
                <c:pt idx="1646">
                  <c:v>1240.2910999999999</c:v>
                </c:pt>
                <c:pt idx="1647">
                  <c:v>1260.9097999999999</c:v>
                </c:pt>
                <c:pt idx="1648">
                  <c:v>1268.8796</c:v>
                </c:pt>
                <c:pt idx="1649">
                  <c:v>1268.3998999999999</c:v>
                </c:pt>
                <c:pt idx="1650">
                  <c:v>1263.1969999999999</c:v>
                </c:pt>
                <c:pt idx="1651">
                  <c:v>1278.5453</c:v>
                </c:pt>
                <c:pt idx="1652">
                  <c:v>1276.6604</c:v>
                </c:pt>
                <c:pt idx="1653">
                  <c:v>1270.9175</c:v>
                </c:pt>
                <c:pt idx="1654">
                  <c:v>1278.5491</c:v>
                </c:pt>
                <c:pt idx="1655">
                  <c:v>1280.269</c:v>
                </c:pt>
                <c:pt idx="1656">
                  <c:v>1279.3624</c:v>
                </c:pt>
                <c:pt idx="1657">
                  <c:v>1275.7655999999999</c:v>
                </c:pt>
                <c:pt idx="1658">
                  <c:v>1271.479</c:v>
                </c:pt>
                <c:pt idx="1659">
                  <c:v>1265.9494999999999</c:v>
                </c:pt>
                <c:pt idx="1660">
                  <c:v>1271.8081999999999</c:v>
                </c:pt>
                <c:pt idx="1661">
                  <c:v>1266.7431999999999</c:v>
                </c:pt>
                <c:pt idx="1662">
                  <c:v>1268.2139</c:v>
                </c:pt>
                <c:pt idx="1663">
                  <c:v>1285.5778</c:v>
                </c:pt>
                <c:pt idx="1664">
                  <c:v>1295.4260999999999</c:v>
                </c:pt>
                <c:pt idx="1665">
                  <c:v>1297.4776999999999</c:v>
                </c:pt>
                <c:pt idx="1666">
                  <c:v>1302.3040000000001</c:v>
                </c:pt>
                <c:pt idx="1667">
                  <c:v>1297.5233000000001</c:v>
                </c:pt>
                <c:pt idx="1668">
                  <c:v>1298.8219999999999</c:v>
                </c:pt>
                <c:pt idx="1669">
                  <c:v>1292.9931999999999</c:v>
                </c:pt>
                <c:pt idx="1670">
                  <c:v>1296.0636</c:v>
                </c:pt>
                <c:pt idx="1671">
                  <c:v>1295.0876000000001</c:v>
                </c:pt>
                <c:pt idx="1672">
                  <c:v>1301.7845</c:v>
                </c:pt>
                <c:pt idx="1673">
                  <c:v>1304.2806</c:v>
                </c:pt>
                <c:pt idx="1674">
                  <c:v>1304.2662</c:v>
                </c:pt>
                <c:pt idx="1675">
                  <c:v>1303.8185000000001</c:v>
                </c:pt>
                <c:pt idx="1676">
                  <c:v>1311.011</c:v>
                </c:pt>
                <c:pt idx="1677">
                  <c:v>1313.248</c:v>
                </c:pt>
                <c:pt idx="1678">
                  <c:v>1300.2593999999999</c:v>
                </c:pt>
                <c:pt idx="1679">
                  <c:v>1294.0153</c:v>
                </c:pt>
                <c:pt idx="1680">
                  <c:v>1298.9186</c:v>
                </c:pt>
                <c:pt idx="1681">
                  <c:v>1299.5416</c:v>
                </c:pt>
                <c:pt idx="1682">
                  <c:v>1313.114</c:v>
                </c:pt>
                <c:pt idx="1683">
                  <c:v>1318.0673999999999</c:v>
                </c:pt>
                <c:pt idx="1684">
                  <c:v>1316.2834</c:v>
                </c:pt>
                <c:pt idx="1685">
                  <c:v>1319.8655000000001</c:v>
                </c:pt>
                <c:pt idx="1686">
                  <c:v>1321.183</c:v>
                </c:pt>
                <c:pt idx="1687">
                  <c:v>1318.3094000000001</c:v>
                </c:pt>
                <c:pt idx="1688">
                  <c:v>1325.175</c:v>
                </c:pt>
                <c:pt idx="1689">
                  <c:v>1318.0331000000001</c:v>
                </c:pt>
                <c:pt idx="1690">
                  <c:v>1314.7773</c:v>
                </c:pt>
                <c:pt idx="1691">
                  <c:v>1326.3720000000001</c:v>
                </c:pt>
                <c:pt idx="1692">
                  <c:v>1336.3427999999999</c:v>
                </c:pt>
                <c:pt idx="1693">
                  <c:v>1336.5907</c:v>
                </c:pt>
                <c:pt idx="1694">
                  <c:v>1339.1460999999999</c:v>
                </c:pt>
                <c:pt idx="1695">
                  <c:v>1335.847</c:v>
                </c:pt>
                <c:pt idx="1696">
                  <c:v>1331.3235</c:v>
                </c:pt>
                <c:pt idx="1697">
                  <c:v>1334.1141</c:v>
                </c:pt>
                <c:pt idx="1698">
                  <c:v>1350.2175</c:v>
                </c:pt>
                <c:pt idx="1699">
                  <c:v>1353.2176999999999</c:v>
                </c:pt>
                <c:pt idx="1700">
                  <c:v>1349.5835</c:v>
                </c:pt>
                <c:pt idx="1701">
                  <c:v>1350.6617000000001</c:v>
                </c:pt>
                <c:pt idx="1702">
                  <c:v>1353.4204999999999</c:v>
                </c:pt>
                <c:pt idx="1703">
                  <c:v>1349.9535000000001</c:v>
                </c:pt>
                <c:pt idx="1704">
                  <c:v>1362.8273999999999</c:v>
                </c:pt>
                <c:pt idx="1705">
                  <c:v>1365.6152</c:v>
                </c:pt>
                <c:pt idx="1706">
                  <c:v>1369.0546999999999</c:v>
                </c:pt>
                <c:pt idx="1707">
                  <c:v>1364.0485000000001</c:v>
                </c:pt>
                <c:pt idx="1708">
                  <c:v>1365.9619</c:v>
                </c:pt>
                <c:pt idx="1709">
                  <c:v>1366.962</c:v>
                </c:pt>
                <c:pt idx="1710">
                  <c:v>1368.5980999999999</c:v>
                </c:pt>
                <c:pt idx="1711">
                  <c:v>1377.0229999999999</c:v>
                </c:pt>
                <c:pt idx="1712">
                  <c:v>1377.375</c:v>
                </c:pt>
                <c:pt idx="1713">
                  <c:v>1382.2246</c:v>
                </c:pt>
                <c:pt idx="1714">
                  <c:v>1389.0848000000001</c:v>
                </c:pt>
                <c:pt idx="1715">
                  <c:v>1377.3396</c:v>
                </c:pt>
                <c:pt idx="1716">
                  <c:v>1377.9287999999999</c:v>
                </c:pt>
                <c:pt idx="1717">
                  <c:v>1377.9426000000001</c:v>
                </c:pt>
                <c:pt idx="1718">
                  <c:v>1367.8065999999999</c:v>
                </c:pt>
                <c:pt idx="1719">
                  <c:v>1367.3420000000001</c:v>
                </c:pt>
                <c:pt idx="1720">
                  <c:v>1364.2969000000001</c:v>
                </c:pt>
                <c:pt idx="1721">
                  <c:v>1379.7831000000001</c:v>
                </c:pt>
                <c:pt idx="1722">
                  <c:v>1382.8431</c:v>
                </c:pt>
                <c:pt idx="1723">
                  <c:v>1385.7168999999999</c:v>
                </c:pt>
                <c:pt idx="1724">
                  <c:v>1378.3341</c:v>
                </c:pt>
                <c:pt idx="1725">
                  <c:v>1380.8972000000001</c:v>
                </c:pt>
                <c:pt idx="1726">
                  <c:v>1384.4196999999999</c:v>
                </c:pt>
                <c:pt idx="1727">
                  <c:v>1393.2195999999999</c:v>
                </c:pt>
                <c:pt idx="1728">
                  <c:v>1396.5708</c:v>
                </c:pt>
                <c:pt idx="1729">
                  <c:v>1399.7626</c:v>
                </c:pt>
                <c:pt idx="1730">
                  <c:v>1401.2039</c:v>
                </c:pt>
                <c:pt idx="1731">
                  <c:v>1400.4999</c:v>
                </c:pt>
                <c:pt idx="1732">
                  <c:v>1402.8141000000001</c:v>
                </c:pt>
                <c:pt idx="1733">
                  <c:v>1406.0911000000001</c:v>
                </c:pt>
                <c:pt idx="1734">
                  <c:v>1400.9473</c:v>
                </c:pt>
                <c:pt idx="1735">
                  <c:v>1381.9041999999999</c:v>
                </c:pt>
                <c:pt idx="1736">
                  <c:v>1386.7244000000001</c:v>
                </c:pt>
                <c:pt idx="1737">
                  <c:v>1399.4843000000001</c:v>
                </c:pt>
                <c:pt idx="1738">
                  <c:v>1400.6343999999999</c:v>
                </c:pt>
                <c:pt idx="1739">
                  <c:v>1396.713</c:v>
                </c:pt>
                <c:pt idx="1740">
                  <c:v>1409.1188</c:v>
                </c:pt>
                <c:pt idx="1741">
                  <c:v>1414.7579000000001</c:v>
                </c:pt>
                <c:pt idx="1742">
                  <c:v>1412.8996999999999</c:v>
                </c:pt>
                <c:pt idx="1743">
                  <c:v>1407.2902999999999</c:v>
                </c:pt>
                <c:pt idx="1744">
                  <c:v>1409.8426999999999</c:v>
                </c:pt>
                <c:pt idx="1745">
                  <c:v>1413.0382</c:v>
                </c:pt>
                <c:pt idx="1746">
                  <c:v>1411.5599</c:v>
                </c:pt>
                <c:pt idx="1747">
                  <c:v>1413.2141999999999</c:v>
                </c:pt>
                <c:pt idx="1748">
                  <c:v>1425.4857</c:v>
                </c:pt>
                <c:pt idx="1749">
                  <c:v>1427.0858000000001</c:v>
                </c:pt>
                <c:pt idx="1750">
                  <c:v>1422.4766</c:v>
                </c:pt>
                <c:pt idx="1751">
                  <c:v>1425.5514000000001</c:v>
                </c:pt>
                <c:pt idx="1752">
                  <c:v>1423.5261</c:v>
                </c:pt>
                <c:pt idx="1753">
                  <c:v>1418.3042</c:v>
                </c:pt>
                <c:pt idx="1754">
                  <c:v>1410.7647999999999</c:v>
                </c:pt>
                <c:pt idx="1755">
                  <c:v>1416.9039</c:v>
                </c:pt>
                <c:pt idx="1756">
                  <c:v>1426.8358000000001</c:v>
                </c:pt>
                <c:pt idx="1757">
                  <c:v>1424.7256</c:v>
                </c:pt>
                <c:pt idx="1758">
                  <c:v>1418.3005000000001</c:v>
                </c:pt>
                <c:pt idx="1759">
                  <c:v>1416.6020000000001</c:v>
                </c:pt>
                <c:pt idx="1760">
                  <c:v>1418.3412000000001</c:v>
                </c:pt>
                <c:pt idx="1761">
                  <c:v>1409.7070000000001</c:v>
                </c:pt>
                <c:pt idx="1762">
                  <c:v>1412.8429000000001</c:v>
                </c:pt>
                <c:pt idx="1763">
                  <c:v>1412.1135999999999</c:v>
                </c:pt>
                <c:pt idx="1764">
                  <c:v>1414.85</c:v>
                </c:pt>
                <c:pt idx="1765">
                  <c:v>1423.825</c:v>
                </c:pt>
                <c:pt idx="1766">
                  <c:v>1430.7327</c:v>
                </c:pt>
                <c:pt idx="1767">
                  <c:v>1431.9028000000001</c:v>
                </c:pt>
                <c:pt idx="1768">
                  <c:v>1430.6187</c:v>
                </c:pt>
                <c:pt idx="1769">
                  <c:v>1426.3685</c:v>
                </c:pt>
                <c:pt idx="1770">
                  <c:v>1430.5037</c:v>
                </c:pt>
                <c:pt idx="1771">
                  <c:v>1422.9549999999999</c:v>
                </c:pt>
                <c:pt idx="1772">
                  <c:v>1427.9888000000001</c:v>
                </c:pt>
                <c:pt idx="1773">
                  <c:v>1440.1313</c:v>
                </c:pt>
                <c:pt idx="1774">
                  <c:v>1423.9036000000001</c:v>
                </c:pt>
                <c:pt idx="1775">
                  <c:v>1422.1823999999999</c:v>
                </c:pt>
                <c:pt idx="1776">
                  <c:v>1420.6210000000001</c:v>
                </c:pt>
                <c:pt idx="1777">
                  <c:v>1428.8188</c:v>
                </c:pt>
                <c:pt idx="1778">
                  <c:v>1438.2429</c:v>
                </c:pt>
                <c:pt idx="1779">
                  <c:v>1445.9445000000001</c:v>
                </c:pt>
                <c:pt idx="1780">
                  <c:v>1448.3901000000001</c:v>
                </c:pt>
                <c:pt idx="1781">
                  <c:v>1446.9874</c:v>
                </c:pt>
                <c:pt idx="1782">
                  <c:v>1447.9970000000001</c:v>
                </c:pt>
                <c:pt idx="1783">
                  <c:v>1450.0156999999999</c:v>
                </c:pt>
                <c:pt idx="1784">
                  <c:v>1448.3069</c:v>
                </c:pt>
                <c:pt idx="1785">
                  <c:v>1438.0609999999999</c:v>
                </c:pt>
                <c:pt idx="1786">
                  <c:v>1433.3720000000001</c:v>
                </c:pt>
                <c:pt idx="1787">
                  <c:v>1444.2629999999999</c:v>
                </c:pt>
                <c:pt idx="1788">
                  <c:v>1455.3010999999999</c:v>
                </c:pt>
                <c:pt idx="1789">
                  <c:v>1456.8125</c:v>
                </c:pt>
                <c:pt idx="1790">
                  <c:v>1455.538</c:v>
                </c:pt>
                <c:pt idx="1791">
                  <c:v>1459.6841999999999</c:v>
                </c:pt>
                <c:pt idx="1792">
                  <c:v>1457.6277</c:v>
                </c:pt>
                <c:pt idx="1793">
                  <c:v>1456.3813</c:v>
                </c:pt>
                <c:pt idx="1794">
                  <c:v>1451.194</c:v>
                </c:pt>
                <c:pt idx="1795">
                  <c:v>1449.3748000000001</c:v>
                </c:pt>
                <c:pt idx="1796">
                  <c:v>1399.0422000000001</c:v>
                </c:pt>
                <c:pt idx="1797">
                  <c:v>1406.819</c:v>
                </c:pt>
                <c:pt idx="1798">
                  <c:v>1403.1669999999999</c:v>
                </c:pt>
                <c:pt idx="1799">
                  <c:v>1387.1656</c:v>
                </c:pt>
                <c:pt idx="1800">
                  <c:v>1374.1224</c:v>
                </c:pt>
                <c:pt idx="1801">
                  <c:v>1395.4081000000001</c:v>
                </c:pt>
                <c:pt idx="1802">
                  <c:v>1391.9672</c:v>
                </c:pt>
                <c:pt idx="1803">
                  <c:v>1401.8918000000001</c:v>
                </c:pt>
                <c:pt idx="1804">
                  <c:v>1402.8463999999999</c:v>
                </c:pt>
                <c:pt idx="1805">
                  <c:v>1406.6014</c:v>
                </c:pt>
                <c:pt idx="1806">
                  <c:v>1377.9501</c:v>
                </c:pt>
                <c:pt idx="1807">
                  <c:v>1387.1714999999999</c:v>
                </c:pt>
                <c:pt idx="1808">
                  <c:v>1392.2791999999999</c:v>
                </c:pt>
                <c:pt idx="1809">
                  <c:v>1386.9450999999999</c:v>
                </c:pt>
                <c:pt idx="1810">
                  <c:v>1402.0582999999999</c:v>
                </c:pt>
                <c:pt idx="1811">
                  <c:v>1410.9363000000001</c:v>
                </c:pt>
                <c:pt idx="1812">
                  <c:v>1435.0425</c:v>
                </c:pt>
                <c:pt idx="1813">
                  <c:v>1434.5364999999999</c:v>
                </c:pt>
                <c:pt idx="1814">
                  <c:v>1436.1125</c:v>
                </c:pt>
                <c:pt idx="1815">
                  <c:v>1437.4962</c:v>
                </c:pt>
                <c:pt idx="1816">
                  <c:v>1428.6093000000001</c:v>
                </c:pt>
                <c:pt idx="1817">
                  <c:v>1417.2280000000001</c:v>
                </c:pt>
                <c:pt idx="1818">
                  <c:v>1422.5319</c:v>
                </c:pt>
                <c:pt idx="1819">
                  <c:v>1420.8638000000001</c:v>
                </c:pt>
                <c:pt idx="1820">
                  <c:v>1424.5541000000001</c:v>
                </c:pt>
                <c:pt idx="1821">
                  <c:v>1437.7742000000001</c:v>
                </c:pt>
                <c:pt idx="1822">
                  <c:v>1439.3661999999999</c:v>
                </c:pt>
                <c:pt idx="1823">
                  <c:v>1443.7556</c:v>
                </c:pt>
                <c:pt idx="1824">
                  <c:v>1444.6085</c:v>
                </c:pt>
                <c:pt idx="1825">
                  <c:v>1448.3866</c:v>
                </c:pt>
                <c:pt idx="1826">
                  <c:v>1438.8715</c:v>
                </c:pt>
                <c:pt idx="1827">
                  <c:v>1447.8024</c:v>
                </c:pt>
                <c:pt idx="1828">
                  <c:v>1452.8458000000001</c:v>
                </c:pt>
                <c:pt idx="1829">
                  <c:v>1468.4736</c:v>
                </c:pt>
                <c:pt idx="1830">
                  <c:v>1471.481</c:v>
                </c:pt>
                <c:pt idx="1831">
                  <c:v>1472.5034000000001</c:v>
                </c:pt>
                <c:pt idx="1832">
                  <c:v>1470.7339999999999</c:v>
                </c:pt>
                <c:pt idx="1833">
                  <c:v>1484.3503000000001</c:v>
                </c:pt>
                <c:pt idx="1834">
                  <c:v>1480.9313999999999</c:v>
                </c:pt>
                <c:pt idx="1835">
                  <c:v>1480.4102</c:v>
                </c:pt>
                <c:pt idx="1836">
                  <c:v>1495.4177</c:v>
                </c:pt>
                <c:pt idx="1837">
                  <c:v>1494.2503999999999</c:v>
                </c:pt>
                <c:pt idx="1838">
                  <c:v>1494.0676000000001</c:v>
                </c:pt>
                <c:pt idx="1839">
                  <c:v>1482.3672999999999</c:v>
                </c:pt>
                <c:pt idx="1840">
                  <c:v>1486.3036</c:v>
                </c:pt>
                <c:pt idx="1841">
                  <c:v>1495.9183</c:v>
                </c:pt>
                <c:pt idx="1842">
                  <c:v>1502.3905999999999</c:v>
                </c:pt>
                <c:pt idx="1843">
                  <c:v>1505.617</c:v>
                </c:pt>
                <c:pt idx="1844">
                  <c:v>1509.4838</c:v>
                </c:pt>
                <c:pt idx="1845">
                  <c:v>1507.7185999999999</c:v>
                </c:pt>
                <c:pt idx="1846">
                  <c:v>1512.5796</c:v>
                </c:pt>
                <c:pt idx="1847">
                  <c:v>1491.4694999999999</c:v>
                </c:pt>
                <c:pt idx="1848">
                  <c:v>1505.8456000000001</c:v>
                </c:pt>
                <c:pt idx="1849">
                  <c:v>1503.1461999999999</c:v>
                </c:pt>
                <c:pt idx="1850">
                  <c:v>1501.1867999999999</c:v>
                </c:pt>
                <c:pt idx="1851">
                  <c:v>1514.1431</c:v>
                </c:pt>
                <c:pt idx="1852">
                  <c:v>1512.7488000000001</c:v>
                </c:pt>
                <c:pt idx="1853">
                  <c:v>1522.748</c:v>
                </c:pt>
                <c:pt idx="1854">
                  <c:v>1525.1013</c:v>
                </c:pt>
                <c:pt idx="1855">
                  <c:v>1524.1179999999999</c:v>
                </c:pt>
                <c:pt idx="1856">
                  <c:v>1522.2754</c:v>
                </c:pt>
                <c:pt idx="1857">
                  <c:v>1507.5115000000001</c:v>
                </c:pt>
                <c:pt idx="1858">
                  <c:v>1515.7336</c:v>
                </c:pt>
                <c:pt idx="1859">
                  <c:v>1518.1130000000001</c:v>
                </c:pt>
                <c:pt idx="1860">
                  <c:v>1530.2308</c:v>
                </c:pt>
                <c:pt idx="1861">
                  <c:v>1530.6212</c:v>
                </c:pt>
                <c:pt idx="1862">
                  <c:v>1536.3358000000001</c:v>
                </c:pt>
                <c:pt idx="1863">
                  <c:v>1539.1818000000001</c:v>
                </c:pt>
                <c:pt idx="1864">
                  <c:v>1530.9462000000001</c:v>
                </c:pt>
                <c:pt idx="1865">
                  <c:v>1517.3785</c:v>
                </c:pt>
                <c:pt idx="1866">
                  <c:v>1490.7189000000001</c:v>
                </c:pt>
                <c:pt idx="1867">
                  <c:v>1507.6729</c:v>
                </c:pt>
                <c:pt idx="1868">
                  <c:v>1509.1207999999999</c:v>
                </c:pt>
                <c:pt idx="1869">
                  <c:v>1492.9961000000001</c:v>
                </c:pt>
                <c:pt idx="1870">
                  <c:v>1515.6732</c:v>
                </c:pt>
                <c:pt idx="1871">
                  <c:v>1522.9740999999999</c:v>
                </c:pt>
                <c:pt idx="1872">
                  <c:v>1532.9081000000001</c:v>
                </c:pt>
                <c:pt idx="1873">
                  <c:v>1531.0454999999999</c:v>
                </c:pt>
                <c:pt idx="1874">
                  <c:v>1533.7046</c:v>
                </c:pt>
                <c:pt idx="1875">
                  <c:v>1512.8382999999999</c:v>
                </c:pt>
                <c:pt idx="1876">
                  <c:v>1522.1857</c:v>
                </c:pt>
                <c:pt idx="1877">
                  <c:v>1502.5604000000001</c:v>
                </c:pt>
                <c:pt idx="1878">
                  <c:v>1497.7407000000001</c:v>
                </c:pt>
                <c:pt idx="1879">
                  <c:v>1492.893</c:v>
                </c:pt>
                <c:pt idx="1880">
                  <c:v>1506.3445999999999</c:v>
                </c:pt>
                <c:pt idx="1881">
                  <c:v>1505.7118</c:v>
                </c:pt>
                <c:pt idx="1882">
                  <c:v>1503.3486</c:v>
                </c:pt>
                <c:pt idx="1883">
                  <c:v>1519.4309000000001</c:v>
                </c:pt>
                <c:pt idx="1884">
                  <c:v>1524.8711000000001</c:v>
                </c:pt>
                <c:pt idx="1885">
                  <c:v>1525.4031</c:v>
                </c:pt>
                <c:pt idx="1886">
                  <c:v>1530.4407000000001</c:v>
                </c:pt>
                <c:pt idx="1887">
                  <c:v>1531.8543999999999</c:v>
                </c:pt>
                <c:pt idx="1888">
                  <c:v>1510.1161999999999</c:v>
                </c:pt>
                <c:pt idx="1889">
                  <c:v>1518.7556</c:v>
                </c:pt>
                <c:pt idx="1890">
                  <c:v>1547.7005999999999</c:v>
                </c:pt>
                <c:pt idx="1891">
                  <c:v>1552.4978000000001</c:v>
                </c:pt>
                <c:pt idx="1892">
                  <c:v>1549.5233000000001</c:v>
                </c:pt>
                <c:pt idx="1893">
                  <c:v>1549.3679999999999</c:v>
                </c:pt>
                <c:pt idx="1894">
                  <c:v>1546.1727000000001</c:v>
                </c:pt>
                <c:pt idx="1895">
                  <c:v>1553.077</c:v>
                </c:pt>
                <c:pt idx="1896">
                  <c:v>1534.0952</c:v>
                </c:pt>
                <c:pt idx="1897">
                  <c:v>1541.5657000000001</c:v>
                </c:pt>
                <c:pt idx="1898">
                  <c:v>1511.0376000000001</c:v>
                </c:pt>
                <c:pt idx="1899">
                  <c:v>1518.0913</c:v>
                </c:pt>
                <c:pt idx="1900">
                  <c:v>1482.6648</c:v>
                </c:pt>
                <c:pt idx="1901">
                  <c:v>1458.9519</c:v>
                </c:pt>
                <c:pt idx="1902">
                  <c:v>1473.9105</c:v>
                </c:pt>
                <c:pt idx="1903">
                  <c:v>1455.2747999999999</c:v>
                </c:pt>
                <c:pt idx="1904">
                  <c:v>1465.8081999999999</c:v>
                </c:pt>
                <c:pt idx="1905">
                  <c:v>1472.1969999999999</c:v>
                </c:pt>
                <c:pt idx="1906">
                  <c:v>1433.0579</c:v>
                </c:pt>
                <c:pt idx="1907">
                  <c:v>1467.6729</c:v>
                </c:pt>
                <c:pt idx="1908">
                  <c:v>1476.7103</c:v>
                </c:pt>
                <c:pt idx="1909">
                  <c:v>1497.4855</c:v>
                </c:pt>
                <c:pt idx="1910">
                  <c:v>1453.0938000000001</c:v>
                </c:pt>
                <c:pt idx="1911">
                  <c:v>1453.6394</c:v>
                </c:pt>
                <c:pt idx="1912">
                  <c:v>1452.9167</c:v>
                </c:pt>
                <c:pt idx="1913">
                  <c:v>1426.5409999999999</c:v>
                </c:pt>
                <c:pt idx="1914">
                  <c:v>1406.6956</c:v>
                </c:pt>
                <c:pt idx="1915">
                  <c:v>1411.2664</c:v>
                </c:pt>
                <c:pt idx="1916">
                  <c:v>1445.9431999999999</c:v>
                </c:pt>
                <c:pt idx="1917">
                  <c:v>1445.5515</c:v>
                </c:pt>
                <c:pt idx="1918">
                  <c:v>1447.117</c:v>
                </c:pt>
                <c:pt idx="1919">
                  <c:v>1464.0664999999999</c:v>
                </c:pt>
                <c:pt idx="1920">
                  <c:v>1462.5029999999999</c:v>
                </c:pt>
                <c:pt idx="1921">
                  <c:v>1479.3661</c:v>
                </c:pt>
                <c:pt idx="1922">
                  <c:v>1466.788</c:v>
                </c:pt>
                <c:pt idx="1923">
                  <c:v>1432.3567</c:v>
                </c:pt>
                <c:pt idx="1924">
                  <c:v>1463.7565</c:v>
                </c:pt>
                <c:pt idx="1925">
                  <c:v>1457.6393</c:v>
                </c:pt>
                <c:pt idx="1926">
                  <c:v>1473.9879000000001</c:v>
                </c:pt>
                <c:pt idx="1927">
                  <c:v>1489.4176</c:v>
                </c:pt>
                <c:pt idx="1928">
                  <c:v>1472.2887000000001</c:v>
                </c:pt>
                <c:pt idx="1929">
                  <c:v>1478.5464999999999</c:v>
                </c:pt>
                <c:pt idx="1930">
                  <c:v>1453.5526</c:v>
                </c:pt>
                <c:pt idx="1931">
                  <c:v>1451.6967</c:v>
                </c:pt>
                <c:pt idx="1932">
                  <c:v>1471.4872</c:v>
                </c:pt>
                <c:pt idx="1933">
                  <c:v>1471.5556999999999</c:v>
                </c:pt>
                <c:pt idx="1934">
                  <c:v>1483.9492</c:v>
                </c:pt>
                <c:pt idx="1935">
                  <c:v>1484.2543000000001</c:v>
                </c:pt>
                <c:pt idx="1936">
                  <c:v>1476.6524999999999</c:v>
                </c:pt>
                <c:pt idx="1937">
                  <c:v>1519.7789</c:v>
                </c:pt>
                <c:pt idx="1938">
                  <c:v>1529.0281</c:v>
                </c:pt>
                <c:pt idx="1939">
                  <c:v>1518.7463</c:v>
                </c:pt>
                <c:pt idx="1940">
                  <c:v>1525.749</c:v>
                </c:pt>
                <c:pt idx="1941">
                  <c:v>1517.7347</c:v>
                </c:pt>
                <c:pt idx="1942">
                  <c:v>1517.2146</c:v>
                </c:pt>
                <c:pt idx="1943">
                  <c:v>1525.4235000000001</c:v>
                </c:pt>
                <c:pt idx="1944">
                  <c:v>1531.3766000000001</c:v>
                </c:pt>
                <c:pt idx="1945">
                  <c:v>1526.7466999999999</c:v>
                </c:pt>
                <c:pt idx="1946">
                  <c:v>1547.0352</c:v>
                </c:pt>
                <c:pt idx="1947">
                  <c:v>1546.6342</c:v>
                </c:pt>
                <c:pt idx="1948">
                  <c:v>1539.595</c:v>
                </c:pt>
                <c:pt idx="1949">
                  <c:v>1542.8379</c:v>
                </c:pt>
                <c:pt idx="1950">
                  <c:v>1557.5931</c:v>
                </c:pt>
                <c:pt idx="1951">
                  <c:v>1552.5829000000001</c:v>
                </c:pt>
                <c:pt idx="1952">
                  <c:v>1565.153</c:v>
                </c:pt>
                <c:pt idx="1953">
                  <c:v>1562.4742000000001</c:v>
                </c:pt>
                <c:pt idx="1954">
                  <c:v>1554.4059999999999</c:v>
                </c:pt>
                <c:pt idx="1955">
                  <c:v>1561.8007</c:v>
                </c:pt>
                <c:pt idx="1956">
                  <c:v>1548.7076</c:v>
                </c:pt>
                <c:pt idx="1957">
                  <c:v>1538.5309999999999</c:v>
                </c:pt>
                <c:pt idx="1958">
                  <c:v>1541.242</c:v>
                </c:pt>
                <c:pt idx="1959">
                  <c:v>1540.0776000000001</c:v>
                </c:pt>
                <c:pt idx="1960">
                  <c:v>1500.6310000000001</c:v>
                </c:pt>
                <c:pt idx="1961">
                  <c:v>1506.3307</c:v>
                </c:pt>
                <c:pt idx="1962">
                  <c:v>1519.5907999999999</c:v>
                </c:pt>
                <c:pt idx="1963">
                  <c:v>1515.8824</c:v>
                </c:pt>
                <c:pt idx="1964">
                  <c:v>1514.4045000000001</c:v>
                </c:pt>
                <c:pt idx="1965">
                  <c:v>1535.2774999999999</c:v>
                </c:pt>
                <c:pt idx="1966">
                  <c:v>1540.9801</c:v>
                </c:pt>
                <c:pt idx="1967">
                  <c:v>1531.0181</c:v>
                </c:pt>
                <c:pt idx="1968">
                  <c:v>1549.3773000000001</c:v>
                </c:pt>
                <c:pt idx="1969">
                  <c:v>1508.4423999999999</c:v>
                </c:pt>
                <c:pt idx="1970">
                  <c:v>1509.6516999999999</c:v>
                </c:pt>
                <c:pt idx="1971">
                  <c:v>1502.1679999999999</c:v>
                </c:pt>
                <c:pt idx="1972">
                  <c:v>1520.2686000000001</c:v>
                </c:pt>
                <c:pt idx="1973">
                  <c:v>1475.6201000000001</c:v>
                </c:pt>
                <c:pt idx="1974">
                  <c:v>1474.7715000000001</c:v>
                </c:pt>
                <c:pt idx="1975">
                  <c:v>1453.6963000000001</c:v>
                </c:pt>
                <c:pt idx="1976">
                  <c:v>1439.1815999999999</c:v>
                </c:pt>
                <c:pt idx="1977">
                  <c:v>1481.0472</c:v>
                </c:pt>
                <c:pt idx="1978">
                  <c:v>1470.5814</c:v>
                </c:pt>
                <c:pt idx="1979">
                  <c:v>1451.1514</c:v>
                </c:pt>
                <c:pt idx="1980">
                  <c:v>1458.7393</c:v>
                </c:pt>
                <c:pt idx="1981">
                  <c:v>1433.2695000000001</c:v>
                </c:pt>
                <c:pt idx="1982">
                  <c:v>1439.7035000000001</c:v>
                </c:pt>
                <c:pt idx="1983">
                  <c:v>1416.7668000000001</c:v>
                </c:pt>
                <c:pt idx="1984">
                  <c:v>1440.7007000000001</c:v>
                </c:pt>
                <c:pt idx="1985">
                  <c:v>1407.2152000000001</c:v>
                </c:pt>
                <c:pt idx="1986">
                  <c:v>1428.2266</c:v>
                </c:pt>
                <c:pt idx="1987">
                  <c:v>1469.0216</c:v>
                </c:pt>
                <c:pt idx="1988">
                  <c:v>1469.7168999999999</c:v>
                </c:pt>
                <c:pt idx="1989">
                  <c:v>1481.1432</c:v>
                </c:pt>
                <c:pt idx="1990">
                  <c:v>1472.4158</c:v>
                </c:pt>
                <c:pt idx="1991">
                  <c:v>1462.7901999999999</c:v>
                </c:pt>
                <c:pt idx="1992">
                  <c:v>1485.0066999999999</c:v>
                </c:pt>
                <c:pt idx="1993">
                  <c:v>1507.3445999999999</c:v>
                </c:pt>
                <c:pt idx="1994">
                  <c:v>1504.6595</c:v>
                </c:pt>
                <c:pt idx="1995">
                  <c:v>1515.9589000000001</c:v>
                </c:pt>
                <c:pt idx="1996">
                  <c:v>1477.6470999999999</c:v>
                </c:pt>
                <c:pt idx="1997">
                  <c:v>1486.59</c:v>
                </c:pt>
                <c:pt idx="1998">
                  <c:v>1488.4122</c:v>
                </c:pt>
                <c:pt idx="1999">
                  <c:v>1467.952</c:v>
                </c:pt>
                <c:pt idx="2000">
                  <c:v>1445.9025999999999</c:v>
                </c:pt>
                <c:pt idx="2001">
                  <c:v>1454.9775</c:v>
                </c:pt>
                <c:pt idx="2002">
                  <c:v>1453.0016000000001</c:v>
                </c:pt>
                <c:pt idx="2003">
                  <c:v>1460.1167</c:v>
                </c:pt>
                <c:pt idx="2004">
                  <c:v>1484.4626000000001</c:v>
                </c:pt>
                <c:pt idx="2005">
                  <c:v>1496.454</c:v>
                </c:pt>
                <c:pt idx="2006">
                  <c:v>1497.6602</c:v>
                </c:pt>
                <c:pt idx="2007">
                  <c:v>1476.3665000000001</c:v>
                </c:pt>
                <c:pt idx="2008">
                  <c:v>1478.4876999999999</c:v>
                </c:pt>
                <c:pt idx="2009">
                  <c:v>1468.3552</c:v>
                </c:pt>
                <c:pt idx="2010">
                  <c:v>1447.1587999999999</c:v>
                </c:pt>
                <c:pt idx="2011">
                  <c:v>1447.164</c:v>
                </c:pt>
                <c:pt idx="2012">
                  <c:v>1411.6297999999999</c:v>
                </c:pt>
                <c:pt idx="2013">
                  <c:v>1416.1821</c:v>
                </c:pt>
                <c:pt idx="2014">
                  <c:v>1390.1873000000001</c:v>
                </c:pt>
                <c:pt idx="2015">
                  <c:v>1409.1284000000001</c:v>
                </c:pt>
                <c:pt idx="2016">
                  <c:v>1420.3313000000001</c:v>
                </c:pt>
                <c:pt idx="2017">
                  <c:v>1401.0162</c:v>
                </c:pt>
                <c:pt idx="2018">
                  <c:v>1416.2537</c:v>
                </c:pt>
                <c:pt idx="2019">
                  <c:v>1380.9480000000001</c:v>
                </c:pt>
                <c:pt idx="2020">
                  <c:v>1373.2009</c:v>
                </c:pt>
                <c:pt idx="2021">
                  <c:v>1333.2511999999999</c:v>
                </c:pt>
                <c:pt idx="2022">
                  <c:v>1325.1893</c:v>
                </c:pt>
                <c:pt idx="2023">
                  <c:v>1310.5028</c:v>
                </c:pt>
                <c:pt idx="2024">
                  <c:v>1338.5984000000001</c:v>
                </c:pt>
                <c:pt idx="2025">
                  <c:v>1352.0702000000001</c:v>
                </c:pt>
                <c:pt idx="2026">
                  <c:v>1330.6052</c:v>
                </c:pt>
                <c:pt idx="2027">
                  <c:v>1353.9701</c:v>
                </c:pt>
                <c:pt idx="2028">
                  <c:v>1362.2964999999999</c:v>
                </c:pt>
                <c:pt idx="2029">
                  <c:v>1355.8142</c:v>
                </c:pt>
                <c:pt idx="2030">
                  <c:v>1378.5472</c:v>
                </c:pt>
                <c:pt idx="2031">
                  <c:v>1395.4151999999999</c:v>
                </c:pt>
                <c:pt idx="2032">
                  <c:v>1380.8212000000001</c:v>
                </c:pt>
                <c:pt idx="2033">
                  <c:v>1336.6415</c:v>
                </c:pt>
                <c:pt idx="2034">
                  <c:v>1326.4518</c:v>
                </c:pt>
                <c:pt idx="2035">
                  <c:v>1336.9076</c:v>
                </c:pt>
                <c:pt idx="2036">
                  <c:v>1331.2940000000001</c:v>
                </c:pt>
                <c:pt idx="2037">
                  <c:v>1339.1270999999999</c:v>
                </c:pt>
                <c:pt idx="2038">
                  <c:v>1348.8615</c:v>
                </c:pt>
                <c:pt idx="2039">
                  <c:v>1367.2109</c:v>
                </c:pt>
                <c:pt idx="2040">
                  <c:v>1348.8624</c:v>
                </c:pt>
                <c:pt idx="2041">
                  <c:v>1349.9947999999999</c:v>
                </c:pt>
                <c:pt idx="2042">
                  <c:v>1348.7778000000001</c:v>
                </c:pt>
                <c:pt idx="2043">
                  <c:v>1360.0257999999999</c:v>
                </c:pt>
                <c:pt idx="2044">
                  <c:v>1342.5277000000001</c:v>
                </c:pt>
                <c:pt idx="2045">
                  <c:v>1353.1122</c:v>
                </c:pt>
                <c:pt idx="2046">
                  <c:v>1371.7969000000001</c:v>
                </c:pt>
                <c:pt idx="2047">
                  <c:v>1381.2882</c:v>
                </c:pt>
                <c:pt idx="2048">
                  <c:v>1380.0234</c:v>
                </c:pt>
                <c:pt idx="2049">
                  <c:v>1367.6842999999999</c:v>
                </c:pt>
                <c:pt idx="2050">
                  <c:v>1330.6329000000001</c:v>
                </c:pt>
                <c:pt idx="2051">
                  <c:v>1331.3359</c:v>
                </c:pt>
                <c:pt idx="2052">
                  <c:v>1326.7537</c:v>
                </c:pt>
                <c:pt idx="2053">
                  <c:v>1333.7023999999999</c:v>
                </c:pt>
                <c:pt idx="2054">
                  <c:v>1304.3435999999999</c:v>
                </c:pt>
                <c:pt idx="2055">
                  <c:v>1293.3722</c:v>
                </c:pt>
                <c:pt idx="2056">
                  <c:v>1273.3696</c:v>
                </c:pt>
                <c:pt idx="2057">
                  <c:v>1320.6481000000001</c:v>
                </c:pt>
                <c:pt idx="2058">
                  <c:v>1308.7698</c:v>
                </c:pt>
                <c:pt idx="2059">
                  <c:v>1315.482</c:v>
                </c:pt>
                <c:pt idx="2060">
                  <c:v>1288.1397999999999</c:v>
                </c:pt>
                <c:pt idx="2061">
                  <c:v>1276.5954999999999</c:v>
                </c:pt>
                <c:pt idx="2062">
                  <c:v>1330.7356</c:v>
                </c:pt>
                <c:pt idx="2063">
                  <c:v>1298.421</c:v>
                </c:pt>
                <c:pt idx="2064">
                  <c:v>1329.5083999999999</c:v>
                </c:pt>
                <c:pt idx="2065">
                  <c:v>1349.8838000000001</c:v>
                </c:pt>
                <c:pt idx="2066">
                  <c:v>1352.9854</c:v>
                </c:pt>
                <c:pt idx="2067">
                  <c:v>1341.1274000000001</c:v>
                </c:pt>
                <c:pt idx="2068">
                  <c:v>1325.7628</c:v>
                </c:pt>
                <c:pt idx="2069">
                  <c:v>1315.2162000000001</c:v>
                </c:pt>
                <c:pt idx="2070">
                  <c:v>1322.7035000000001</c:v>
                </c:pt>
                <c:pt idx="2071">
                  <c:v>1370.1768</c:v>
                </c:pt>
                <c:pt idx="2072">
                  <c:v>1367.5254</c:v>
                </c:pt>
                <c:pt idx="2073">
                  <c:v>1369.3063</c:v>
                </c:pt>
                <c:pt idx="2074">
                  <c:v>1370.4</c:v>
                </c:pt>
                <c:pt idx="2075">
                  <c:v>1372.5365999999999</c:v>
                </c:pt>
                <c:pt idx="2076">
                  <c:v>1365.5365999999999</c:v>
                </c:pt>
                <c:pt idx="2077">
                  <c:v>1354.4903999999999</c:v>
                </c:pt>
                <c:pt idx="2078">
                  <c:v>1360.5491</c:v>
                </c:pt>
                <c:pt idx="2079">
                  <c:v>1332.827</c:v>
                </c:pt>
                <c:pt idx="2080">
                  <c:v>1328.3163</c:v>
                </c:pt>
                <c:pt idx="2081">
                  <c:v>1334.4331</c:v>
                </c:pt>
                <c:pt idx="2082">
                  <c:v>1364.7063000000001</c:v>
                </c:pt>
                <c:pt idx="2083">
                  <c:v>1365.5588</c:v>
                </c:pt>
                <c:pt idx="2084">
                  <c:v>1390.3315</c:v>
                </c:pt>
                <c:pt idx="2085">
                  <c:v>1388.1666</c:v>
                </c:pt>
                <c:pt idx="2086">
                  <c:v>1375.9425000000001</c:v>
                </c:pt>
                <c:pt idx="2087">
                  <c:v>1379.9331</c:v>
                </c:pt>
                <c:pt idx="2088">
                  <c:v>1388.8191999999999</c:v>
                </c:pt>
                <c:pt idx="2089">
                  <c:v>1397.8434999999999</c:v>
                </c:pt>
                <c:pt idx="2090">
                  <c:v>1396.3668</c:v>
                </c:pt>
                <c:pt idx="2091">
                  <c:v>1390.9390000000001</c:v>
                </c:pt>
                <c:pt idx="2092">
                  <c:v>1385.5864999999999</c:v>
                </c:pt>
                <c:pt idx="2093">
                  <c:v>1409.3413</c:v>
                </c:pt>
                <c:pt idx="2094">
                  <c:v>1413.8975</c:v>
                </c:pt>
                <c:pt idx="2095">
                  <c:v>1407.4937</c:v>
                </c:pt>
                <c:pt idx="2096">
                  <c:v>1418.2565999999999</c:v>
                </c:pt>
                <c:pt idx="2097">
                  <c:v>1392.5708</c:v>
                </c:pt>
                <c:pt idx="2098">
                  <c:v>1397.682</c:v>
                </c:pt>
                <c:pt idx="2099">
                  <c:v>1388.2809999999999</c:v>
                </c:pt>
                <c:pt idx="2100">
                  <c:v>1403.5826</c:v>
                </c:pt>
                <c:pt idx="2101">
                  <c:v>1403.0433</c:v>
                </c:pt>
                <c:pt idx="2102">
                  <c:v>1408.6590000000001</c:v>
                </c:pt>
                <c:pt idx="2103">
                  <c:v>1423.5719999999999</c:v>
                </c:pt>
                <c:pt idx="2104">
                  <c:v>1425.3466000000001</c:v>
                </c:pt>
                <c:pt idx="2105">
                  <c:v>1426.6329000000001</c:v>
                </c:pt>
                <c:pt idx="2106">
                  <c:v>1413.3981000000001</c:v>
                </c:pt>
                <c:pt idx="2107">
                  <c:v>1390.7113999999999</c:v>
                </c:pt>
                <c:pt idx="2108">
                  <c:v>1394.3539000000001</c:v>
                </c:pt>
                <c:pt idx="2109">
                  <c:v>1375.9319</c:v>
                </c:pt>
                <c:pt idx="2110">
                  <c:v>1385.3467000000001</c:v>
                </c:pt>
                <c:pt idx="2111">
                  <c:v>1390.8367000000001</c:v>
                </c:pt>
                <c:pt idx="2112">
                  <c:v>1398.2633000000001</c:v>
                </c:pt>
                <c:pt idx="2113">
                  <c:v>1400.3767</c:v>
                </c:pt>
                <c:pt idx="2114">
                  <c:v>1385.6735000000001</c:v>
                </c:pt>
                <c:pt idx="2115">
                  <c:v>1377.6533999999999</c:v>
                </c:pt>
                <c:pt idx="2116">
                  <c:v>1377.1994999999999</c:v>
                </c:pt>
                <c:pt idx="2117">
                  <c:v>1404.0472</c:v>
                </c:pt>
                <c:pt idx="2118">
                  <c:v>1360.6783</c:v>
                </c:pt>
                <c:pt idx="2119">
                  <c:v>1361.7602999999999</c:v>
                </c:pt>
                <c:pt idx="2120">
                  <c:v>1358.4429</c:v>
                </c:pt>
                <c:pt idx="2121">
                  <c:v>1335.4874</c:v>
                </c:pt>
                <c:pt idx="2122">
                  <c:v>1339.8712</c:v>
                </c:pt>
                <c:pt idx="2123">
                  <c:v>1360.029</c:v>
                </c:pt>
                <c:pt idx="2124">
                  <c:v>1360.1418000000001</c:v>
                </c:pt>
                <c:pt idx="2125">
                  <c:v>1350.9285</c:v>
                </c:pt>
                <c:pt idx="2126">
                  <c:v>1337.81</c:v>
                </c:pt>
                <c:pt idx="2127">
                  <c:v>1342.8318999999999</c:v>
                </c:pt>
                <c:pt idx="2128">
                  <c:v>1317.9259</c:v>
                </c:pt>
                <c:pt idx="2129">
                  <c:v>1318.002</c:v>
                </c:pt>
                <c:pt idx="2130">
                  <c:v>1314.2901999999999</c:v>
                </c:pt>
                <c:pt idx="2131">
                  <c:v>1321.9729</c:v>
                </c:pt>
                <c:pt idx="2132">
                  <c:v>1283.1511</c:v>
                </c:pt>
                <c:pt idx="2133">
                  <c:v>1278.3753999999999</c:v>
                </c:pt>
                <c:pt idx="2134">
                  <c:v>1280.0011999999999</c:v>
                </c:pt>
                <c:pt idx="2135">
                  <c:v>1284.9143999999999</c:v>
                </c:pt>
                <c:pt idx="2136">
                  <c:v>1261.5173</c:v>
                </c:pt>
                <c:pt idx="2137">
                  <c:v>1262.8972000000001</c:v>
                </c:pt>
                <c:pt idx="2138">
                  <c:v>1252.3069</c:v>
                </c:pt>
                <c:pt idx="2139">
                  <c:v>1273.704</c:v>
                </c:pt>
                <c:pt idx="2140">
                  <c:v>1244.6895</c:v>
                </c:pt>
                <c:pt idx="2141">
                  <c:v>1253.3893</c:v>
                </c:pt>
                <c:pt idx="2142">
                  <c:v>1239.4896000000001</c:v>
                </c:pt>
                <c:pt idx="2143">
                  <c:v>1228.2971</c:v>
                </c:pt>
                <c:pt idx="2144">
                  <c:v>1214.9084</c:v>
                </c:pt>
                <c:pt idx="2145">
                  <c:v>1245.3628000000001</c:v>
                </c:pt>
                <c:pt idx="2146">
                  <c:v>1260.3228999999999</c:v>
                </c:pt>
                <c:pt idx="2147">
                  <c:v>1260.6823999999999</c:v>
                </c:pt>
                <c:pt idx="2148">
                  <c:v>1260.0034000000001</c:v>
                </c:pt>
                <c:pt idx="2149">
                  <c:v>1277.0034000000001</c:v>
                </c:pt>
                <c:pt idx="2150">
                  <c:v>1282.1931</c:v>
                </c:pt>
                <c:pt idx="2151">
                  <c:v>1252.5433</c:v>
                </c:pt>
                <c:pt idx="2152">
                  <c:v>1257.7638999999999</c:v>
                </c:pt>
                <c:pt idx="2153">
                  <c:v>1234.3658</c:v>
                </c:pt>
                <c:pt idx="2154">
                  <c:v>1263.1993</c:v>
                </c:pt>
                <c:pt idx="2155">
                  <c:v>1284.2601</c:v>
                </c:pt>
                <c:pt idx="2156">
                  <c:v>1267.3809000000001</c:v>
                </c:pt>
                <c:pt idx="2157">
                  <c:v>1260.3137999999999</c:v>
                </c:pt>
                <c:pt idx="2158">
                  <c:v>1249.0146</c:v>
                </c:pt>
                <c:pt idx="2159">
                  <c:v>1284.8773000000001</c:v>
                </c:pt>
                <c:pt idx="2160">
                  <c:v>1289.1881000000001</c:v>
                </c:pt>
                <c:pt idx="2161">
                  <c:v>1266.0686000000001</c:v>
                </c:pt>
                <c:pt idx="2162">
                  <c:v>1296.3221000000001</c:v>
                </c:pt>
                <c:pt idx="2163">
                  <c:v>1305.3226</c:v>
                </c:pt>
                <c:pt idx="2164">
                  <c:v>1289.5875000000001</c:v>
                </c:pt>
                <c:pt idx="2165">
                  <c:v>1285.8269</c:v>
                </c:pt>
                <c:pt idx="2166">
                  <c:v>1292.9285</c:v>
                </c:pt>
                <c:pt idx="2167">
                  <c:v>1298.1995999999999</c:v>
                </c:pt>
                <c:pt idx="2168">
                  <c:v>1278.6007</c:v>
                </c:pt>
                <c:pt idx="2169">
                  <c:v>1266.6913999999999</c:v>
                </c:pt>
                <c:pt idx="2170">
                  <c:v>1274.5431000000001</c:v>
                </c:pt>
                <c:pt idx="2171">
                  <c:v>1277.7239</c:v>
                </c:pt>
                <c:pt idx="2172">
                  <c:v>1292.1958999999999</c:v>
                </c:pt>
                <c:pt idx="2173">
                  <c:v>1266.8368</c:v>
                </c:pt>
                <c:pt idx="2174">
                  <c:v>1271.5135</c:v>
                </c:pt>
                <c:pt idx="2175">
                  <c:v>1281.6638</c:v>
                </c:pt>
                <c:pt idx="2176">
                  <c:v>1300.6760999999999</c:v>
                </c:pt>
                <c:pt idx="2177">
                  <c:v>1282.828</c:v>
                </c:pt>
                <c:pt idx="2178">
                  <c:v>1277.5773999999999</c:v>
                </c:pt>
                <c:pt idx="2179">
                  <c:v>1274.9802999999999</c:v>
                </c:pt>
                <c:pt idx="2180">
                  <c:v>1236.8278</c:v>
                </c:pt>
                <c:pt idx="2181">
                  <c:v>1242.3143</c:v>
                </c:pt>
                <c:pt idx="2182">
                  <c:v>1267.7922000000001</c:v>
                </c:pt>
                <c:pt idx="2183">
                  <c:v>1224.5079000000001</c:v>
                </c:pt>
                <c:pt idx="2184">
                  <c:v>1232.0410999999999</c:v>
                </c:pt>
                <c:pt idx="2185">
                  <c:v>1249.0486000000001</c:v>
                </c:pt>
                <c:pt idx="2186">
                  <c:v>1251.7009</c:v>
                </c:pt>
                <c:pt idx="2187">
                  <c:v>1192.7021</c:v>
                </c:pt>
                <c:pt idx="2188">
                  <c:v>1213.5862999999999</c:v>
                </c:pt>
                <c:pt idx="2189">
                  <c:v>1156.3860999999999</c:v>
                </c:pt>
                <c:pt idx="2190">
                  <c:v>1206.514829</c:v>
                </c:pt>
                <c:pt idx="2191">
                  <c:v>1255.0752</c:v>
                </c:pt>
                <c:pt idx="2192">
                  <c:v>1207.0934</c:v>
                </c:pt>
                <c:pt idx="2193">
                  <c:v>1188.2175</c:v>
                </c:pt>
                <c:pt idx="2194">
                  <c:v>1185.8681999999999</c:v>
                </c:pt>
                <c:pt idx="2195">
                  <c:v>1209.1794</c:v>
                </c:pt>
                <c:pt idx="2196">
                  <c:v>1213.0128</c:v>
                </c:pt>
                <c:pt idx="2197">
                  <c:v>1106.3910000000001</c:v>
                </c:pt>
                <c:pt idx="2198">
                  <c:v>1166.3615</c:v>
                </c:pt>
                <c:pt idx="2199">
                  <c:v>1161.0648000000001</c:v>
                </c:pt>
                <c:pt idx="2200">
                  <c:v>1114.2792999999999</c:v>
                </c:pt>
                <c:pt idx="2201">
                  <c:v>1099.2338</c:v>
                </c:pt>
                <c:pt idx="2202">
                  <c:v>1056.8875</c:v>
                </c:pt>
                <c:pt idx="2203">
                  <c:v>996.23224000000005</c:v>
                </c:pt>
                <c:pt idx="2204">
                  <c:v>984.94150000000002</c:v>
                </c:pt>
                <c:pt idx="2205">
                  <c:v>909.91660000000002</c:v>
                </c:pt>
                <c:pt idx="2206">
                  <c:v>899.21630000000005</c:v>
                </c:pt>
                <c:pt idx="2207">
                  <c:v>1003.3532</c:v>
                </c:pt>
                <c:pt idx="2208">
                  <c:v>998.01199999999994</c:v>
                </c:pt>
                <c:pt idx="2209">
                  <c:v>907.83983999999998</c:v>
                </c:pt>
                <c:pt idx="2210">
                  <c:v>946.42679999999996</c:v>
                </c:pt>
                <c:pt idx="2211">
                  <c:v>940.55200000000002</c:v>
                </c:pt>
                <c:pt idx="2212">
                  <c:v>985.39610000000005</c:v>
                </c:pt>
                <c:pt idx="2213">
                  <c:v>955.05420000000004</c:v>
                </c:pt>
                <c:pt idx="2214">
                  <c:v>896.78359999999998</c:v>
                </c:pt>
                <c:pt idx="2215">
                  <c:v>908.11389999999994</c:v>
                </c:pt>
                <c:pt idx="2216">
                  <c:v>876.76959999999997</c:v>
                </c:pt>
                <c:pt idx="2217">
                  <c:v>848.91980000000001</c:v>
                </c:pt>
                <c:pt idx="2218">
                  <c:v>940.50509999999997</c:v>
                </c:pt>
                <c:pt idx="2219">
                  <c:v>930.0924</c:v>
                </c:pt>
                <c:pt idx="2220">
                  <c:v>954.08734000000004</c:v>
                </c:pt>
                <c:pt idx="2221">
                  <c:v>968.75379999999996</c:v>
                </c:pt>
                <c:pt idx="2222">
                  <c:v>966.30346999999995</c:v>
                </c:pt>
                <c:pt idx="2223">
                  <c:v>1005.75336</c:v>
                </c:pt>
                <c:pt idx="2224">
                  <c:v>952.76739999999995</c:v>
                </c:pt>
                <c:pt idx="2225">
                  <c:v>904.88435900000002</c:v>
                </c:pt>
                <c:pt idx="2226">
                  <c:v>930.99288100000001</c:v>
                </c:pt>
                <c:pt idx="2227">
                  <c:v>919.20867099999998</c:v>
                </c:pt>
                <c:pt idx="2228">
                  <c:v>898.95492200000001</c:v>
                </c:pt>
                <c:pt idx="2229">
                  <c:v>852.30181300000004</c:v>
                </c:pt>
                <c:pt idx="2230">
                  <c:v>911.29400899999996</c:v>
                </c:pt>
                <c:pt idx="2231">
                  <c:v>873.29120899999998</c:v>
                </c:pt>
                <c:pt idx="2232">
                  <c:v>850.74934099999996</c:v>
                </c:pt>
                <c:pt idx="2233">
                  <c:v>859.11576000000002</c:v>
                </c:pt>
                <c:pt idx="2234">
                  <c:v>806.57589399999995</c:v>
                </c:pt>
                <c:pt idx="2235">
                  <c:v>752.43576499999995</c:v>
                </c:pt>
                <c:pt idx="2236">
                  <c:v>800.03254300000003</c:v>
                </c:pt>
                <c:pt idx="2237">
                  <c:v>851.809392</c:v>
                </c:pt>
                <c:pt idx="2238">
                  <c:v>857.38941199999999</c:v>
                </c:pt>
                <c:pt idx="2239">
                  <c:v>887.681603</c:v>
                </c:pt>
                <c:pt idx="2240">
                  <c:v>896.23713599999996</c:v>
                </c:pt>
                <c:pt idx="2241">
                  <c:v>816.21140700000001</c:v>
                </c:pt>
                <c:pt idx="2242">
                  <c:v>848.80828399999996</c:v>
                </c:pt>
                <c:pt idx="2243">
                  <c:v>870.73877300000004</c:v>
                </c:pt>
                <c:pt idx="2244">
                  <c:v>845.22176899999999</c:v>
                </c:pt>
                <c:pt idx="2245">
                  <c:v>876.06718699999999</c:v>
                </c:pt>
                <c:pt idx="2246">
                  <c:v>909.703486</c:v>
                </c:pt>
                <c:pt idx="2247">
                  <c:v>888.66965700000003</c:v>
                </c:pt>
                <c:pt idx="2248">
                  <c:v>899.23954100000003</c:v>
                </c:pt>
                <c:pt idx="2249">
                  <c:v>873.58806300000003</c:v>
                </c:pt>
                <c:pt idx="2250">
                  <c:v>879.73287600000003</c:v>
                </c:pt>
                <c:pt idx="2251">
                  <c:v>868.57400500000006</c:v>
                </c:pt>
                <c:pt idx="2252">
                  <c:v>913.17889600000001</c:v>
                </c:pt>
                <c:pt idx="2253">
                  <c:v>904.42270499999995</c:v>
                </c:pt>
                <c:pt idx="2254">
                  <c:v>885.27568199999996</c:v>
                </c:pt>
                <c:pt idx="2255">
                  <c:v>887.88126199999999</c:v>
                </c:pt>
                <c:pt idx="2256">
                  <c:v>871.634052</c:v>
                </c:pt>
                <c:pt idx="2257">
                  <c:v>863.15599099999997</c:v>
                </c:pt>
                <c:pt idx="2258">
                  <c:v>868.15265699999998</c:v>
                </c:pt>
                <c:pt idx="2259">
                  <c:v>872.79745500000001</c:v>
                </c:pt>
                <c:pt idx="2260">
                  <c:v>869.42060500000002</c:v>
                </c:pt>
                <c:pt idx="2261">
                  <c:v>890.63562300000001</c:v>
                </c:pt>
                <c:pt idx="2262">
                  <c:v>903.25492099999997</c:v>
                </c:pt>
                <c:pt idx="2263">
                  <c:v>931.80080599999997</c:v>
                </c:pt>
                <c:pt idx="2264">
                  <c:v>927.45012199999996</c:v>
                </c:pt>
                <c:pt idx="2265">
                  <c:v>934.69671700000004</c:v>
                </c:pt>
                <c:pt idx="2266">
                  <c:v>906.64617499999997</c:v>
                </c:pt>
                <c:pt idx="2267">
                  <c:v>909.73152700000003</c:v>
                </c:pt>
                <c:pt idx="2268">
                  <c:v>890.34995700000002</c:v>
                </c:pt>
                <c:pt idx="2269">
                  <c:v>870.26035300000001</c:v>
                </c:pt>
                <c:pt idx="2270">
                  <c:v>871.78519300000005</c:v>
                </c:pt>
                <c:pt idx="2271">
                  <c:v>842.61658499999999</c:v>
                </c:pt>
                <c:pt idx="2272">
                  <c:v>843.73755700000004</c:v>
                </c:pt>
                <c:pt idx="2273">
                  <c:v>850.12045499999999</c:v>
                </c:pt>
                <c:pt idx="2274">
                  <c:v>805.22404200000005</c:v>
                </c:pt>
                <c:pt idx="2275">
                  <c:v>840.24461599999995</c:v>
                </c:pt>
                <c:pt idx="2276">
                  <c:v>827.49525100000005</c:v>
                </c:pt>
                <c:pt idx="2277">
                  <c:v>831.95167100000003</c:v>
                </c:pt>
                <c:pt idx="2278">
                  <c:v>836.56922699999996</c:v>
                </c:pt>
                <c:pt idx="2279">
                  <c:v>845.70603100000005</c:v>
                </c:pt>
                <c:pt idx="2280">
                  <c:v>874.09369000000004</c:v>
                </c:pt>
                <c:pt idx="2281">
                  <c:v>845.143327</c:v>
                </c:pt>
                <c:pt idx="2282">
                  <c:v>825.88165300000003</c:v>
                </c:pt>
                <c:pt idx="2283">
                  <c:v>825.437231</c:v>
                </c:pt>
                <c:pt idx="2284">
                  <c:v>838.50556900000004</c:v>
                </c:pt>
                <c:pt idx="2285">
                  <c:v>832.22716600000001</c:v>
                </c:pt>
                <c:pt idx="2286">
                  <c:v>845.85138500000005</c:v>
                </c:pt>
                <c:pt idx="2287">
                  <c:v>868.60325799999998</c:v>
                </c:pt>
                <c:pt idx="2288">
                  <c:v>869.885088</c:v>
                </c:pt>
                <c:pt idx="2289">
                  <c:v>827.16065200000003</c:v>
                </c:pt>
                <c:pt idx="2290">
                  <c:v>833.73504700000001</c:v>
                </c:pt>
                <c:pt idx="2291">
                  <c:v>835.18884600000001</c:v>
                </c:pt>
                <c:pt idx="2292">
                  <c:v>826.84348699999998</c:v>
                </c:pt>
                <c:pt idx="2293">
                  <c:v>789.17141000000004</c:v>
                </c:pt>
                <c:pt idx="2294">
                  <c:v>788.41611499999999</c:v>
                </c:pt>
                <c:pt idx="2295">
                  <c:v>778.94229399999995</c:v>
                </c:pt>
                <c:pt idx="2296">
                  <c:v>770.04728499999999</c:v>
                </c:pt>
                <c:pt idx="2297">
                  <c:v>743.32829700000002</c:v>
                </c:pt>
                <c:pt idx="2298">
                  <c:v>773.14479200000005</c:v>
                </c:pt>
                <c:pt idx="2299">
                  <c:v>764.902466</c:v>
                </c:pt>
                <c:pt idx="2300">
                  <c:v>752.830647</c:v>
                </c:pt>
                <c:pt idx="2301">
                  <c:v>735.09218199999998</c:v>
                </c:pt>
                <c:pt idx="2302">
                  <c:v>700.81872099999998</c:v>
                </c:pt>
                <c:pt idx="2303">
                  <c:v>696.33024999999998</c:v>
                </c:pt>
                <c:pt idx="2304">
                  <c:v>712.86575200000004</c:v>
                </c:pt>
                <c:pt idx="2305">
                  <c:v>682.55304999999998</c:v>
                </c:pt>
                <c:pt idx="2306">
                  <c:v>683.38405899999998</c:v>
                </c:pt>
                <c:pt idx="2307">
                  <c:v>676.53022999999996</c:v>
                </c:pt>
                <c:pt idx="2308">
                  <c:v>719.598207</c:v>
                </c:pt>
                <c:pt idx="2309">
                  <c:v>721.35802200000001</c:v>
                </c:pt>
                <c:pt idx="2310">
                  <c:v>750.74069199999997</c:v>
                </c:pt>
                <c:pt idx="2311">
                  <c:v>756.55317000000002</c:v>
                </c:pt>
                <c:pt idx="2312">
                  <c:v>753.89268000000004</c:v>
                </c:pt>
                <c:pt idx="2313">
                  <c:v>778.11888099999999</c:v>
                </c:pt>
                <c:pt idx="2314">
                  <c:v>794.34933599999999</c:v>
                </c:pt>
                <c:pt idx="2315">
                  <c:v>784.039265</c:v>
                </c:pt>
                <c:pt idx="2316">
                  <c:v>768.54411000000005</c:v>
                </c:pt>
                <c:pt idx="2317">
                  <c:v>822.91535399999998</c:v>
                </c:pt>
                <c:pt idx="2318">
                  <c:v>806.12210900000002</c:v>
                </c:pt>
                <c:pt idx="2319">
                  <c:v>813.88017200000002</c:v>
                </c:pt>
                <c:pt idx="2320">
                  <c:v>832.85839799999997</c:v>
                </c:pt>
                <c:pt idx="2321">
                  <c:v>815.93846099999996</c:v>
                </c:pt>
                <c:pt idx="2322">
                  <c:v>787.53327100000001</c:v>
                </c:pt>
                <c:pt idx="2323">
                  <c:v>797.866805</c:v>
                </c:pt>
                <c:pt idx="2324">
                  <c:v>811.07547099999999</c:v>
                </c:pt>
                <c:pt idx="2325">
                  <c:v>834.37830899999994</c:v>
                </c:pt>
                <c:pt idx="2326">
                  <c:v>842.500407</c:v>
                </c:pt>
                <c:pt idx="2327">
                  <c:v>835.47846900000002</c:v>
                </c:pt>
                <c:pt idx="2328">
                  <c:v>815.55304599999999</c:v>
                </c:pt>
                <c:pt idx="2329">
                  <c:v>825.15666899999997</c:v>
                </c:pt>
                <c:pt idx="2330">
                  <c:v>856.559664</c:v>
                </c:pt>
                <c:pt idx="2331">
                  <c:v>858.73160700000005</c:v>
                </c:pt>
                <c:pt idx="2332">
                  <c:v>841.50483099999997</c:v>
                </c:pt>
                <c:pt idx="2333">
                  <c:v>852.06156299999998</c:v>
                </c:pt>
                <c:pt idx="2334">
                  <c:v>865.30162299999995</c:v>
                </c:pt>
                <c:pt idx="2335">
                  <c:v>869.59550400000001</c:v>
                </c:pt>
                <c:pt idx="2336">
                  <c:v>832.39163599999995</c:v>
                </c:pt>
                <c:pt idx="2337">
                  <c:v>850.07802900000002</c:v>
                </c:pt>
                <c:pt idx="2338">
                  <c:v>843.55350999999996</c:v>
                </c:pt>
                <c:pt idx="2339">
                  <c:v>851.92192399999999</c:v>
                </c:pt>
                <c:pt idx="2340">
                  <c:v>866.22934599999996</c:v>
                </c:pt>
                <c:pt idx="2341">
                  <c:v>857.50568499999997</c:v>
                </c:pt>
                <c:pt idx="2342">
                  <c:v>855.15763600000002</c:v>
                </c:pt>
                <c:pt idx="2343">
                  <c:v>873.64314000000002</c:v>
                </c:pt>
                <c:pt idx="2344">
                  <c:v>872.80722900000001</c:v>
                </c:pt>
                <c:pt idx="2345">
                  <c:v>877.52298599999995</c:v>
                </c:pt>
                <c:pt idx="2346">
                  <c:v>907.23753499999998</c:v>
                </c:pt>
                <c:pt idx="2347">
                  <c:v>903.80111399999998</c:v>
                </c:pt>
                <c:pt idx="2348">
                  <c:v>919.53467599999999</c:v>
                </c:pt>
                <c:pt idx="2349">
                  <c:v>907.38846599999999</c:v>
                </c:pt>
                <c:pt idx="2350">
                  <c:v>929.23105699999996</c:v>
                </c:pt>
                <c:pt idx="2351">
                  <c:v>909.23944600000004</c:v>
                </c:pt>
                <c:pt idx="2352">
                  <c:v>908.34621700000002</c:v>
                </c:pt>
                <c:pt idx="2353">
                  <c:v>883.91604600000005</c:v>
                </c:pt>
                <c:pt idx="2354">
                  <c:v>893.06551300000001</c:v>
                </c:pt>
                <c:pt idx="2355">
                  <c:v>882.87528599999996</c:v>
                </c:pt>
                <c:pt idx="2356">
                  <c:v>909.70771300000001</c:v>
                </c:pt>
                <c:pt idx="2357">
                  <c:v>908.12965199999996</c:v>
                </c:pt>
                <c:pt idx="2358">
                  <c:v>903.47236899999996</c:v>
                </c:pt>
                <c:pt idx="2359">
                  <c:v>888.33114599999999</c:v>
                </c:pt>
                <c:pt idx="2360">
                  <c:v>887.00144999999998</c:v>
                </c:pt>
                <c:pt idx="2361">
                  <c:v>910.330963</c:v>
                </c:pt>
                <c:pt idx="2362">
                  <c:v>893.05978600000003</c:v>
                </c:pt>
                <c:pt idx="2363">
                  <c:v>906.83297600000003</c:v>
                </c:pt>
                <c:pt idx="2364">
                  <c:v>919.13986299999999</c:v>
                </c:pt>
                <c:pt idx="2365">
                  <c:v>942.87054999999998</c:v>
                </c:pt>
                <c:pt idx="2366">
                  <c:v>944.73619699999995</c:v>
                </c:pt>
                <c:pt idx="2367">
                  <c:v>931.762292</c:v>
                </c:pt>
                <c:pt idx="2368">
                  <c:v>942.46384699999999</c:v>
                </c:pt>
                <c:pt idx="2369">
                  <c:v>940.08819900000003</c:v>
                </c:pt>
                <c:pt idx="2370">
                  <c:v>939.13508899999999</c:v>
                </c:pt>
                <c:pt idx="2371">
                  <c:v>942.43404099999998</c:v>
                </c:pt>
                <c:pt idx="2372">
                  <c:v>939.15316800000005</c:v>
                </c:pt>
                <c:pt idx="2373">
                  <c:v>944.89082399999995</c:v>
                </c:pt>
                <c:pt idx="2374">
                  <c:v>946.20708300000001</c:v>
                </c:pt>
                <c:pt idx="2375">
                  <c:v>923.72085800000002</c:v>
                </c:pt>
                <c:pt idx="2376">
                  <c:v>911.96636799999999</c:v>
                </c:pt>
                <c:pt idx="2377">
                  <c:v>910.706141</c:v>
                </c:pt>
                <c:pt idx="2378">
                  <c:v>918.37012200000004</c:v>
                </c:pt>
                <c:pt idx="2379">
                  <c:v>921.22659699999997</c:v>
                </c:pt>
                <c:pt idx="2380">
                  <c:v>893.04257700000005</c:v>
                </c:pt>
                <c:pt idx="2381">
                  <c:v>895.09797200000003</c:v>
                </c:pt>
                <c:pt idx="2382">
                  <c:v>900.94058700000005</c:v>
                </c:pt>
                <c:pt idx="2383">
                  <c:v>920.26387799999998</c:v>
                </c:pt>
                <c:pt idx="2384">
                  <c:v>918.90447200000006</c:v>
                </c:pt>
                <c:pt idx="2385">
                  <c:v>927.22885299999996</c:v>
                </c:pt>
                <c:pt idx="2386">
                  <c:v>919.32394199999999</c:v>
                </c:pt>
                <c:pt idx="2387">
                  <c:v>923.328036</c:v>
                </c:pt>
                <c:pt idx="2388">
                  <c:v>896.42307800000003</c:v>
                </c:pt>
                <c:pt idx="2389">
                  <c:v>898.71769500000005</c:v>
                </c:pt>
                <c:pt idx="2390">
                  <c:v>881.03219000000001</c:v>
                </c:pt>
                <c:pt idx="2391">
                  <c:v>879.55990099999997</c:v>
                </c:pt>
                <c:pt idx="2392">
                  <c:v>882.68221800000003</c:v>
                </c:pt>
                <c:pt idx="2393">
                  <c:v>879.128333</c:v>
                </c:pt>
                <c:pt idx="2394">
                  <c:v>901.05149800000004</c:v>
                </c:pt>
                <c:pt idx="2395">
                  <c:v>905.83694200000002</c:v>
                </c:pt>
                <c:pt idx="2396">
                  <c:v>932.67671299999995</c:v>
                </c:pt>
                <c:pt idx="2397">
                  <c:v>940.74407900000006</c:v>
                </c:pt>
                <c:pt idx="2398">
                  <c:v>940.37634500000001</c:v>
                </c:pt>
                <c:pt idx="2399">
                  <c:v>951.12556600000005</c:v>
                </c:pt>
                <c:pt idx="2400">
                  <c:v>954.57622500000002</c:v>
                </c:pt>
                <c:pt idx="2401">
                  <c:v>954.07212600000003</c:v>
                </c:pt>
                <c:pt idx="2402">
                  <c:v>976.291111</c:v>
                </c:pt>
                <c:pt idx="2403">
                  <c:v>979.26265799999999</c:v>
                </c:pt>
                <c:pt idx="2404">
                  <c:v>982.17664100000002</c:v>
                </c:pt>
                <c:pt idx="2405">
                  <c:v>979.62355500000001</c:v>
                </c:pt>
                <c:pt idx="2406">
                  <c:v>975.14703099999997</c:v>
                </c:pt>
                <c:pt idx="2407">
                  <c:v>986.75438899999995</c:v>
                </c:pt>
                <c:pt idx="2408">
                  <c:v>987.47517800000003</c:v>
                </c:pt>
                <c:pt idx="2409">
                  <c:v>1002.62504382195</c:v>
                </c:pt>
                <c:pt idx="2410">
                  <c:v>1005.64743655439</c:v>
                </c:pt>
                <c:pt idx="2411">
                  <c:v>1002.72304924006</c:v>
                </c:pt>
                <c:pt idx="2412">
                  <c:v>997.08079753149002</c:v>
                </c:pt>
                <c:pt idx="2413">
                  <c:v>1010.47512282654</c:v>
                </c:pt>
                <c:pt idx="2414">
                  <c:v>1007.09532966222</c:v>
                </c:pt>
                <c:pt idx="2415">
                  <c:v>994.34553916606899</c:v>
                </c:pt>
                <c:pt idx="2416">
                  <c:v>1005.80613727432</c:v>
                </c:pt>
                <c:pt idx="2417">
                  <c:v>1012.7329324997399</c:v>
                </c:pt>
                <c:pt idx="2418">
                  <c:v>1004.09412139013</c:v>
                </c:pt>
                <c:pt idx="2419">
                  <c:v>979.72992496630798</c:v>
                </c:pt>
                <c:pt idx="2420">
                  <c:v>989.66942178028205</c:v>
                </c:pt>
                <c:pt idx="2421">
                  <c:v>996.46447692089805</c:v>
                </c:pt>
                <c:pt idx="2422">
                  <c:v>1007.37043157551</c:v>
                </c:pt>
                <c:pt idx="2423">
                  <c:v>1026.12979917399</c:v>
                </c:pt>
                <c:pt idx="2424">
                  <c:v>1025.5724335401601</c:v>
                </c:pt>
                <c:pt idx="2425">
                  <c:v>1027.9982931965101</c:v>
                </c:pt>
                <c:pt idx="2426">
                  <c:v>1028.12377792558</c:v>
                </c:pt>
                <c:pt idx="2427">
                  <c:v>1030.9821032483001</c:v>
                </c:pt>
                <c:pt idx="2428">
                  <c:v>1028.9317228821801</c:v>
                </c:pt>
                <c:pt idx="2429">
                  <c:v>1020.6246367067801</c:v>
                </c:pt>
                <c:pt idx="2430">
                  <c:v>998.04206871874499</c:v>
                </c:pt>
                <c:pt idx="2431">
                  <c:v>994.75464359853299</c:v>
                </c:pt>
                <c:pt idx="2432">
                  <c:v>1003.23838523213</c:v>
                </c:pt>
                <c:pt idx="2433">
                  <c:v>1016.4036431964601</c:v>
                </c:pt>
                <c:pt idx="2434">
                  <c:v>1025.38607902481</c:v>
                </c:pt>
                <c:pt idx="2435">
                  <c:v>1033.3740699612499</c:v>
                </c:pt>
                <c:pt idx="2436">
                  <c:v>1044.1402460617901</c:v>
                </c:pt>
                <c:pt idx="2437">
                  <c:v>1042.73218296812</c:v>
                </c:pt>
                <c:pt idx="2438">
                  <c:v>1049.33620001543</c:v>
                </c:pt>
                <c:pt idx="2439">
                  <c:v>1052.63156594627</c:v>
                </c:pt>
                <c:pt idx="2440">
                  <c:v>1068.7571079146701</c:v>
                </c:pt>
                <c:pt idx="2441">
                  <c:v>1065.485335973</c:v>
                </c:pt>
                <c:pt idx="2442">
                  <c:v>1068.2953281740099</c:v>
                </c:pt>
                <c:pt idx="2443">
                  <c:v>1064.6580144833399</c:v>
                </c:pt>
                <c:pt idx="2444">
                  <c:v>1071.6626190987199</c:v>
                </c:pt>
                <c:pt idx="2445">
                  <c:v>1060.86530767616</c:v>
                </c:pt>
                <c:pt idx="2446">
                  <c:v>1050.7821034373101</c:v>
                </c:pt>
                <c:pt idx="2447">
                  <c:v>1044.3823754771099</c:v>
                </c:pt>
                <c:pt idx="2448">
                  <c:v>1062.9813177441899</c:v>
                </c:pt>
                <c:pt idx="2449">
                  <c:v>1060.60574505158</c:v>
                </c:pt>
                <c:pt idx="2450">
                  <c:v>1057.0785579753399</c:v>
                </c:pt>
                <c:pt idx="2451">
                  <c:v>1029.84582743755</c:v>
                </c:pt>
                <c:pt idx="2452">
                  <c:v>1025.21046330432</c:v>
                </c:pt>
                <c:pt idx="2453">
                  <c:v>1040.45545088929</c:v>
                </c:pt>
                <c:pt idx="2454">
                  <c:v>1054.7188883671499</c:v>
                </c:pt>
                <c:pt idx="2455">
                  <c:v>1057.58491678256</c:v>
                </c:pt>
                <c:pt idx="2456">
                  <c:v>1065.4807833928401</c:v>
                </c:pt>
                <c:pt idx="2457">
                  <c:v>1071.4892219118999</c:v>
                </c:pt>
                <c:pt idx="2458">
                  <c:v>1076.18874474726</c:v>
                </c:pt>
                <c:pt idx="2459">
                  <c:v>1073.1911265596</c:v>
                </c:pt>
                <c:pt idx="2460">
                  <c:v>1092.0222533461699</c:v>
                </c:pt>
                <c:pt idx="2461">
                  <c:v>1096.55780841867</c:v>
                </c:pt>
                <c:pt idx="2462">
                  <c:v>1087.6823427833101</c:v>
                </c:pt>
                <c:pt idx="2463">
                  <c:v>1097.90738997996</c:v>
                </c:pt>
                <c:pt idx="2464">
                  <c:v>1091.06409964421</c:v>
                </c:pt>
                <c:pt idx="2465">
                  <c:v>1081.40064128689</c:v>
                </c:pt>
                <c:pt idx="2466">
                  <c:v>1092.9091776770999</c:v>
                </c:pt>
                <c:pt idx="2467">
                  <c:v>1079.6024398884399</c:v>
                </c:pt>
                <c:pt idx="2468">
                  <c:v>1066.95017861576</c:v>
                </c:pt>
                <c:pt idx="2469">
                  <c:v>1063.4148947651499</c:v>
                </c:pt>
                <c:pt idx="2470">
                  <c:v>1042.63147396729</c:v>
                </c:pt>
                <c:pt idx="2471">
                  <c:v>1066.10769554174</c:v>
                </c:pt>
                <c:pt idx="2472">
                  <c:v>1036.1945371475999</c:v>
                </c:pt>
                <c:pt idx="2473">
                  <c:v>1042.8768031105999</c:v>
                </c:pt>
                <c:pt idx="2474">
                  <c:v>1045.4088740013301</c:v>
                </c:pt>
                <c:pt idx="2475">
                  <c:v>1046.4999426504401</c:v>
                </c:pt>
                <c:pt idx="2476">
                  <c:v>1066.6308468639299</c:v>
                </c:pt>
                <c:pt idx="2477">
                  <c:v>1069.3006009012499</c:v>
                </c:pt>
                <c:pt idx="2478">
                  <c:v>1093.0803332446701</c:v>
                </c:pt>
                <c:pt idx="2479">
                  <c:v>1093.0139607869701</c:v>
                </c:pt>
                <c:pt idx="2480">
                  <c:v>1098.50718406947</c:v>
                </c:pt>
                <c:pt idx="2481">
                  <c:v>1087.2374227830601</c:v>
                </c:pt>
                <c:pt idx="2482">
                  <c:v>1093.4806878578399</c:v>
                </c:pt>
                <c:pt idx="2483">
                  <c:v>1109.2986171907301</c:v>
                </c:pt>
                <c:pt idx="2484">
                  <c:v>1110.3173728484001</c:v>
                </c:pt>
                <c:pt idx="2485">
                  <c:v>1109.79584484474</c:v>
                </c:pt>
                <c:pt idx="2486">
                  <c:v>1094.8960959624601</c:v>
                </c:pt>
                <c:pt idx="2487">
                  <c:v>1091.37693663962</c:v>
                </c:pt>
                <c:pt idx="2488">
                  <c:v>1106.24179327311</c:v>
                </c:pt>
                <c:pt idx="2489">
                  <c:v>1105.6532068062299</c:v>
                </c:pt>
                <c:pt idx="2490">
                  <c:v>1110.62965772794</c:v>
                </c:pt>
                <c:pt idx="2491">
                  <c:v>1091.4912144898699</c:v>
                </c:pt>
                <c:pt idx="2492">
                  <c:v>1095.6295583604101</c:v>
                </c:pt>
                <c:pt idx="2493">
                  <c:v>1108.86335612166</c:v>
                </c:pt>
                <c:pt idx="2494">
                  <c:v>1109.2352638984601</c:v>
                </c:pt>
                <c:pt idx="2495">
                  <c:v>1099.92222645883</c:v>
                </c:pt>
                <c:pt idx="2496">
                  <c:v>1105.9755431322999</c:v>
                </c:pt>
                <c:pt idx="2497">
                  <c:v>1103.2529322473099</c:v>
                </c:pt>
                <c:pt idx="2498">
                  <c:v>1091.9402193680801</c:v>
                </c:pt>
                <c:pt idx="2499">
                  <c:v>1095.9486225171299</c:v>
                </c:pt>
                <c:pt idx="2500">
                  <c:v>1102.35164402533</c:v>
                </c:pt>
                <c:pt idx="2501">
                  <c:v>1106.4114269106501</c:v>
                </c:pt>
                <c:pt idx="2502">
                  <c:v>1114.11366637841</c:v>
                </c:pt>
                <c:pt idx="2503">
                  <c:v>1107.9268076972701</c:v>
                </c:pt>
                <c:pt idx="2504">
                  <c:v>1109.1786340820099</c:v>
                </c:pt>
                <c:pt idx="2505">
                  <c:v>1096.0832545292401</c:v>
                </c:pt>
                <c:pt idx="2506">
                  <c:v>1102.46562556192</c:v>
                </c:pt>
                <c:pt idx="2507">
                  <c:v>1114.04610098083</c:v>
                </c:pt>
                <c:pt idx="2508">
                  <c:v>1118.02443796287</c:v>
                </c:pt>
                <c:pt idx="2509">
                  <c:v>1120.59204059384</c:v>
                </c:pt>
                <c:pt idx="2510">
                  <c:v>1126.47604684316</c:v>
                </c:pt>
                <c:pt idx="2511">
                  <c:v>1127.7767601330199</c:v>
                </c:pt>
                <c:pt idx="2512">
                  <c:v>1126.20410759213</c:v>
                </c:pt>
                <c:pt idx="2513">
                  <c:v>1126.4211186411401</c:v>
                </c:pt>
                <c:pt idx="2514">
                  <c:v>1115.10268063073</c:v>
                </c:pt>
                <c:pt idx="2515">
                  <c:v>1132.9854776949701</c:v>
                </c:pt>
                <c:pt idx="2516">
                  <c:v>1136.52338631265</c:v>
                </c:pt>
                <c:pt idx="2517">
                  <c:v>1137.1378297771701</c:v>
                </c:pt>
                <c:pt idx="2518">
                  <c:v>1141.69492787031</c:v>
                </c:pt>
                <c:pt idx="2519">
                  <c:v>1144.98305762423</c:v>
                </c:pt>
                <c:pt idx="2520">
                  <c:v>1146.9789769256499</c:v>
                </c:pt>
                <c:pt idx="2521">
                  <c:v>1136.2211682662401</c:v>
                </c:pt>
                <c:pt idx="2522">
                  <c:v>1145.6760144325301</c:v>
                </c:pt>
                <c:pt idx="2523">
                  <c:v>1148.46064790847</c:v>
                </c:pt>
                <c:pt idx="2524">
                  <c:v>1136.0288807432901</c:v>
                </c:pt>
                <c:pt idx="2525">
                  <c:v>1150.23217835332</c:v>
                </c:pt>
                <c:pt idx="2526">
                  <c:v>1138.0402464132101</c:v>
                </c:pt>
                <c:pt idx="2527">
                  <c:v>1116.47853618925</c:v>
                </c:pt>
                <c:pt idx="2528">
                  <c:v>1091.7555348657399</c:v>
                </c:pt>
                <c:pt idx="2529">
                  <c:v>1096.7849005850901</c:v>
                </c:pt>
                <c:pt idx="2530">
                  <c:v>1092.1659479761199</c:v>
                </c:pt>
                <c:pt idx="2531">
                  <c:v>1097.5041819487101</c:v>
                </c:pt>
                <c:pt idx="2532">
                  <c:v>1084.5264153323601</c:v>
                </c:pt>
                <c:pt idx="2533">
                  <c:v>1073.8693642735</c:v>
                </c:pt>
                <c:pt idx="2534">
                  <c:v>1089.18873555606</c:v>
                </c:pt>
                <c:pt idx="2535">
                  <c:v>1103.32305220946</c:v>
                </c:pt>
                <c:pt idx="2536">
                  <c:v>1097.2816949601599</c:v>
                </c:pt>
                <c:pt idx="2537">
                  <c:v>1063.1098602355501</c:v>
                </c:pt>
                <c:pt idx="2538">
                  <c:v>1066.18682681629</c:v>
                </c:pt>
                <c:pt idx="2539">
                  <c:v>1056.74466506304</c:v>
                </c:pt>
                <c:pt idx="2540">
                  <c:v>1070.5237405103101</c:v>
                </c:pt>
                <c:pt idx="2541">
                  <c:v>1068.13459538805</c:v>
                </c:pt>
                <c:pt idx="2542">
                  <c:v>1078.4665754656501</c:v>
                </c:pt>
                <c:pt idx="2543">
                  <c:v>1075.5132625681099</c:v>
                </c:pt>
                <c:pt idx="2544">
                  <c:v>1094.87096088975</c:v>
                </c:pt>
                <c:pt idx="2545">
                  <c:v>1099.50908679911</c:v>
                </c:pt>
                <c:pt idx="2546">
                  <c:v>1106.7520958570201</c:v>
                </c:pt>
                <c:pt idx="2547">
                  <c:v>1109.1729834468399</c:v>
                </c:pt>
                <c:pt idx="2548">
                  <c:v>1108.01492289049</c:v>
                </c:pt>
                <c:pt idx="2549">
                  <c:v>1094.6015700734999</c:v>
                </c:pt>
                <c:pt idx="2550">
                  <c:v>1105.2442011354101</c:v>
                </c:pt>
                <c:pt idx="2551">
                  <c:v>1102.94251633095</c:v>
                </c:pt>
                <c:pt idx="2552">
                  <c:v>1104.4933696603</c:v>
                </c:pt>
                <c:pt idx="2553">
                  <c:v>1115.7124808275801</c:v>
                </c:pt>
                <c:pt idx="2554">
                  <c:v>1118.3105502741</c:v>
                </c:pt>
                <c:pt idx="2555">
                  <c:v>1118.78992107516</c:v>
                </c:pt>
                <c:pt idx="2556">
                  <c:v>1122.9735599053099</c:v>
                </c:pt>
                <c:pt idx="2557">
                  <c:v>1138.6980761432301</c:v>
                </c:pt>
                <c:pt idx="2558">
                  <c:v>1138.50487283543</c:v>
                </c:pt>
                <c:pt idx="2559">
                  <c:v>1140.4464083897401</c:v>
                </c:pt>
                <c:pt idx="2560">
                  <c:v>1145.60897158742</c:v>
                </c:pt>
                <c:pt idx="2561">
                  <c:v>1150.24314982338</c:v>
                </c:pt>
                <c:pt idx="2562">
                  <c:v>1149.99190630048</c:v>
                </c:pt>
                <c:pt idx="2563">
                  <c:v>1150.5138677492801</c:v>
                </c:pt>
                <c:pt idx="2564">
                  <c:v>1159.4639142833801</c:v>
                </c:pt>
                <c:pt idx="2565">
                  <c:v>1166.21000218465</c:v>
                </c:pt>
                <c:pt idx="2566">
                  <c:v>1165.8330140411699</c:v>
                </c:pt>
                <c:pt idx="2567">
                  <c:v>1159.89735051313</c:v>
                </c:pt>
                <c:pt idx="2568">
                  <c:v>1165.8075543955999</c:v>
                </c:pt>
                <c:pt idx="2569">
                  <c:v>1174.1662557346001</c:v>
                </c:pt>
                <c:pt idx="2570">
                  <c:v>1167.71729105292</c:v>
                </c:pt>
                <c:pt idx="2571">
                  <c:v>1165.7271504497901</c:v>
                </c:pt>
                <c:pt idx="2572">
                  <c:v>1166.58859203355</c:v>
                </c:pt>
                <c:pt idx="2573">
                  <c:v>1173.2222239615301</c:v>
                </c:pt>
                <c:pt idx="2574">
                  <c:v>1173.27145430821</c:v>
                </c:pt>
                <c:pt idx="2575">
                  <c:v>1169.43119269817</c:v>
                </c:pt>
                <c:pt idx="2576">
                  <c:v>1178.10262548325</c:v>
                </c:pt>
                <c:pt idx="2577">
                  <c:v>1187.43925394493</c:v>
                </c:pt>
                <c:pt idx="2578">
                  <c:v>1189.441109056</c:v>
                </c:pt>
                <c:pt idx="2579">
                  <c:v>1182.45043836073</c:v>
                </c:pt>
                <c:pt idx="2580">
                  <c:v>1186.4409259545801</c:v>
                </c:pt>
                <c:pt idx="2581">
                  <c:v>1194.36771167026</c:v>
                </c:pt>
                <c:pt idx="2582">
                  <c:v>1196.4782781880101</c:v>
                </c:pt>
                <c:pt idx="2583">
                  <c:v>1197.3012503443399</c:v>
                </c:pt>
                <c:pt idx="2584">
                  <c:v>1210.6516748522799</c:v>
                </c:pt>
                <c:pt idx="2585">
                  <c:v>1211.6680469702601</c:v>
                </c:pt>
                <c:pt idx="2586">
                  <c:v>1192.12883608015</c:v>
                </c:pt>
                <c:pt idx="2587">
                  <c:v>1197.51815752281</c:v>
                </c:pt>
                <c:pt idx="2588">
                  <c:v>1207.17451044414</c:v>
                </c:pt>
                <c:pt idx="2589">
                  <c:v>1205.94469371017</c:v>
                </c:pt>
                <c:pt idx="2590">
                  <c:v>1208.6696874188101</c:v>
                </c:pt>
                <c:pt idx="2591">
                  <c:v>1217.2756486050801</c:v>
                </c:pt>
                <c:pt idx="2592">
                  <c:v>1212.0540119974901</c:v>
                </c:pt>
                <c:pt idx="2593">
                  <c:v>1183.71316703926</c:v>
                </c:pt>
                <c:pt idx="2594">
                  <c:v>1191.3558331286099</c:v>
                </c:pt>
                <c:pt idx="2595">
                  <c:v>1206.7761166707601</c:v>
                </c:pt>
                <c:pt idx="2596">
                  <c:v>1186.6893765068</c:v>
                </c:pt>
                <c:pt idx="2597">
                  <c:v>1202.2601161754999</c:v>
                </c:pt>
                <c:pt idx="2598">
                  <c:v>1173.5992849214001</c:v>
                </c:pt>
                <c:pt idx="2599">
                  <c:v>1165.8970093307801</c:v>
                </c:pt>
                <c:pt idx="2600">
                  <c:v>1128.1503959732199</c:v>
                </c:pt>
                <c:pt idx="2601">
                  <c:v>1110.8846838566701</c:v>
                </c:pt>
                <c:pt idx="2602">
                  <c:v>1159.72645642047</c:v>
                </c:pt>
                <c:pt idx="2603">
                  <c:v>1155.7867060902299</c:v>
                </c:pt>
                <c:pt idx="2604">
                  <c:v>1171.6726819365199</c:v>
                </c:pt>
                <c:pt idx="2605">
                  <c:v>1157.4374146571599</c:v>
                </c:pt>
                <c:pt idx="2606">
                  <c:v>1135.6823434179701</c:v>
                </c:pt>
                <c:pt idx="2607">
                  <c:v>1136.9425040532601</c:v>
                </c:pt>
                <c:pt idx="2608">
                  <c:v>1120.8030281895999</c:v>
                </c:pt>
                <c:pt idx="2609">
                  <c:v>1115.0493891352301</c:v>
                </c:pt>
                <c:pt idx="2610">
                  <c:v>1071.59367426576</c:v>
                </c:pt>
                <c:pt idx="2611">
                  <c:v>1087.6932510096501</c:v>
                </c:pt>
                <c:pt idx="2612">
                  <c:v>1073.6523977647901</c:v>
                </c:pt>
                <c:pt idx="2613">
                  <c:v>1074.02686131273</c:v>
                </c:pt>
                <c:pt idx="2614">
                  <c:v>1067.94741032762</c:v>
                </c:pt>
                <c:pt idx="2615">
                  <c:v>1103.0620810324001</c:v>
                </c:pt>
                <c:pt idx="2616">
                  <c:v>1089.40584406874</c:v>
                </c:pt>
                <c:pt idx="2617">
                  <c:v>1070.70734317232</c:v>
                </c:pt>
                <c:pt idx="2618">
                  <c:v>1098.3800339223701</c:v>
                </c:pt>
                <c:pt idx="2619">
                  <c:v>1102.82508138505</c:v>
                </c:pt>
                <c:pt idx="2620">
                  <c:v>1064.87504165518</c:v>
                </c:pt>
                <c:pt idx="2621">
                  <c:v>1050.47481876797</c:v>
                </c:pt>
                <c:pt idx="2622">
                  <c:v>1062.0035960294399</c:v>
                </c:pt>
                <c:pt idx="2623">
                  <c:v>1055.69396494694</c:v>
                </c:pt>
                <c:pt idx="2624">
                  <c:v>1086.8351284847399</c:v>
                </c:pt>
                <c:pt idx="2625">
                  <c:v>1091.5995608235601</c:v>
                </c:pt>
                <c:pt idx="2626">
                  <c:v>1089.6255612</c:v>
                </c:pt>
                <c:pt idx="2627">
                  <c:v>1115.22778109458</c:v>
                </c:pt>
                <c:pt idx="2628">
                  <c:v>1114.6086074918401</c:v>
                </c:pt>
                <c:pt idx="2629">
                  <c:v>1116.0354242803701</c:v>
                </c:pt>
                <c:pt idx="2630">
                  <c:v>1117.51060817041</c:v>
                </c:pt>
                <c:pt idx="2631">
                  <c:v>1113.19864750533</c:v>
                </c:pt>
                <c:pt idx="2632">
                  <c:v>1095.31075322929</c:v>
                </c:pt>
                <c:pt idx="2633">
                  <c:v>1092.0351271925199</c:v>
                </c:pt>
                <c:pt idx="2634">
                  <c:v>1073.6904105563201</c:v>
                </c:pt>
                <c:pt idx="2635">
                  <c:v>1076.76463775704</c:v>
                </c:pt>
                <c:pt idx="2636">
                  <c:v>1074.5699577591199</c:v>
                </c:pt>
                <c:pt idx="2637">
                  <c:v>1041.24247405088</c:v>
                </c:pt>
                <c:pt idx="2638">
                  <c:v>1030.71008330309</c:v>
                </c:pt>
                <c:pt idx="2639">
                  <c:v>1027.3738703793999</c:v>
                </c:pt>
                <c:pt idx="2640">
                  <c:v>1022.58297542598</c:v>
                </c:pt>
                <c:pt idx="2641">
                  <c:v>1028.06049273952</c:v>
                </c:pt>
                <c:pt idx="2642">
                  <c:v>1060.27280227349</c:v>
                </c:pt>
                <c:pt idx="2643">
                  <c:v>1070.2454996347999</c:v>
                </c:pt>
                <c:pt idx="2644">
                  <c:v>1077.9577091244601</c:v>
                </c:pt>
                <c:pt idx="2645">
                  <c:v>1078.7471489227</c:v>
                </c:pt>
                <c:pt idx="2646">
                  <c:v>1095.3358730058901</c:v>
                </c:pt>
                <c:pt idx="2647">
                  <c:v>1095.1712268454401</c:v>
                </c:pt>
                <c:pt idx="2648">
                  <c:v>1096.47583294577</c:v>
                </c:pt>
                <c:pt idx="2649">
                  <c:v>1064.8774147070801</c:v>
                </c:pt>
                <c:pt idx="2650">
                  <c:v>1071.2476584635799</c:v>
                </c:pt>
                <c:pt idx="2651">
                  <c:v>1083.48430660347</c:v>
                </c:pt>
                <c:pt idx="2652">
                  <c:v>1069.5912734000999</c:v>
                </c:pt>
                <c:pt idx="2653">
                  <c:v>1093.6705301996899</c:v>
                </c:pt>
                <c:pt idx="2654">
                  <c:v>1102.65822554437</c:v>
                </c:pt>
                <c:pt idx="2655">
                  <c:v>1115.00930165313</c:v>
                </c:pt>
                <c:pt idx="2656">
                  <c:v>1113.83849354055</c:v>
                </c:pt>
                <c:pt idx="2657">
                  <c:v>1106.1266445082999</c:v>
                </c:pt>
                <c:pt idx="2658">
                  <c:v>1101.53067863091</c:v>
                </c:pt>
                <c:pt idx="2659">
                  <c:v>1101.59735241522</c:v>
                </c:pt>
                <c:pt idx="2660">
                  <c:v>1125.8592379384299</c:v>
                </c:pt>
                <c:pt idx="2661">
                  <c:v>1120.4573142265001</c:v>
                </c:pt>
                <c:pt idx="2662">
                  <c:v>1127.2391104962101</c:v>
                </c:pt>
                <c:pt idx="2663">
                  <c:v>1125.81490063246</c:v>
                </c:pt>
                <c:pt idx="2664">
                  <c:v>1121.6419136713</c:v>
                </c:pt>
                <c:pt idx="2665">
                  <c:v>1127.7910438051999</c:v>
                </c:pt>
                <c:pt idx="2666">
                  <c:v>1121.0608656874001</c:v>
                </c:pt>
                <c:pt idx="2667">
                  <c:v>1089.4731699387301</c:v>
                </c:pt>
                <c:pt idx="2668">
                  <c:v>1083.6100475665401</c:v>
                </c:pt>
                <c:pt idx="2669">
                  <c:v>1079.24644140021</c:v>
                </c:pt>
                <c:pt idx="2670">
                  <c:v>1079.37598046941</c:v>
                </c:pt>
                <c:pt idx="2671">
                  <c:v>1092.54174594707</c:v>
                </c:pt>
                <c:pt idx="2672">
                  <c:v>1094.16348230432</c:v>
                </c:pt>
                <c:pt idx="2673">
                  <c:v>1075.6322643398801</c:v>
                </c:pt>
                <c:pt idx="2674">
                  <c:v>1071.69221727441</c:v>
                </c:pt>
                <c:pt idx="2675">
                  <c:v>1067.3585627513501</c:v>
                </c:pt>
                <c:pt idx="2676">
                  <c:v>1051.8714020530199</c:v>
                </c:pt>
                <c:pt idx="2677">
                  <c:v>1055.3284574076299</c:v>
                </c:pt>
                <c:pt idx="2678">
                  <c:v>1047.22383638014</c:v>
                </c:pt>
                <c:pt idx="2679">
                  <c:v>1064.5906198550899</c:v>
                </c:pt>
                <c:pt idx="2680">
                  <c:v>1048.9218736743601</c:v>
                </c:pt>
                <c:pt idx="2681">
                  <c:v>1049.32645653493</c:v>
                </c:pt>
                <c:pt idx="2682">
                  <c:v>1080.2939458661399</c:v>
                </c:pt>
                <c:pt idx="2683">
                  <c:v>1090.10009116474</c:v>
                </c:pt>
                <c:pt idx="2684">
                  <c:v>1104.5066156119699</c:v>
                </c:pt>
                <c:pt idx="2685">
                  <c:v>1091.8403534977499</c:v>
                </c:pt>
                <c:pt idx="2686">
                  <c:v>1098.8704348415699</c:v>
                </c:pt>
                <c:pt idx="2687">
                  <c:v>1104.1831449107401</c:v>
                </c:pt>
                <c:pt idx="2688">
                  <c:v>1109.5520528557399</c:v>
                </c:pt>
                <c:pt idx="2689">
                  <c:v>1121.90306840157</c:v>
                </c:pt>
                <c:pt idx="2690">
                  <c:v>1121.0991666224299</c:v>
                </c:pt>
                <c:pt idx="2691">
                  <c:v>1125.06541751247</c:v>
                </c:pt>
                <c:pt idx="2692">
                  <c:v>1124.66317080619</c:v>
                </c:pt>
                <c:pt idx="2693">
                  <c:v>1125.5924636770901</c:v>
                </c:pt>
                <c:pt idx="2694">
                  <c:v>1142.7088732273301</c:v>
                </c:pt>
                <c:pt idx="2695">
                  <c:v>1139.78193461411</c:v>
                </c:pt>
                <c:pt idx="2696">
                  <c:v>1134.27754128679</c:v>
                </c:pt>
                <c:pt idx="2697">
                  <c:v>1124.8290402843199</c:v>
                </c:pt>
                <c:pt idx="2698">
                  <c:v>1148.6705988476001</c:v>
                </c:pt>
                <c:pt idx="2699">
                  <c:v>1142.1631713448201</c:v>
                </c:pt>
                <c:pt idx="2700">
                  <c:v>1147.6987285047401</c:v>
                </c:pt>
                <c:pt idx="2701">
                  <c:v>1144.7261856728401</c:v>
                </c:pt>
                <c:pt idx="2702">
                  <c:v>1141.20115690593</c:v>
                </c:pt>
                <c:pt idx="2703">
                  <c:v>1146.23686595134</c:v>
                </c:pt>
                <c:pt idx="2704">
                  <c:v>1137.0337227049699</c:v>
                </c:pt>
                <c:pt idx="2705">
                  <c:v>1160.74504104482</c:v>
                </c:pt>
                <c:pt idx="2706">
                  <c:v>1159.97393810217</c:v>
                </c:pt>
                <c:pt idx="2707">
                  <c:v>1158.05768712341</c:v>
                </c:pt>
                <c:pt idx="2708">
                  <c:v>1165.1462326901899</c:v>
                </c:pt>
                <c:pt idx="2709">
                  <c:v>1165.3179541602899</c:v>
                </c:pt>
                <c:pt idx="2710">
                  <c:v>1169.7709686667499</c:v>
                </c:pt>
                <c:pt idx="2711">
                  <c:v>1178.1023232832099</c:v>
                </c:pt>
                <c:pt idx="2712">
                  <c:v>1173.8137066357101</c:v>
                </c:pt>
                <c:pt idx="2713">
                  <c:v>1176.18846488386</c:v>
                </c:pt>
                <c:pt idx="2714">
                  <c:v>1184.7116731886199</c:v>
                </c:pt>
                <c:pt idx="2715">
                  <c:v>1165.89555124969</c:v>
                </c:pt>
                <c:pt idx="2716">
                  <c:v>1178.17295992043</c:v>
                </c:pt>
                <c:pt idx="2717">
                  <c:v>1180.2645633802999</c:v>
                </c:pt>
                <c:pt idx="2718">
                  <c:v>1183.0767592667401</c:v>
                </c:pt>
                <c:pt idx="2719">
                  <c:v>1185.6207203292099</c:v>
                </c:pt>
                <c:pt idx="2720">
                  <c:v>1185.6361396116599</c:v>
                </c:pt>
                <c:pt idx="2721">
                  <c:v>1182.4479547144899</c:v>
                </c:pt>
                <c:pt idx="2722">
                  <c:v>1183.7760983051401</c:v>
                </c:pt>
                <c:pt idx="2723">
                  <c:v>1183.2577337098</c:v>
                </c:pt>
                <c:pt idx="2724">
                  <c:v>1184.3847590354401</c:v>
                </c:pt>
                <c:pt idx="2725">
                  <c:v>1193.56755436248</c:v>
                </c:pt>
                <c:pt idx="2726">
                  <c:v>1197.9614451549101</c:v>
                </c:pt>
                <c:pt idx="2727">
                  <c:v>1221.05525955909</c:v>
                </c:pt>
                <c:pt idx="2728">
                  <c:v>1225.8478679975101</c:v>
                </c:pt>
                <c:pt idx="2729">
                  <c:v>1223.24673527134</c:v>
                </c:pt>
                <c:pt idx="2730">
                  <c:v>1213.3965892178301</c:v>
                </c:pt>
                <c:pt idx="2731">
                  <c:v>1218.7085324612999</c:v>
                </c:pt>
                <c:pt idx="2732">
                  <c:v>1213.53533433859</c:v>
                </c:pt>
                <c:pt idx="2733">
                  <c:v>1199.2083094514701</c:v>
                </c:pt>
                <c:pt idx="2734">
                  <c:v>1197.7514577811201</c:v>
                </c:pt>
                <c:pt idx="2735">
                  <c:v>1178.34444852974</c:v>
                </c:pt>
                <c:pt idx="2736">
                  <c:v>1178.5879205899701</c:v>
                </c:pt>
                <c:pt idx="2737">
                  <c:v>1196.6851431632499</c:v>
                </c:pt>
                <c:pt idx="2738">
                  <c:v>1199.7300814279799</c:v>
                </c:pt>
                <c:pt idx="2739">
                  <c:v>1197.8436687082401</c:v>
                </c:pt>
                <c:pt idx="2740">
                  <c:v>1180.7272721414799</c:v>
                </c:pt>
                <c:pt idx="2741">
                  <c:v>1198.3538142920199</c:v>
                </c:pt>
                <c:pt idx="2742">
                  <c:v>1189.40380526422</c:v>
                </c:pt>
                <c:pt idx="2743">
                  <c:v>1187.76153789763</c:v>
                </c:pt>
                <c:pt idx="2744">
                  <c:v>1180.5529817991501</c:v>
                </c:pt>
                <c:pt idx="2745">
                  <c:v>1206.06798092179</c:v>
                </c:pt>
                <c:pt idx="2746">
                  <c:v>1221.53172308594</c:v>
                </c:pt>
                <c:pt idx="2747">
                  <c:v>1224.70772273538</c:v>
                </c:pt>
                <c:pt idx="2748">
                  <c:v>1223.1215695220201</c:v>
                </c:pt>
                <c:pt idx="2749">
                  <c:v>1223.74641059347</c:v>
                </c:pt>
                <c:pt idx="2750">
                  <c:v>1228.2840851902599</c:v>
                </c:pt>
                <c:pt idx="2751">
                  <c:v>1232.9976751690299</c:v>
                </c:pt>
                <c:pt idx="2752">
                  <c:v>1240.3977285825599</c:v>
                </c:pt>
                <c:pt idx="2753">
                  <c:v>1240.4598281202</c:v>
                </c:pt>
                <c:pt idx="2754">
                  <c:v>1241.5889187806499</c:v>
                </c:pt>
                <c:pt idx="2755">
                  <c:v>1235.23306266482</c:v>
                </c:pt>
                <c:pt idx="2756">
                  <c:v>1242.8701134420401</c:v>
                </c:pt>
                <c:pt idx="2757">
                  <c:v>1243.90733282364</c:v>
                </c:pt>
                <c:pt idx="2758">
                  <c:v>1247.0777207199401</c:v>
                </c:pt>
                <c:pt idx="2759">
                  <c:v>1254.6004056290701</c:v>
                </c:pt>
                <c:pt idx="2760">
                  <c:v>1258.83707507237</c:v>
                </c:pt>
                <c:pt idx="2761">
                  <c:v>1256.7716287184701</c:v>
                </c:pt>
                <c:pt idx="2762">
                  <c:v>1257.5365340322101</c:v>
                </c:pt>
                <c:pt idx="2763">
                  <c:v>1258.5135924317101</c:v>
                </c:pt>
                <c:pt idx="2764">
                  <c:v>1259.7828312039501</c:v>
                </c:pt>
                <c:pt idx="2765">
                  <c:v>1257.8840676263701</c:v>
                </c:pt>
                <c:pt idx="2766">
                  <c:v>1257.63598797798</c:v>
                </c:pt>
                <c:pt idx="2767">
                  <c:v>1271.8698787588201</c:v>
                </c:pt>
                <c:pt idx="2768">
                  <c:v>1270.19644658527</c:v>
                </c:pt>
                <c:pt idx="2769">
                  <c:v>1276.56349417772</c:v>
                </c:pt>
                <c:pt idx="2770">
                  <c:v>1273.85213067687</c:v>
                </c:pt>
                <c:pt idx="2771">
                  <c:v>1271.50244378253</c:v>
                </c:pt>
                <c:pt idx="2772">
                  <c:v>1269.7529346641099</c:v>
                </c:pt>
                <c:pt idx="2773">
                  <c:v>1274.4823187875199</c:v>
                </c:pt>
                <c:pt idx="2774">
                  <c:v>1285.9551509252101</c:v>
                </c:pt>
                <c:pt idx="2775">
                  <c:v>1283.7586744195501</c:v>
                </c:pt>
                <c:pt idx="2776">
                  <c:v>1293.24497286162</c:v>
                </c:pt>
                <c:pt idx="2777">
                  <c:v>1295.0194856333201</c:v>
                </c:pt>
                <c:pt idx="2778">
                  <c:v>1281.91770374675</c:v>
                </c:pt>
                <c:pt idx="2779">
                  <c:v>1280.25680440884</c:v>
                </c:pt>
                <c:pt idx="2780">
                  <c:v>1283.3466575006701</c:v>
                </c:pt>
                <c:pt idx="2781">
                  <c:v>1290.8354986614299</c:v>
                </c:pt>
                <c:pt idx="2782">
                  <c:v>1291.1798575514199</c:v>
                </c:pt>
                <c:pt idx="2783">
                  <c:v>1296.6330845392899</c:v>
                </c:pt>
                <c:pt idx="2784">
                  <c:v>1299.5409380988399</c:v>
                </c:pt>
                <c:pt idx="2785">
                  <c:v>1276.34352349703</c:v>
                </c:pt>
                <c:pt idx="2786">
                  <c:v>1286.1209122411799</c:v>
                </c:pt>
                <c:pt idx="2787">
                  <c:v>1307.59182684235</c:v>
                </c:pt>
                <c:pt idx="2788">
                  <c:v>1304.02924977673</c:v>
                </c:pt>
                <c:pt idx="2789">
                  <c:v>1307.1021625650001</c:v>
                </c:pt>
                <c:pt idx="2790">
                  <c:v>1310.8702408418201</c:v>
                </c:pt>
                <c:pt idx="2791">
                  <c:v>1319.0519817203899</c:v>
                </c:pt>
                <c:pt idx="2792">
                  <c:v>1324.5731293748199</c:v>
                </c:pt>
                <c:pt idx="2793">
                  <c:v>1320.87890814194</c:v>
                </c:pt>
                <c:pt idx="2794">
                  <c:v>1321.86841419762</c:v>
                </c:pt>
                <c:pt idx="2795">
                  <c:v>1329.1456426559701</c:v>
                </c:pt>
                <c:pt idx="2796">
                  <c:v>1332.32199938192</c:v>
                </c:pt>
                <c:pt idx="2797">
                  <c:v>1328.0137401004099</c:v>
                </c:pt>
                <c:pt idx="2798">
                  <c:v>1336.32198295799</c:v>
                </c:pt>
                <c:pt idx="2799">
                  <c:v>1340.4265213771901</c:v>
                </c:pt>
                <c:pt idx="2800">
                  <c:v>1343.0135224894</c:v>
                </c:pt>
                <c:pt idx="2801">
                  <c:v>1315.44457317602</c:v>
                </c:pt>
                <c:pt idx="2802">
                  <c:v>1307.3981977680201</c:v>
                </c:pt>
                <c:pt idx="2803">
                  <c:v>1306.09942279755</c:v>
                </c:pt>
                <c:pt idx="2804">
                  <c:v>1319.88273070735</c:v>
                </c:pt>
                <c:pt idx="2805">
                  <c:v>1327.22419189621</c:v>
                </c:pt>
                <c:pt idx="2806">
                  <c:v>1306.3315441498401</c:v>
                </c:pt>
                <c:pt idx="2807">
                  <c:v>1308.44000340714</c:v>
                </c:pt>
                <c:pt idx="2808">
                  <c:v>1330.9685167007401</c:v>
                </c:pt>
                <c:pt idx="2809">
                  <c:v>1321.1529386877701</c:v>
                </c:pt>
                <c:pt idx="2810">
                  <c:v>1310.1307325600401</c:v>
                </c:pt>
                <c:pt idx="2811">
                  <c:v>1321.8181002353999</c:v>
                </c:pt>
                <c:pt idx="2812">
                  <c:v>1320.02484082362</c:v>
                </c:pt>
                <c:pt idx="2813">
                  <c:v>1295.10617354533</c:v>
                </c:pt>
                <c:pt idx="2814">
                  <c:v>1304.2812979239</c:v>
                </c:pt>
                <c:pt idx="2815">
                  <c:v>1296.3877939915401</c:v>
                </c:pt>
                <c:pt idx="2816">
                  <c:v>1281.87175693111</c:v>
                </c:pt>
                <c:pt idx="2817">
                  <c:v>1256.8763562156901</c:v>
                </c:pt>
                <c:pt idx="2818">
                  <c:v>1273.71529384825</c:v>
                </c:pt>
                <c:pt idx="2819">
                  <c:v>1279.2049928501101</c:v>
                </c:pt>
                <c:pt idx="2820">
                  <c:v>1298.38309397885</c:v>
                </c:pt>
                <c:pt idx="2821">
                  <c:v>1293.76945004207</c:v>
                </c:pt>
                <c:pt idx="2822">
                  <c:v>1297.54318758416</c:v>
                </c:pt>
                <c:pt idx="2823">
                  <c:v>1309.66054908207</c:v>
                </c:pt>
                <c:pt idx="2824">
                  <c:v>1313.8020811343399</c:v>
                </c:pt>
                <c:pt idx="2825">
                  <c:v>1310.19336467877</c:v>
                </c:pt>
                <c:pt idx="2826">
                  <c:v>1319.4431849079799</c:v>
                </c:pt>
                <c:pt idx="2827">
                  <c:v>1328.2600164446101</c:v>
                </c:pt>
                <c:pt idx="2828">
                  <c:v>1325.82671751112</c:v>
                </c:pt>
                <c:pt idx="2829">
                  <c:v>1332.41312272953</c:v>
                </c:pt>
                <c:pt idx="2830">
                  <c:v>1332.8738999011</c:v>
                </c:pt>
                <c:pt idx="2831">
                  <c:v>1332.63384521943</c:v>
                </c:pt>
                <c:pt idx="2832">
                  <c:v>1335.5402116067301</c:v>
                </c:pt>
                <c:pt idx="2833">
                  <c:v>1333.5088309775001</c:v>
                </c:pt>
                <c:pt idx="2834">
                  <c:v>1328.166766998</c:v>
                </c:pt>
                <c:pt idx="2835">
                  <c:v>1324.45595748659</c:v>
                </c:pt>
                <c:pt idx="2836">
                  <c:v>1314.15782519555</c:v>
                </c:pt>
                <c:pt idx="2837">
                  <c:v>1314.4136444684</c:v>
                </c:pt>
                <c:pt idx="2838">
                  <c:v>1314.5202156330699</c:v>
                </c:pt>
                <c:pt idx="2839">
                  <c:v>1319.67790566396</c:v>
                </c:pt>
                <c:pt idx="2840">
                  <c:v>1305.13607618115</c:v>
                </c:pt>
                <c:pt idx="2841">
                  <c:v>1312.6219942734399</c:v>
                </c:pt>
                <c:pt idx="2842">
                  <c:v>1330.35780450467</c:v>
                </c:pt>
                <c:pt idx="2843">
                  <c:v>1337.3848519984999</c:v>
                </c:pt>
                <c:pt idx="2844">
                  <c:v>1335.2478757428501</c:v>
                </c:pt>
                <c:pt idx="2845">
                  <c:v>1347.2399405423701</c:v>
                </c:pt>
                <c:pt idx="2846">
                  <c:v>1355.65801394953</c:v>
                </c:pt>
                <c:pt idx="2847">
                  <c:v>1360.4807433544399</c:v>
                </c:pt>
                <c:pt idx="2848">
                  <c:v>1363.6122103048399</c:v>
                </c:pt>
                <c:pt idx="2849">
                  <c:v>1361.2219952375101</c:v>
                </c:pt>
                <c:pt idx="2850">
                  <c:v>1356.62217549504</c:v>
                </c:pt>
                <c:pt idx="2851">
                  <c:v>1347.3234469306301</c:v>
                </c:pt>
                <c:pt idx="2852">
                  <c:v>1335.1025718293199</c:v>
                </c:pt>
                <c:pt idx="2853">
                  <c:v>1340.2028970117699</c:v>
                </c:pt>
                <c:pt idx="2854">
                  <c:v>1346.29496088412</c:v>
                </c:pt>
                <c:pt idx="2855">
                  <c:v>1357.1597984068501</c:v>
                </c:pt>
                <c:pt idx="2856">
                  <c:v>1342.0832364346099</c:v>
                </c:pt>
                <c:pt idx="2857">
                  <c:v>1348.6496379984001</c:v>
                </c:pt>
                <c:pt idx="2858">
                  <c:v>1337.7749798484399</c:v>
                </c:pt>
                <c:pt idx="2859">
                  <c:v>1329.4689919607299</c:v>
                </c:pt>
                <c:pt idx="2860">
                  <c:v>1328.97828255789</c:v>
                </c:pt>
                <c:pt idx="2861">
                  <c:v>1340.6769887722901</c:v>
                </c:pt>
                <c:pt idx="2862">
                  <c:v>1343.60106477968</c:v>
                </c:pt>
                <c:pt idx="2863">
                  <c:v>1333.26918783475</c:v>
                </c:pt>
                <c:pt idx="2864">
                  <c:v>1317.3655546294599</c:v>
                </c:pt>
                <c:pt idx="2865">
                  <c:v>1316.28072893986</c:v>
                </c:pt>
                <c:pt idx="2866">
                  <c:v>1320.4731360212299</c:v>
                </c:pt>
                <c:pt idx="2867">
                  <c:v>1325.6891571982701</c:v>
                </c:pt>
                <c:pt idx="2868">
                  <c:v>1331.10382250103</c:v>
                </c:pt>
                <c:pt idx="2869">
                  <c:v>1345.1973354244501</c:v>
                </c:pt>
                <c:pt idx="2870">
                  <c:v>1314.54587311554</c:v>
                </c:pt>
                <c:pt idx="2871">
                  <c:v>1312.9371638038499</c:v>
                </c:pt>
                <c:pt idx="2872">
                  <c:v>1300.16257425616</c:v>
                </c:pt>
                <c:pt idx="2873">
                  <c:v>1286.1679499644099</c:v>
                </c:pt>
                <c:pt idx="2874">
                  <c:v>1284.94428110133</c:v>
                </c:pt>
                <c:pt idx="2875">
                  <c:v>1279.55581046261</c:v>
                </c:pt>
                <c:pt idx="2876">
                  <c:v>1289.00253399285</c:v>
                </c:pt>
                <c:pt idx="2877">
                  <c:v>1270.9793285405799</c:v>
                </c:pt>
                <c:pt idx="2878">
                  <c:v>1271.8267687335899</c:v>
                </c:pt>
                <c:pt idx="2879">
                  <c:v>1287.8678051525101</c:v>
                </c:pt>
                <c:pt idx="2880">
                  <c:v>1265.4228916203101</c:v>
                </c:pt>
                <c:pt idx="2881">
                  <c:v>1267.63681346921</c:v>
                </c:pt>
                <c:pt idx="2882">
                  <c:v>1271.5032293730401</c:v>
                </c:pt>
                <c:pt idx="2883">
                  <c:v>1278.36326054099</c:v>
                </c:pt>
                <c:pt idx="2884">
                  <c:v>1295.518975709</c:v>
                </c:pt>
                <c:pt idx="2885">
                  <c:v>1287.13646767463</c:v>
                </c:pt>
                <c:pt idx="2886">
                  <c:v>1283.4991068751899</c:v>
                </c:pt>
                <c:pt idx="2887">
                  <c:v>1268.44519833196</c:v>
                </c:pt>
                <c:pt idx="2888">
                  <c:v>1280.0958110975</c:v>
                </c:pt>
                <c:pt idx="2889">
                  <c:v>1296.6732663840401</c:v>
                </c:pt>
                <c:pt idx="2890">
                  <c:v>1307.41101870186</c:v>
                </c:pt>
                <c:pt idx="2891">
                  <c:v>1320.63904926284</c:v>
                </c:pt>
                <c:pt idx="2892">
                  <c:v>1339.6687421618401</c:v>
                </c:pt>
                <c:pt idx="2893">
                  <c:v>1337.8765830112</c:v>
                </c:pt>
                <c:pt idx="2894">
                  <c:v>1339.22469917897</c:v>
                </c:pt>
                <c:pt idx="2895">
                  <c:v>1353.21733866417</c:v>
                </c:pt>
                <c:pt idx="2896">
                  <c:v>1343.8040173161901</c:v>
                </c:pt>
                <c:pt idx="2897">
                  <c:v>1319.4899965309701</c:v>
                </c:pt>
                <c:pt idx="2898">
                  <c:v>1313.6438820236101</c:v>
                </c:pt>
                <c:pt idx="2899">
                  <c:v>1317.72002777271</c:v>
                </c:pt>
                <c:pt idx="2900">
                  <c:v>1308.86789583362</c:v>
                </c:pt>
                <c:pt idx="2901">
                  <c:v>1316.14422456392</c:v>
                </c:pt>
                <c:pt idx="2902">
                  <c:v>1305.43569855787</c:v>
                </c:pt>
                <c:pt idx="2903">
                  <c:v>1326.7256638394799</c:v>
                </c:pt>
                <c:pt idx="2904">
                  <c:v>1325.83935067741</c:v>
                </c:pt>
                <c:pt idx="2905">
                  <c:v>1343.8011645428901</c:v>
                </c:pt>
                <c:pt idx="2906">
                  <c:v>1345.01580929546</c:v>
                </c:pt>
                <c:pt idx="2907">
                  <c:v>1337.4329897119501</c:v>
                </c:pt>
                <c:pt idx="2908">
                  <c:v>1331.9384614078199</c:v>
                </c:pt>
                <c:pt idx="2909">
                  <c:v>1304.88910980132</c:v>
                </c:pt>
                <c:pt idx="2910">
                  <c:v>1300.66786227793</c:v>
                </c:pt>
                <c:pt idx="2911">
                  <c:v>1292.2828050749199</c:v>
                </c:pt>
                <c:pt idx="2912">
                  <c:v>1286.9417622242199</c:v>
                </c:pt>
                <c:pt idx="2913">
                  <c:v>1254.04502273604</c:v>
                </c:pt>
                <c:pt idx="2914">
                  <c:v>1260.3405759182001</c:v>
                </c:pt>
                <c:pt idx="2915">
                  <c:v>1200.0703199822899</c:v>
                </c:pt>
                <c:pt idx="2916">
                  <c:v>1199.3752259093301</c:v>
                </c:pt>
                <c:pt idx="2917">
                  <c:v>1119.4609056086999</c:v>
                </c:pt>
                <c:pt idx="2918">
                  <c:v>1172.53368661727</c:v>
                </c:pt>
                <c:pt idx="2919">
                  <c:v>1120.7558079016301</c:v>
                </c:pt>
                <c:pt idx="2920">
                  <c:v>1172.6373572017101</c:v>
                </c:pt>
                <c:pt idx="2921">
                  <c:v>1178.81158163948</c:v>
                </c:pt>
                <c:pt idx="2922">
                  <c:v>1204.4868957634201</c:v>
                </c:pt>
                <c:pt idx="2923">
                  <c:v>1192.76133887126</c:v>
                </c:pt>
                <c:pt idx="2924">
                  <c:v>1193.88511426728</c:v>
                </c:pt>
                <c:pt idx="2925">
                  <c:v>1140.6469153801399</c:v>
                </c:pt>
                <c:pt idx="2926">
                  <c:v>1123.5264402304499</c:v>
                </c:pt>
                <c:pt idx="2927">
                  <c:v>1123.81999325935</c:v>
                </c:pt>
                <c:pt idx="2928">
                  <c:v>1162.351627903</c:v>
                </c:pt>
                <c:pt idx="2929">
                  <c:v>1177.60199303113</c:v>
                </c:pt>
                <c:pt idx="2930">
                  <c:v>1159.27012443082</c:v>
                </c:pt>
                <c:pt idx="2931">
                  <c:v>1176.8003727641801</c:v>
                </c:pt>
                <c:pt idx="2932">
                  <c:v>1210.0847867032201</c:v>
                </c:pt>
                <c:pt idx="2933">
                  <c:v>1212.92272063577</c:v>
                </c:pt>
                <c:pt idx="2934">
                  <c:v>1218.8936235941501</c:v>
                </c:pt>
                <c:pt idx="2935">
                  <c:v>1204.4198147463601</c:v>
                </c:pt>
                <c:pt idx="2936">
                  <c:v>1173.9659249189101</c:v>
                </c:pt>
                <c:pt idx="2937">
                  <c:v>1165.2394914474801</c:v>
                </c:pt>
                <c:pt idx="2938">
                  <c:v>1198.62486732773</c:v>
                </c:pt>
                <c:pt idx="2939">
                  <c:v>1185.89965978447</c:v>
                </c:pt>
                <c:pt idx="2940">
                  <c:v>1154.2335465931999</c:v>
                </c:pt>
                <c:pt idx="2941">
                  <c:v>1162.26552839494</c:v>
                </c:pt>
                <c:pt idx="2942">
                  <c:v>1172.8713477808501</c:v>
                </c:pt>
                <c:pt idx="2943">
                  <c:v>1188.6752091434</c:v>
                </c:pt>
                <c:pt idx="2944">
                  <c:v>1209.1116023196601</c:v>
                </c:pt>
                <c:pt idx="2945">
                  <c:v>1216.0141021821601</c:v>
                </c:pt>
                <c:pt idx="2946">
                  <c:v>1204.0899133943699</c:v>
                </c:pt>
                <c:pt idx="2947">
                  <c:v>1202.08777454909</c:v>
                </c:pt>
                <c:pt idx="2948">
                  <c:v>1166.7616075242499</c:v>
                </c:pt>
                <c:pt idx="2949">
                  <c:v>1129.5599641179499</c:v>
                </c:pt>
                <c:pt idx="2950">
                  <c:v>1136.4294055277501</c:v>
                </c:pt>
                <c:pt idx="2951">
                  <c:v>1162.9466485309099</c:v>
                </c:pt>
                <c:pt idx="2952">
                  <c:v>1175.3751666532901</c:v>
                </c:pt>
                <c:pt idx="2953">
                  <c:v>1151.0605677221299</c:v>
                </c:pt>
                <c:pt idx="2954">
                  <c:v>1160.3975230793701</c:v>
                </c:pt>
                <c:pt idx="2955">
                  <c:v>1131.4203600833</c:v>
                </c:pt>
                <c:pt idx="2956">
                  <c:v>1099.2272623210799</c:v>
                </c:pt>
                <c:pt idx="2957">
                  <c:v>1123.94674983663</c:v>
                </c:pt>
                <c:pt idx="2958">
                  <c:v>1144.03393877293</c:v>
                </c:pt>
                <c:pt idx="2959">
                  <c:v>1164.9729322733999</c:v>
                </c:pt>
                <c:pt idx="2960">
                  <c:v>1155.46413559441</c:v>
                </c:pt>
                <c:pt idx="2961">
                  <c:v>1194.8883240248099</c:v>
                </c:pt>
                <c:pt idx="2962">
                  <c:v>1195.53525595109</c:v>
                </c:pt>
                <c:pt idx="2963">
                  <c:v>1207.2540782431299</c:v>
                </c:pt>
                <c:pt idx="2964">
                  <c:v>1203.65855254029</c:v>
                </c:pt>
                <c:pt idx="2965">
                  <c:v>1224.57700976397</c:v>
                </c:pt>
                <c:pt idx="2966">
                  <c:v>1200.85841410181</c:v>
                </c:pt>
                <c:pt idx="2967">
                  <c:v>1225.3783883435699</c:v>
                </c:pt>
                <c:pt idx="2968">
                  <c:v>1209.8811967321301</c:v>
                </c:pt>
                <c:pt idx="2969">
                  <c:v>1215.3898549590201</c:v>
                </c:pt>
                <c:pt idx="2970">
                  <c:v>1238.24990197184</c:v>
                </c:pt>
                <c:pt idx="2971">
                  <c:v>1254.1948349596</c:v>
                </c:pt>
                <c:pt idx="2972">
                  <c:v>1229.0500974327799</c:v>
                </c:pt>
                <c:pt idx="2973">
                  <c:v>1242.00017717524</c:v>
                </c:pt>
                <c:pt idx="2974">
                  <c:v>1284.59095475392</c:v>
                </c:pt>
                <c:pt idx="2975">
                  <c:v>1285.08641578072</c:v>
                </c:pt>
                <c:pt idx="2976">
                  <c:v>1253.29626445744</c:v>
                </c:pt>
                <c:pt idx="2977">
                  <c:v>1218.27700155969</c:v>
                </c:pt>
                <c:pt idx="2978">
                  <c:v>1237.90253243644</c:v>
                </c:pt>
                <c:pt idx="2979">
                  <c:v>1261.1548538346899</c:v>
                </c:pt>
                <c:pt idx="2980">
                  <c:v>1253.2271487355199</c:v>
                </c:pt>
                <c:pt idx="2981">
                  <c:v>1261.1204787966301</c:v>
                </c:pt>
                <c:pt idx="2982">
                  <c:v>1275.92436914976</c:v>
                </c:pt>
                <c:pt idx="2983">
                  <c:v>1229.0955495414</c:v>
                </c:pt>
                <c:pt idx="2984">
                  <c:v>1239.6889260739699</c:v>
                </c:pt>
                <c:pt idx="2985">
                  <c:v>1263.85458532181</c:v>
                </c:pt>
                <c:pt idx="2986">
                  <c:v>1251.78137544275</c:v>
                </c:pt>
                <c:pt idx="2987">
                  <c:v>1257.8123005467201</c:v>
                </c:pt>
                <c:pt idx="2988">
                  <c:v>1236.91376761326</c:v>
                </c:pt>
                <c:pt idx="2989">
                  <c:v>1216.12516559235</c:v>
                </c:pt>
                <c:pt idx="2990">
                  <c:v>1215.65320343698</c:v>
                </c:pt>
                <c:pt idx="2991">
                  <c:v>1192.98277688186</c:v>
                </c:pt>
                <c:pt idx="2992">
                  <c:v>1188.0356110278501</c:v>
                </c:pt>
                <c:pt idx="2993">
                  <c:v>1161.79068074733</c:v>
                </c:pt>
                <c:pt idx="2994">
                  <c:v>1158.6668527327499</c:v>
                </c:pt>
                <c:pt idx="2995">
                  <c:v>1192.5464675369301</c:v>
                </c:pt>
                <c:pt idx="2996">
                  <c:v>1195.19345526598</c:v>
                </c:pt>
                <c:pt idx="2997">
                  <c:v>1246.9600670741199</c:v>
                </c:pt>
                <c:pt idx="2998">
                  <c:v>1244.58299115719</c:v>
                </c:pt>
                <c:pt idx="2999">
                  <c:v>1244.2780241212599</c:v>
                </c:pt>
                <c:pt idx="3000">
                  <c:v>1257.08114520411</c:v>
                </c:pt>
                <c:pt idx="3001">
                  <c:v>1258.4702616684301</c:v>
                </c:pt>
                <c:pt idx="3002">
                  <c:v>1261.00870681792</c:v>
                </c:pt>
                <c:pt idx="3003">
                  <c:v>1234.3526582981101</c:v>
                </c:pt>
                <c:pt idx="3004">
                  <c:v>1255.1920117150701</c:v>
                </c:pt>
                <c:pt idx="3005">
                  <c:v>1236.47046768375</c:v>
                </c:pt>
                <c:pt idx="3006">
                  <c:v>1225.73354852383</c:v>
                </c:pt>
                <c:pt idx="3007">
                  <c:v>1211.8184239745599</c:v>
                </c:pt>
                <c:pt idx="3008">
                  <c:v>1215.7522110811601</c:v>
                </c:pt>
                <c:pt idx="3009">
                  <c:v>1219.65717322312</c:v>
                </c:pt>
                <c:pt idx="3010">
                  <c:v>1205.3512207372401</c:v>
                </c:pt>
                <c:pt idx="3011">
                  <c:v>1241.3045074491499</c:v>
                </c:pt>
                <c:pt idx="3012">
                  <c:v>1243.7159699450399</c:v>
                </c:pt>
                <c:pt idx="3013">
                  <c:v>1254.0004330429199</c:v>
                </c:pt>
                <c:pt idx="3014">
                  <c:v>1265.33256699346</c:v>
                </c:pt>
                <c:pt idx="3015">
                  <c:v>1265.4325754065201</c:v>
                </c:pt>
                <c:pt idx="3016">
                  <c:v>1249.6394313237399</c:v>
                </c:pt>
                <c:pt idx="3017">
                  <c:v>1263.0155589456599</c:v>
                </c:pt>
                <c:pt idx="3018">
                  <c:v>1257.60480453436</c:v>
                </c:pt>
                <c:pt idx="3019">
                  <c:v>1277.06067829823</c:v>
                </c:pt>
                <c:pt idx="3020">
                  <c:v>1277.3006891703601</c:v>
                </c:pt>
                <c:pt idx="3021">
                  <c:v>1281.0562947277499</c:v>
                </c:pt>
                <c:pt idx="3022">
                  <c:v>1277.80741771624</c:v>
                </c:pt>
                <c:pt idx="3023">
                  <c:v>1280.70164079861</c:v>
                </c:pt>
                <c:pt idx="3024">
                  <c:v>1292.0788351581</c:v>
                </c:pt>
                <c:pt idx="3025">
                  <c:v>1292.4755883284799</c:v>
                </c:pt>
                <c:pt idx="3026">
                  <c:v>1295.50372768838</c:v>
                </c:pt>
                <c:pt idx="3027">
                  <c:v>1289.0924068567999</c:v>
                </c:pt>
                <c:pt idx="3028">
                  <c:v>1293.6678077991301</c:v>
                </c:pt>
                <c:pt idx="3029">
                  <c:v>1308.0369060676501</c:v>
                </c:pt>
                <c:pt idx="3030">
                  <c:v>1314.50113195671</c:v>
                </c:pt>
                <c:pt idx="3031">
                  <c:v>1315.3836870601499</c:v>
                </c:pt>
                <c:pt idx="3032">
                  <c:v>1316.00434988347</c:v>
                </c:pt>
                <c:pt idx="3033">
                  <c:v>1314.6545818212201</c:v>
                </c:pt>
                <c:pt idx="3034">
                  <c:v>1326.04655686965</c:v>
                </c:pt>
                <c:pt idx="3035">
                  <c:v>1318.42979836891</c:v>
                </c:pt>
                <c:pt idx="3036">
                  <c:v>1316.32767891042</c:v>
                </c:pt>
                <c:pt idx="3037">
                  <c:v>1313.0137549640201</c:v>
                </c:pt>
                <c:pt idx="3038">
                  <c:v>1312.40959743231</c:v>
                </c:pt>
                <c:pt idx="3039">
                  <c:v>1324.0890918195701</c:v>
                </c:pt>
                <c:pt idx="3040">
                  <c:v>1325.54104227516</c:v>
                </c:pt>
                <c:pt idx="3041">
                  <c:v>1344.90213867788</c:v>
                </c:pt>
                <c:pt idx="3042">
                  <c:v>1344.3340021991201</c:v>
                </c:pt>
                <c:pt idx="3043">
                  <c:v>1347.0481477687499</c:v>
                </c:pt>
                <c:pt idx="3044">
                  <c:v>1349.9595715273199</c:v>
                </c:pt>
                <c:pt idx="3045">
                  <c:v>1351.94763997104</c:v>
                </c:pt>
                <c:pt idx="3046">
                  <c:v>1342.6405892550699</c:v>
                </c:pt>
                <c:pt idx="3047">
                  <c:v>1351.77154348096</c:v>
                </c:pt>
                <c:pt idx="3048">
                  <c:v>1350.4991385769199</c:v>
                </c:pt>
                <c:pt idx="3049">
                  <c:v>1343.22849068804</c:v>
                </c:pt>
                <c:pt idx="3050">
                  <c:v>1358.0440568353899</c:v>
                </c:pt>
                <c:pt idx="3051">
                  <c:v>1361.2273843032301</c:v>
                </c:pt>
                <c:pt idx="3052">
                  <c:v>1362.20573343709</c:v>
                </c:pt>
                <c:pt idx="3053">
                  <c:v>1357.65583579022</c:v>
                </c:pt>
                <c:pt idx="3054">
                  <c:v>1363.4600253937499</c:v>
                </c:pt>
                <c:pt idx="3055">
                  <c:v>1365.7430124841701</c:v>
                </c:pt>
                <c:pt idx="3056">
                  <c:v>1367.58658530413</c:v>
                </c:pt>
                <c:pt idx="3057">
                  <c:v>1372.1751679080801</c:v>
                </c:pt>
                <c:pt idx="3058">
                  <c:v>1365.6827155607</c:v>
                </c:pt>
                <c:pt idx="3059">
                  <c:v>1374.0864106701799</c:v>
                </c:pt>
                <c:pt idx="3060">
                  <c:v>1369.62794023481</c:v>
                </c:pt>
                <c:pt idx="3061">
                  <c:v>1364.3349676002199</c:v>
                </c:pt>
                <c:pt idx="3062">
                  <c:v>1343.3598673812401</c:v>
                </c:pt>
                <c:pt idx="3063">
                  <c:v>1352.6264863502399</c:v>
                </c:pt>
                <c:pt idx="3064">
                  <c:v>1365.90919523566</c:v>
                </c:pt>
                <c:pt idx="3065">
                  <c:v>1370.8656717156</c:v>
                </c:pt>
                <c:pt idx="3066">
                  <c:v>1371.09445080667</c:v>
                </c:pt>
                <c:pt idx="3067">
                  <c:v>1395.9472384773001</c:v>
                </c:pt>
                <c:pt idx="3068">
                  <c:v>1394.2781049804601</c:v>
                </c:pt>
                <c:pt idx="3069">
                  <c:v>1402.5980308455801</c:v>
                </c:pt>
                <c:pt idx="3070">
                  <c:v>1404.1724572933199</c:v>
                </c:pt>
                <c:pt idx="3071">
                  <c:v>1409.7462979837401</c:v>
                </c:pt>
                <c:pt idx="3072">
                  <c:v>1405.5173994992199</c:v>
                </c:pt>
                <c:pt idx="3073">
                  <c:v>1402.89493984764</c:v>
                </c:pt>
                <c:pt idx="3074">
                  <c:v>1392.7845207704099</c:v>
                </c:pt>
                <c:pt idx="3075">
                  <c:v>1397.10760727974</c:v>
                </c:pt>
                <c:pt idx="3076">
                  <c:v>1416.51243464506</c:v>
                </c:pt>
                <c:pt idx="3077">
                  <c:v>1412.51602395653</c:v>
                </c:pt>
                <c:pt idx="3078">
                  <c:v>1405.5423630995799</c:v>
                </c:pt>
                <c:pt idx="3079">
                  <c:v>1403.2768255630201</c:v>
                </c:pt>
                <c:pt idx="3080">
                  <c:v>1408.46786041942</c:v>
                </c:pt>
                <c:pt idx="3081">
                  <c:v>1419.0437900545101</c:v>
                </c:pt>
                <c:pt idx="3082">
                  <c:v>1413.3805906119101</c:v>
                </c:pt>
                <c:pt idx="3083">
                  <c:v>1398.95858061848</c:v>
                </c:pt>
                <c:pt idx="3084">
                  <c:v>1398.0841461719599</c:v>
                </c:pt>
                <c:pt idx="3085">
                  <c:v>1382.20213711054</c:v>
                </c:pt>
                <c:pt idx="3086">
                  <c:v>1358.5937652694799</c:v>
                </c:pt>
                <c:pt idx="3087">
                  <c:v>1368.7053855597501</c:v>
                </c:pt>
                <c:pt idx="3088">
                  <c:v>1387.5653590519</c:v>
                </c:pt>
                <c:pt idx="3089">
                  <c:v>1370.2613392054</c:v>
                </c:pt>
                <c:pt idx="3090">
                  <c:v>1369.5688762581999</c:v>
                </c:pt>
                <c:pt idx="3091">
                  <c:v>1390.7795833759999</c:v>
                </c:pt>
                <c:pt idx="3092">
                  <c:v>1385.14224021266</c:v>
                </c:pt>
                <c:pt idx="3093">
                  <c:v>1376.91956322291</c:v>
                </c:pt>
                <c:pt idx="3094">
                  <c:v>1378.5329996063699</c:v>
                </c:pt>
                <c:pt idx="3095">
                  <c:v>1366.9434730262001</c:v>
                </c:pt>
                <c:pt idx="3096">
                  <c:v>1371.9710152604</c:v>
                </c:pt>
                <c:pt idx="3097">
                  <c:v>1390.6931497188</c:v>
                </c:pt>
                <c:pt idx="3098">
                  <c:v>1399.98038952365</c:v>
                </c:pt>
                <c:pt idx="3099">
                  <c:v>1403.3580693598899</c:v>
                </c:pt>
                <c:pt idx="3100">
                  <c:v>1397.91199585765</c:v>
                </c:pt>
                <c:pt idx="3101">
                  <c:v>1405.82366051433</c:v>
                </c:pt>
                <c:pt idx="3102">
                  <c:v>1402.3051629553399</c:v>
                </c:pt>
                <c:pt idx="3103">
                  <c:v>1391.5710668919801</c:v>
                </c:pt>
                <c:pt idx="3104">
                  <c:v>1369.0982171543601</c:v>
                </c:pt>
                <c:pt idx="3105">
                  <c:v>1369.58348094343</c:v>
                </c:pt>
                <c:pt idx="3106">
                  <c:v>1363.7222366732101</c:v>
                </c:pt>
                <c:pt idx="3107">
                  <c:v>1354.5760546694</c:v>
                </c:pt>
                <c:pt idx="3108">
                  <c:v>1357.99202711457</c:v>
                </c:pt>
                <c:pt idx="3109">
                  <c:v>1353.39156823181</c:v>
                </c:pt>
                <c:pt idx="3110">
                  <c:v>1338.34793824229</c:v>
                </c:pt>
                <c:pt idx="3111">
                  <c:v>1330.66029747629</c:v>
                </c:pt>
                <c:pt idx="3112">
                  <c:v>1324.8030657142899</c:v>
                </c:pt>
                <c:pt idx="3113">
                  <c:v>1304.8628868247999</c:v>
                </c:pt>
                <c:pt idx="3114">
                  <c:v>1295.21999753112</c:v>
                </c:pt>
                <c:pt idx="3115">
                  <c:v>1315.9886389159101</c:v>
                </c:pt>
                <c:pt idx="3116">
                  <c:v>1316.62754261188</c:v>
                </c:pt>
                <c:pt idx="3117">
                  <c:v>1318.8577808867201</c:v>
                </c:pt>
                <c:pt idx="3118">
                  <c:v>1320.67905318065</c:v>
                </c:pt>
                <c:pt idx="3119">
                  <c:v>1317.8211739563601</c:v>
                </c:pt>
                <c:pt idx="3120">
                  <c:v>1332.41912063168</c:v>
                </c:pt>
                <c:pt idx="3121">
                  <c:v>1313.3200524824299</c:v>
                </c:pt>
                <c:pt idx="3122">
                  <c:v>1310.32900722607</c:v>
                </c:pt>
                <c:pt idx="3123">
                  <c:v>1278.04462208567</c:v>
                </c:pt>
                <c:pt idx="3124">
                  <c:v>1278.17701690389</c:v>
                </c:pt>
                <c:pt idx="3125">
                  <c:v>1285.49722905779</c:v>
                </c:pt>
                <c:pt idx="3126">
                  <c:v>1315.1307242125399</c:v>
                </c:pt>
                <c:pt idx="3127">
                  <c:v>1314.9860534977099</c:v>
                </c:pt>
                <c:pt idx="3128">
                  <c:v>1325.6554737536801</c:v>
                </c:pt>
                <c:pt idx="3129">
                  <c:v>1308.93269777823</c:v>
                </c:pt>
                <c:pt idx="3130">
                  <c:v>1324.1761896681301</c:v>
                </c:pt>
                <c:pt idx="3131">
                  <c:v>1314.88088014665</c:v>
                </c:pt>
                <c:pt idx="3132">
                  <c:v>1329.09948599826</c:v>
                </c:pt>
                <c:pt idx="3133">
                  <c:v>1342.8353277134499</c:v>
                </c:pt>
                <c:pt idx="3134">
                  <c:v>1344.77666618851</c:v>
                </c:pt>
                <c:pt idx="3135">
                  <c:v>1357.9837179523599</c:v>
                </c:pt>
                <c:pt idx="3136">
                  <c:v>1355.69416085643</c:v>
                </c:pt>
                <c:pt idx="3137">
                  <c:v>1325.51372565574</c:v>
                </c:pt>
                <c:pt idx="3138">
                  <c:v>1335.0203627184801</c:v>
                </c:pt>
                <c:pt idx="3139">
                  <c:v>1313.7181189676401</c:v>
                </c:pt>
                <c:pt idx="3140">
                  <c:v>1319.98503693718</c:v>
                </c:pt>
                <c:pt idx="3141">
                  <c:v>1331.8530946475801</c:v>
                </c:pt>
                <c:pt idx="3142">
                  <c:v>1329.04412176356</c:v>
                </c:pt>
                <c:pt idx="3143">
                  <c:v>1362.1587454406599</c:v>
                </c:pt>
                <c:pt idx="3144">
                  <c:v>1365.5134260514301</c:v>
                </c:pt>
                <c:pt idx="3145">
                  <c:v>1374.01565979469</c:v>
                </c:pt>
                <c:pt idx="3146">
                  <c:v>1367.5821797665201</c:v>
                </c:pt>
                <c:pt idx="3147">
                  <c:v>1354.67613794982</c:v>
                </c:pt>
                <c:pt idx="3148">
                  <c:v>1352.45660183419</c:v>
                </c:pt>
                <c:pt idx="3149">
                  <c:v>1341.4744378589701</c:v>
                </c:pt>
                <c:pt idx="3150">
                  <c:v>1341.45467968918</c:v>
                </c:pt>
                <c:pt idx="3151">
                  <c:v>1334.7567741868299</c:v>
                </c:pt>
                <c:pt idx="3152">
                  <c:v>1356.7840645935501</c:v>
                </c:pt>
                <c:pt idx="3153">
                  <c:v>1353.64381035833</c:v>
                </c:pt>
                <c:pt idx="3154">
                  <c:v>1363.67388091259</c:v>
                </c:pt>
                <c:pt idx="3155">
                  <c:v>1372.78139103539</c:v>
                </c:pt>
                <c:pt idx="3156">
                  <c:v>1376.51316723989</c:v>
                </c:pt>
                <c:pt idx="3157">
                  <c:v>1362.6596728899699</c:v>
                </c:pt>
                <c:pt idx="3158">
                  <c:v>1350.5169679277799</c:v>
                </c:pt>
                <c:pt idx="3159">
                  <c:v>1338.31397409856</c:v>
                </c:pt>
                <c:pt idx="3160">
                  <c:v>1337.88828221176</c:v>
                </c:pt>
                <c:pt idx="3161">
                  <c:v>1360.0237083090699</c:v>
                </c:pt>
                <c:pt idx="3162">
                  <c:v>1385.9700476701801</c:v>
                </c:pt>
                <c:pt idx="3163">
                  <c:v>1385.3006177459599</c:v>
                </c:pt>
                <c:pt idx="3164">
                  <c:v>1379.3239167787001</c:v>
                </c:pt>
                <c:pt idx="3165">
                  <c:v>1375.13630741613</c:v>
                </c:pt>
                <c:pt idx="3166">
                  <c:v>1364.99808408427</c:v>
                </c:pt>
                <c:pt idx="3167">
                  <c:v>1390.9893189724</c:v>
                </c:pt>
                <c:pt idx="3168">
                  <c:v>1394.2274347236901</c:v>
                </c:pt>
                <c:pt idx="3169">
                  <c:v>1401.34632596751</c:v>
                </c:pt>
                <c:pt idx="3170">
                  <c:v>1402.2203832632399</c:v>
                </c:pt>
                <c:pt idx="3171">
                  <c:v>1402.79598919612</c:v>
                </c:pt>
                <c:pt idx="3172">
                  <c:v>1405.8678239333699</c:v>
                </c:pt>
                <c:pt idx="3173">
                  <c:v>1404.1088234638401</c:v>
                </c:pt>
                <c:pt idx="3174">
                  <c:v>1403.9272510107</c:v>
                </c:pt>
                <c:pt idx="3175">
                  <c:v>1405.5270043652799</c:v>
                </c:pt>
                <c:pt idx="3176">
                  <c:v>1415.5143665929199</c:v>
                </c:pt>
                <c:pt idx="3177">
                  <c:v>1418.1627454034799</c:v>
                </c:pt>
                <c:pt idx="3178">
                  <c:v>1418.13359016391</c:v>
                </c:pt>
                <c:pt idx="3179">
                  <c:v>1413.17135709129</c:v>
                </c:pt>
                <c:pt idx="3180">
                  <c:v>1413.4933065823</c:v>
                </c:pt>
                <c:pt idx="3181">
                  <c:v>1402.08294144107</c:v>
                </c:pt>
                <c:pt idx="3182">
                  <c:v>1411.12666335945</c:v>
                </c:pt>
                <c:pt idx="3183">
                  <c:v>1410.43511442872</c:v>
                </c:pt>
                <c:pt idx="3184">
                  <c:v>1409.2993408090099</c:v>
                </c:pt>
                <c:pt idx="3185">
                  <c:v>1410.4893829682101</c:v>
                </c:pt>
                <c:pt idx="3186">
                  <c:v>1399.4827777101</c:v>
                </c:pt>
                <c:pt idx="3187">
                  <c:v>1406.5756688014301</c:v>
                </c:pt>
                <c:pt idx="3188">
                  <c:v>1404.93943798246</c:v>
                </c:pt>
                <c:pt idx="3189">
                  <c:v>1403.4353308760101</c:v>
                </c:pt>
                <c:pt idx="3190">
                  <c:v>1432.1151883208299</c:v>
                </c:pt>
                <c:pt idx="3191">
                  <c:v>1437.9171963392801</c:v>
                </c:pt>
                <c:pt idx="3192">
                  <c:v>1429.0837419770601</c:v>
                </c:pt>
                <c:pt idx="3193">
                  <c:v>1433.56475719897</c:v>
                </c:pt>
                <c:pt idx="3194">
                  <c:v>1436.5634554696001</c:v>
                </c:pt>
                <c:pt idx="3195">
                  <c:v>1459.98774684411</c:v>
                </c:pt>
                <c:pt idx="3196">
                  <c:v>1465.7738709687201</c:v>
                </c:pt>
                <c:pt idx="3197">
                  <c:v>1461.1885139306801</c:v>
                </c:pt>
                <c:pt idx="3198">
                  <c:v>1459.3198269437501</c:v>
                </c:pt>
                <c:pt idx="3199">
                  <c:v>1461.0530410594199</c:v>
                </c:pt>
                <c:pt idx="3200">
                  <c:v>1460.26190548928</c:v>
                </c:pt>
                <c:pt idx="3201">
                  <c:v>1460.1513389352399</c:v>
                </c:pt>
                <c:pt idx="3202">
                  <c:v>1456.88597025474</c:v>
                </c:pt>
                <c:pt idx="3203">
                  <c:v>1441.58990472448</c:v>
                </c:pt>
                <c:pt idx="3204">
                  <c:v>1433.3158697389399</c:v>
                </c:pt>
                <c:pt idx="3205">
                  <c:v>1447.1541235745301</c:v>
                </c:pt>
                <c:pt idx="3206">
                  <c:v>1440.67450263613</c:v>
                </c:pt>
                <c:pt idx="3207">
                  <c:v>1444.48731731625</c:v>
                </c:pt>
                <c:pt idx="3208">
                  <c:v>1445.75430348383</c:v>
                </c:pt>
                <c:pt idx="3209">
                  <c:v>1450.9948494184</c:v>
                </c:pt>
                <c:pt idx="3210">
                  <c:v>1461.3978230570699</c:v>
                </c:pt>
                <c:pt idx="3211">
                  <c:v>1460.92655539356</c:v>
                </c:pt>
                <c:pt idx="3212">
                  <c:v>1455.87581650487</c:v>
                </c:pt>
                <c:pt idx="3213">
                  <c:v>1441.4843376174599</c:v>
                </c:pt>
                <c:pt idx="3214">
                  <c:v>1432.56252429809</c:v>
                </c:pt>
                <c:pt idx="3215">
                  <c:v>1432.8436052888401</c:v>
                </c:pt>
                <c:pt idx="3216">
                  <c:v>1428.58938834684</c:v>
                </c:pt>
                <c:pt idx="3217">
                  <c:v>1440.1265089825599</c:v>
                </c:pt>
                <c:pt idx="3218">
                  <c:v>1454.9215847154801</c:v>
                </c:pt>
                <c:pt idx="3219">
                  <c:v>1460.9105401648401</c:v>
                </c:pt>
                <c:pt idx="3220">
                  <c:v>1457.34202888604</c:v>
                </c:pt>
                <c:pt idx="3221">
                  <c:v>1433.18718762097</c:v>
                </c:pt>
                <c:pt idx="3222">
                  <c:v>1433.81924857889</c:v>
                </c:pt>
                <c:pt idx="3223">
                  <c:v>1413.10911431822</c:v>
                </c:pt>
                <c:pt idx="3224">
                  <c:v>1408.7516801864699</c:v>
                </c:pt>
                <c:pt idx="3225">
                  <c:v>1412.9709809245001</c:v>
                </c:pt>
                <c:pt idx="3226">
                  <c:v>1411.9403181371199</c:v>
                </c:pt>
                <c:pt idx="3227">
                  <c:v>1412.15797275045</c:v>
                </c:pt>
                <c:pt idx="3228">
                  <c:v>1427.5897417646199</c:v>
                </c:pt>
                <c:pt idx="3229">
                  <c:v>1414.1977474023599</c:v>
                </c:pt>
                <c:pt idx="3230">
                  <c:v>1417.2551473888</c:v>
                </c:pt>
                <c:pt idx="3231">
                  <c:v>1428.3893578152899</c:v>
                </c:pt>
                <c:pt idx="3232">
                  <c:v>1394.53094702312</c:v>
                </c:pt>
                <c:pt idx="3233">
                  <c:v>1377.5058616900899</c:v>
                </c:pt>
                <c:pt idx="3234">
                  <c:v>1379.8495444571799</c:v>
                </c:pt>
                <c:pt idx="3235">
                  <c:v>1380.02878497654</c:v>
                </c:pt>
                <c:pt idx="3236">
                  <c:v>1374.52600671356</c:v>
                </c:pt>
                <c:pt idx="3237">
                  <c:v>1355.48715884384</c:v>
                </c:pt>
                <c:pt idx="3238">
                  <c:v>1353.32642730163</c:v>
                </c:pt>
                <c:pt idx="3239">
                  <c:v>1359.8763897690601</c:v>
                </c:pt>
                <c:pt idx="3240">
                  <c:v>1386.8855813026901</c:v>
                </c:pt>
                <c:pt idx="3241">
                  <c:v>1387.81205596892</c:v>
                </c:pt>
                <c:pt idx="3242">
                  <c:v>1391.0262738909601</c:v>
                </c:pt>
                <c:pt idx="3243">
                  <c:v>1409.15492561264</c:v>
                </c:pt>
                <c:pt idx="3244">
                  <c:v>1406.29307068396</c:v>
                </c:pt>
                <c:pt idx="3245">
                  <c:v>1398.94301675611</c:v>
                </c:pt>
                <c:pt idx="3246">
                  <c:v>1409.93442047142</c:v>
                </c:pt>
                <c:pt idx="3247">
                  <c:v>1415.9545686659901</c:v>
                </c:pt>
                <c:pt idx="3248">
                  <c:v>1416.18156991763</c:v>
                </c:pt>
                <c:pt idx="3249">
                  <c:v>1409.4580174386199</c:v>
                </c:pt>
                <c:pt idx="3250">
                  <c:v>1407.0475023752599</c:v>
                </c:pt>
                <c:pt idx="3251">
                  <c:v>1409.2771899169099</c:v>
                </c:pt>
                <c:pt idx="3252">
                  <c:v>1413.9423112633301</c:v>
                </c:pt>
                <c:pt idx="3253">
                  <c:v>1418.0747499121901</c:v>
                </c:pt>
                <c:pt idx="3254">
                  <c:v>1418.5455034653601</c:v>
                </c:pt>
                <c:pt idx="3255">
                  <c:v>1427.8394909318499</c:v>
                </c:pt>
                <c:pt idx="3256">
                  <c:v>1428.4763143744699</c:v>
                </c:pt>
                <c:pt idx="3257">
                  <c:v>1419.4476268732401</c:v>
                </c:pt>
                <c:pt idx="3258">
                  <c:v>1413.5791030128501</c:v>
                </c:pt>
                <c:pt idx="3259">
                  <c:v>1430.3608904574301</c:v>
                </c:pt>
                <c:pt idx="3260">
                  <c:v>1446.7878297340999</c:v>
                </c:pt>
                <c:pt idx="3261">
                  <c:v>1435.8107142454201</c:v>
                </c:pt>
                <c:pt idx="3262">
                  <c:v>1443.6929070189201</c:v>
                </c:pt>
                <c:pt idx="3263">
                  <c:v>1430.14842641121</c:v>
                </c:pt>
                <c:pt idx="3264">
                  <c:v>1426.66238037279</c:v>
                </c:pt>
                <c:pt idx="3265">
                  <c:v>1419.8264444470301</c:v>
                </c:pt>
                <c:pt idx="3266">
                  <c:v>1418.09646769089</c:v>
                </c:pt>
                <c:pt idx="3267">
                  <c:v>1402.42841551831</c:v>
                </c:pt>
                <c:pt idx="3268">
                  <c:v>1426.18797808056</c:v>
                </c:pt>
                <c:pt idx="3269">
                  <c:v>1462.4207401885601</c:v>
                </c:pt>
                <c:pt idx="3270">
                  <c:v>1459.3655685538399</c:v>
                </c:pt>
                <c:pt idx="3271">
                  <c:v>1466.46665884964</c:v>
                </c:pt>
                <c:pt idx="3272">
                  <c:v>1461.89150751644</c:v>
                </c:pt>
                <c:pt idx="3273">
                  <c:v>1457.1476226862601</c:v>
                </c:pt>
                <c:pt idx="3274">
                  <c:v>1461.02159208327</c:v>
                </c:pt>
                <c:pt idx="3275">
                  <c:v>1472.1225834695299</c:v>
                </c:pt>
                <c:pt idx="3276">
                  <c:v>1472.0541180103401</c:v>
                </c:pt>
                <c:pt idx="3277">
                  <c:v>1470.67849444946</c:v>
                </c:pt>
                <c:pt idx="3278">
                  <c:v>1472.3415331623501</c:v>
                </c:pt>
                <c:pt idx="3279">
                  <c:v>1472.62971838966</c:v>
                </c:pt>
                <c:pt idx="3280">
                  <c:v>1480.9392159848401</c:v>
                </c:pt>
                <c:pt idx="3281">
                  <c:v>1485.97642131009</c:v>
                </c:pt>
                <c:pt idx="3282">
                  <c:v>1492.55785259906</c:v>
                </c:pt>
                <c:pt idx="3283">
                  <c:v>1494.80751061878</c:v>
                </c:pt>
                <c:pt idx="3284">
                  <c:v>1494.81529539143</c:v>
                </c:pt>
                <c:pt idx="3285">
                  <c:v>1502.95841114787</c:v>
                </c:pt>
                <c:pt idx="3286">
                  <c:v>1500.17506789512</c:v>
                </c:pt>
                <c:pt idx="3287">
                  <c:v>1507.83989802987</c:v>
                </c:pt>
                <c:pt idx="3288">
                  <c:v>1501.9635193562799</c:v>
                </c:pt>
                <c:pt idx="3289">
                  <c:v>1498.11092552077</c:v>
                </c:pt>
                <c:pt idx="3290">
                  <c:v>1513.1739424918901</c:v>
                </c:pt>
                <c:pt idx="3291">
                  <c:v>1495.7110884275201</c:v>
                </c:pt>
                <c:pt idx="3292">
                  <c:v>1511.28772673818</c:v>
                </c:pt>
                <c:pt idx="3293">
                  <c:v>1512.1181543292701</c:v>
                </c:pt>
                <c:pt idx="3294">
                  <c:v>1509.39373660757</c:v>
                </c:pt>
                <c:pt idx="3295">
                  <c:v>1517.92692820607</c:v>
                </c:pt>
                <c:pt idx="3296">
                  <c:v>1517.00921913141</c:v>
                </c:pt>
                <c:pt idx="3297">
                  <c:v>1519.4272854957801</c:v>
                </c:pt>
                <c:pt idx="3298">
                  <c:v>1520.3313674301701</c:v>
                </c:pt>
                <c:pt idx="3299">
                  <c:v>1521.38094292456</c:v>
                </c:pt>
                <c:pt idx="3300">
                  <c:v>1519.7941883174501</c:v>
                </c:pt>
                <c:pt idx="3301">
                  <c:v>1530.94168419742</c:v>
                </c:pt>
                <c:pt idx="3302">
                  <c:v>1511.9543769305201</c:v>
                </c:pt>
                <c:pt idx="3303">
                  <c:v>1502.41947274634</c:v>
                </c:pt>
                <c:pt idx="3304">
                  <c:v>1515.6005799854299</c:v>
                </c:pt>
                <c:pt idx="3305">
                  <c:v>1487.84809094704</c:v>
                </c:pt>
                <c:pt idx="3306">
                  <c:v>1496.9434117278499</c:v>
                </c:pt>
                <c:pt idx="3307">
                  <c:v>1515.9853848821599</c:v>
                </c:pt>
                <c:pt idx="3308">
                  <c:v>1514.6782675378399</c:v>
                </c:pt>
                <c:pt idx="3309">
                  <c:v>1518.19997710692</c:v>
                </c:pt>
                <c:pt idx="3310">
                  <c:v>1525.20058005736</c:v>
                </c:pt>
                <c:pt idx="3311">
                  <c:v>1539.7925063856001</c:v>
                </c:pt>
                <c:pt idx="3312">
                  <c:v>1541.4589066502999</c:v>
                </c:pt>
                <c:pt idx="3313">
                  <c:v>1544.2593528247</c:v>
                </c:pt>
                <c:pt idx="3314">
                  <c:v>1551.1791679918099</c:v>
                </c:pt>
                <c:pt idx="3315">
                  <c:v>1556.2243114749699</c:v>
                </c:pt>
                <c:pt idx="3316">
                  <c:v>1552.47870169464</c:v>
                </c:pt>
                <c:pt idx="3317">
                  <c:v>1554.5184128676201</c:v>
                </c:pt>
                <c:pt idx="3318">
                  <c:v>1563.2337480579499</c:v>
                </c:pt>
                <c:pt idx="3319">
                  <c:v>1560.6960949567399</c:v>
                </c:pt>
                <c:pt idx="3320">
                  <c:v>1552.10233227255</c:v>
                </c:pt>
                <c:pt idx="3321">
                  <c:v>1548.34185893413</c:v>
                </c:pt>
                <c:pt idx="3322">
                  <c:v>1558.71152200337</c:v>
                </c:pt>
                <c:pt idx="3323">
                  <c:v>1545.8029760372699</c:v>
                </c:pt>
                <c:pt idx="3324">
                  <c:v>1556.88590227749</c:v>
                </c:pt>
                <c:pt idx="3325">
                  <c:v>1551.6916988048899</c:v>
                </c:pt>
                <c:pt idx="3326">
                  <c:v>1563.7719682122699</c:v>
                </c:pt>
                <c:pt idx="3327">
                  <c:v>1562.85270893761</c:v>
                </c:pt>
                <c:pt idx="3328">
                  <c:v>1569.18587246845</c:v>
                </c:pt>
                <c:pt idx="3329">
                  <c:v>1562.1738365266499</c:v>
                </c:pt>
                <c:pt idx="3330">
                  <c:v>1570.2522383492801</c:v>
                </c:pt>
                <c:pt idx="3331">
                  <c:v>1553.68697794993</c:v>
                </c:pt>
                <c:pt idx="3332">
                  <c:v>1559.9793163757299</c:v>
                </c:pt>
                <c:pt idx="3333">
                  <c:v>1553.2789298970599</c:v>
                </c:pt>
                <c:pt idx="3334">
                  <c:v>1563.07126879515</c:v>
                </c:pt>
                <c:pt idx="3335">
                  <c:v>1568.60790854733</c:v>
                </c:pt>
                <c:pt idx="3336">
                  <c:v>1587.7318272974601</c:v>
                </c:pt>
                <c:pt idx="3337">
                  <c:v>1593.3698634877401</c:v>
                </c:pt>
                <c:pt idx="3338">
                  <c:v>1588.8546227582301</c:v>
                </c:pt>
                <c:pt idx="3339">
                  <c:v>1552.36357189205</c:v>
                </c:pt>
                <c:pt idx="3340">
                  <c:v>1574.56698494891</c:v>
                </c:pt>
                <c:pt idx="3341">
                  <c:v>1552.0148961868399</c:v>
                </c:pt>
                <c:pt idx="3342">
                  <c:v>1541.6133959701201</c:v>
                </c:pt>
                <c:pt idx="3343">
                  <c:v>1555.2543685519699</c:v>
                </c:pt>
                <c:pt idx="3344">
                  <c:v>1562.4995003301899</c:v>
                </c:pt>
                <c:pt idx="3345">
                  <c:v>1578.7755938156799</c:v>
                </c:pt>
                <c:pt idx="3346">
                  <c:v>1578.78945090927</c:v>
                </c:pt>
                <c:pt idx="3347">
                  <c:v>1585.1581281173501</c:v>
                </c:pt>
                <c:pt idx="3348">
                  <c:v>1582.23567950799</c:v>
                </c:pt>
                <c:pt idx="3349">
                  <c:v>1593.6071136788701</c:v>
                </c:pt>
                <c:pt idx="3350">
                  <c:v>1597.56567002478</c:v>
                </c:pt>
                <c:pt idx="3351">
                  <c:v>1582.7038633397899</c:v>
                </c:pt>
                <c:pt idx="3352">
                  <c:v>1597.5908341033401</c:v>
                </c:pt>
                <c:pt idx="3353">
                  <c:v>1614.4162659779199</c:v>
                </c:pt>
                <c:pt idx="3354">
                  <c:v>1617.5006585681001</c:v>
                </c:pt>
                <c:pt idx="3355">
                  <c:v>1625.9646426977199</c:v>
                </c:pt>
                <c:pt idx="3356">
                  <c:v>1632.6900110207</c:v>
                </c:pt>
                <c:pt idx="3357">
                  <c:v>1626.67111523633</c:v>
                </c:pt>
                <c:pt idx="3358">
                  <c:v>1633.7015248558</c:v>
                </c:pt>
                <c:pt idx="3359">
                  <c:v>1633.7662423862</c:v>
                </c:pt>
                <c:pt idx="3360">
                  <c:v>1650.33986351307</c:v>
                </c:pt>
                <c:pt idx="3361">
                  <c:v>1658.7846620753101</c:v>
                </c:pt>
                <c:pt idx="3362">
                  <c:v>1650.47371163972</c:v>
                </c:pt>
                <c:pt idx="3363">
                  <c:v>1667.47144757862</c:v>
                </c:pt>
                <c:pt idx="3364">
                  <c:v>1666.28994307067</c:v>
                </c:pt>
                <c:pt idx="3365">
                  <c:v>1669.1619591134599</c:v>
                </c:pt>
                <c:pt idx="3366">
                  <c:v>1655.3480843100899</c:v>
                </c:pt>
                <c:pt idx="3367">
                  <c:v>1650.5101832135999</c:v>
                </c:pt>
                <c:pt idx="3368">
                  <c:v>1649.6047580147699</c:v>
                </c:pt>
                <c:pt idx="3369">
                  <c:v>1660.0596368868</c:v>
                </c:pt>
                <c:pt idx="3370">
                  <c:v>1648.3632954386601</c:v>
                </c:pt>
                <c:pt idx="3371">
                  <c:v>1654.41108854616</c:v>
                </c:pt>
                <c:pt idx="3372">
                  <c:v>1630.7418888158199</c:v>
                </c:pt>
                <c:pt idx="3373">
                  <c:v>1640.4205942036399</c:v>
                </c:pt>
                <c:pt idx="3374">
                  <c:v>1631.38441752175</c:v>
                </c:pt>
                <c:pt idx="3375">
                  <c:v>1608.8986670254501</c:v>
                </c:pt>
                <c:pt idx="3376">
                  <c:v>1622.5585355394901</c:v>
                </c:pt>
                <c:pt idx="3377">
                  <c:v>1643.3791493474901</c:v>
                </c:pt>
                <c:pt idx="3378">
                  <c:v>1642.81269127879</c:v>
                </c:pt>
                <c:pt idx="3379">
                  <c:v>1626.1322029041901</c:v>
                </c:pt>
                <c:pt idx="3380">
                  <c:v>1612.5247586164101</c:v>
                </c:pt>
                <c:pt idx="3381">
                  <c:v>1636.3648503357099</c:v>
                </c:pt>
                <c:pt idx="3382">
                  <c:v>1626.72647668532</c:v>
                </c:pt>
                <c:pt idx="3383">
                  <c:v>1639.03939066885</c:v>
                </c:pt>
                <c:pt idx="3384">
                  <c:v>1651.80679660382</c:v>
                </c:pt>
                <c:pt idx="3385">
                  <c:v>1628.92619331427</c:v>
                </c:pt>
                <c:pt idx="3386">
                  <c:v>1588.18882306366</c:v>
                </c:pt>
                <c:pt idx="3387">
                  <c:v>1592.42847430288</c:v>
                </c:pt>
                <c:pt idx="3388">
                  <c:v>1573.09054139664</c:v>
                </c:pt>
                <c:pt idx="3389">
                  <c:v>1588.0258218546501</c:v>
                </c:pt>
                <c:pt idx="3390">
                  <c:v>1603.2568668630599</c:v>
                </c:pt>
                <c:pt idx="3391">
                  <c:v>1613.1958304575301</c:v>
                </c:pt>
                <c:pt idx="3392">
                  <c:v>1606.27760773727</c:v>
                </c:pt>
                <c:pt idx="3393">
                  <c:v>1614.96249402271</c:v>
                </c:pt>
                <c:pt idx="3394">
                  <c:v>1614.08272670057</c:v>
                </c:pt>
                <c:pt idx="3395">
                  <c:v>1615.4111803851299</c:v>
                </c:pt>
                <c:pt idx="3396">
                  <c:v>1631.88690268658</c:v>
                </c:pt>
                <c:pt idx="3397">
                  <c:v>1640.46090881388</c:v>
                </c:pt>
                <c:pt idx="3398">
                  <c:v>1652.3154234085</c:v>
                </c:pt>
                <c:pt idx="3399">
                  <c:v>1652.6174775188799</c:v>
                </c:pt>
                <c:pt idx="3400">
                  <c:v>1675.02370931829</c:v>
                </c:pt>
                <c:pt idx="3401">
                  <c:v>1680.1911999311201</c:v>
                </c:pt>
                <c:pt idx="3402">
                  <c:v>1682.50027782901</c:v>
                </c:pt>
                <c:pt idx="3403">
                  <c:v>1676.2582737703899</c:v>
                </c:pt>
                <c:pt idx="3404">
                  <c:v>1680.9093954536499</c:v>
                </c:pt>
                <c:pt idx="3405">
                  <c:v>1689.3716682423899</c:v>
                </c:pt>
                <c:pt idx="3406">
                  <c:v>1692.08799368578</c:v>
                </c:pt>
                <c:pt idx="3407">
                  <c:v>1695.5277053253301</c:v>
                </c:pt>
                <c:pt idx="3408">
                  <c:v>1692.3869546037499</c:v>
                </c:pt>
                <c:pt idx="3409">
                  <c:v>1685.9365727614399</c:v>
                </c:pt>
                <c:pt idx="3410">
                  <c:v>1690.25314970507</c:v>
                </c:pt>
                <c:pt idx="3411">
                  <c:v>1691.6462193585</c:v>
                </c:pt>
                <c:pt idx="3412">
                  <c:v>1685.33080610464</c:v>
                </c:pt>
                <c:pt idx="3413">
                  <c:v>1685.95887809552</c:v>
                </c:pt>
                <c:pt idx="3414">
                  <c:v>1685.7250158496699</c:v>
                </c:pt>
                <c:pt idx="3415">
                  <c:v>1706.8679432264701</c:v>
                </c:pt>
                <c:pt idx="3416">
                  <c:v>1709.6726860653901</c:v>
                </c:pt>
                <c:pt idx="3417">
                  <c:v>1707.13714468445</c:v>
                </c:pt>
                <c:pt idx="3418">
                  <c:v>1697.36760359338</c:v>
                </c:pt>
                <c:pt idx="3419">
                  <c:v>1690.9104193242999</c:v>
                </c:pt>
                <c:pt idx="3420">
                  <c:v>1697.4820696222901</c:v>
                </c:pt>
                <c:pt idx="3421">
                  <c:v>1691.4241179385001</c:v>
                </c:pt>
                <c:pt idx="3422">
                  <c:v>1689.4740533747099</c:v>
                </c:pt>
                <c:pt idx="3423">
                  <c:v>1694.1636745004701</c:v>
                </c:pt>
                <c:pt idx="3424">
                  <c:v>1685.3884583005099</c:v>
                </c:pt>
                <c:pt idx="3425">
                  <c:v>1661.3158655187899</c:v>
                </c:pt>
                <c:pt idx="3426">
                  <c:v>1655.82653413348</c:v>
                </c:pt>
                <c:pt idx="3427">
                  <c:v>1646.0582625096099</c:v>
                </c:pt>
                <c:pt idx="3428">
                  <c:v>1652.3479827910901</c:v>
                </c:pt>
                <c:pt idx="3429">
                  <c:v>1642.80166377618</c:v>
                </c:pt>
                <c:pt idx="3430">
                  <c:v>1656.95709977005</c:v>
                </c:pt>
                <c:pt idx="3431">
                  <c:v>1663.5033929825299</c:v>
                </c:pt>
                <c:pt idx="3432">
                  <c:v>1656.7845186398899</c:v>
                </c:pt>
                <c:pt idx="3433">
                  <c:v>1630.4770177370599</c:v>
                </c:pt>
                <c:pt idx="3434">
                  <c:v>1634.9565352266</c:v>
                </c:pt>
                <c:pt idx="3435">
                  <c:v>1638.1668600973601</c:v>
                </c:pt>
                <c:pt idx="3436">
                  <c:v>1632.9711524351001</c:v>
                </c:pt>
                <c:pt idx="3437">
                  <c:v>1639.7701862384899</c:v>
                </c:pt>
                <c:pt idx="3438">
                  <c:v>1653.07645604821</c:v>
                </c:pt>
                <c:pt idx="3439">
                  <c:v>1655.0774514340101</c:v>
                </c:pt>
                <c:pt idx="3440">
                  <c:v>1655.1654982493601</c:v>
                </c:pt>
                <c:pt idx="3441">
                  <c:v>1671.71346519655</c:v>
                </c:pt>
                <c:pt idx="3442">
                  <c:v>1683.9873469971101</c:v>
                </c:pt>
                <c:pt idx="3443">
                  <c:v>1689.1286973486599</c:v>
                </c:pt>
                <c:pt idx="3444">
                  <c:v>1683.4217518400301</c:v>
                </c:pt>
                <c:pt idx="3445">
                  <c:v>1687.9880402029801</c:v>
                </c:pt>
                <c:pt idx="3446">
                  <c:v>1697.59970162068</c:v>
                </c:pt>
                <c:pt idx="3447">
                  <c:v>1704.7612806719701</c:v>
                </c:pt>
                <c:pt idx="3448">
                  <c:v>1725.5238497636401</c:v>
                </c:pt>
                <c:pt idx="3449">
                  <c:v>1722.3425438724701</c:v>
                </c:pt>
                <c:pt idx="3450">
                  <c:v>1709.9127285091699</c:v>
                </c:pt>
                <c:pt idx="3451">
                  <c:v>1701.8412218888</c:v>
                </c:pt>
                <c:pt idx="3452">
                  <c:v>1697.4227636001899</c:v>
                </c:pt>
                <c:pt idx="3453">
                  <c:v>1692.76619719376</c:v>
                </c:pt>
                <c:pt idx="3454">
                  <c:v>1698.6658470754201</c:v>
                </c:pt>
                <c:pt idx="3455">
                  <c:v>1691.74516671332</c:v>
                </c:pt>
                <c:pt idx="3456">
                  <c:v>1681.54666211215</c:v>
                </c:pt>
                <c:pt idx="3457">
                  <c:v>1694.99735393021</c:v>
                </c:pt>
                <c:pt idx="3458">
                  <c:v>1693.86966444729</c:v>
                </c:pt>
                <c:pt idx="3459">
                  <c:v>1678.6573009205099</c:v>
                </c:pt>
                <c:pt idx="3460">
                  <c:v>1690.50364107777</c:v>
                </c:pt>
                <c:pt idx="3461">
                  <c:v>1676.1161823504699</c:v>
                </c:pt>
                <c:pt idx="3462">
                  <c:v>1655.44937959495</c:v>
                </c:pt>
                <c:pt idx="3463">
                  <c:v>1656.3992037242999</c:v>
                </c:pt>
                <c:pt idx="3464">
                  <c:v>1692.5626713302399</c:v>
                </c:pt>
                <c:pt idx="3465">
                  <c:v>1703.1951793539199</c:v>
                </c:pt>
                <c:pt idx="3466">
                  <c:v>1710.14470099345</c:v>
                </c:pt>
                <c:pt idx="3467">
                  <c:v>1698.0640076192999</c:v>
                </c:pt>
                <c:pt idx="3468">
                  <c:v>1721.54429999029</c:v>
                </c:pt>
                <c:pt idx="3469">
                  <c:v>1733.1501944791</c:v>
                </c:pt>
                <c:pt idx="3470">
                  <c:v>1744.50211415838</c:v>
                </c:pt>
                <c:pt idx="3471">
                  <c:v>1744.6568736124</c:v>
                </c:pt>
                <c:pt idx="3472">
                  <c:v>1754.67122147276</c:v>
                </c:pt>
                <c:pt idx="3473">
                  <c:v>1746.3751402983</c:v>
                </c:pt>
                <c:pt idx="3474">
                  <c:v>1752.0688055056401</c:v>
                </c:pt>
                <c:pt idx="3475">
                  <c:v>1759.7655563983401</c:v>
                </c:pt>
                <c:pt idx="3476">
                  <c:v>1762.1055907258799</c:v>
                </c:pt>
                <c:pt idx="3477">
                  <c:v>1771.9455386816501</c:v>
                </c:pt>
                <c:pt idx="3478">
                  <c:v>1763.30748020901</c:v>
                </c:pt>
                <c:pt idx="3479">
                  <c:v>1756.5446336074899</c:v>
                </c:pt>
                <c:pt idx="3480">
                  <c:v>1761.6445069415599</c:v>
                </c:pt>
                <c:pt idx="3481">
                  <c:v>1767.9304239897899</c:v>
                </c:pt>
                <c:pt idx="3482">
                  <c:v>1762.9714005682199</c:v>
                </c:pt>
                <c:pt idx="3483">
                  <c:v>1770.48806482648</c:v>
                </c:pt>
                <c:pt idx="3484">
                  <c:v>1747.15244386482</c:v>
                </c:pt>
                <c:pt idx="3485">
                  <c:v>1770.6068188696199</c:v>
                </c:pt>
                <c:pt idx="3486">
                  <c:v>1771.8933725505101</c:v>
                </c:pt>
                <c:pt idx="3487">
                  <c:v>1767.6852516250001</c:v>
                </c:pt>
                <c:pt idx="3488">
                  <c:v>1782.0036762192899</c:v>
                </c:pt>
                <c:pt idx="3489">
                  <c:v>1790.61797790233</c:v>
                </c:pt>
                <c:pt idx="3490">
                  <c:v>1798.17574373568</c:v>
                </c:pt>
                <c:pt idx="3491">
                  <c:v>1791.53020489544</c:v>
                </c:pt>
                <c:pt idx="3492">
                  <c:v>1787.8652467064501</c:v>
                </c:pt>
                <c:pt idx="3493">
                  <c:v>1781.3738687536299</c:v>
                </c:pt>
                <c:pt idx="3494">
                  <c:v>1795.8533370079299</c:v>
                </c:pt>
                <c:pt idx="3495">
                  <c:v>1804.7566090064399</c:v>
                </c:pt>
                <c:pt idx="3496">
                  <c:v>1802.4801126627101</c:v>
                </c:pt>
                <c:pt idx="3497">
                  <c:v>1802.7520175653999</c:v>
                </c:pt>
                <c:pt idx="3498">
                  <c:v>1807.23334085085</c:v>
                </c:pt>
                <c:pt idx="3499">
                  <c:v>1805.81268860094</c:v>
                </c:pt>
                <c:pt idx="3500">
                  <c:v>1800.8977029207999</c:v>
                </c:pt>
                <c:pt idx="3501">
                  <c:v>1795.15468434845</c:v>
                </c:pt>
                <c:pt idx="3502">
                  <c:v>1792.8099871751001</c:v>
                </c:pt>
                <c:pt idx="3503">
                  <c:v>1785.0328697683401</c:v>
                </c:pt>
                <c:pt idx="3504">
                  <c:v>1805.09414887188</c:v>
                </c:pt>
                <c:pt idx="3505">
                  <c:v>1808.3652120813099</c:v>
                </c:pt>
                <c:pt idx="3506">
                  <c:v>1802.61733273546</c:v>
                </c:pt>
                <c:pt idx="3507">
                  <c:v>1782.22175601288</c:v>
                </c:pt>
                <c:pt idx="3508">
                  <c:v>1775.49823908197</c:v>
                </c:pt>
                <c:pt idx="3509">
                  <c:v>1775.3188502366199</c:v>
                </c:pt>
                <c:pt idx="3510">
                  <c:v>1786.53717457417</c:v>
                </c:pt>
                <c:pt idx="3511">
                  <c:v>1781.00476998406</c:v>
                </c:pt>
                <c:pt idx="3512">
                  <c:v>1810.64833484464</c:v>
                </c:pt>
                <c:pt idx="3513">
                  <c:v>1809.5964810544499</c:v>
                </c:pt>
                <c:pt idx="3514">
                  <c:v>1818.3206073905901</c:v>
                </c:pt>
                <c:pt idx="3515">
                  <c:v>1827.9889652448901</c:v>
                </c:pt>
                <c:pt idx="3516">
                  <c:v>1833.3232980513301</c:v>
                </c:pt>
                <c:pt idx="3517">
                  <c:v>1842.0192105308699</c:v>
                </c:pt>
                <c:pt idx="3518">
                  <c:v>1841.40273163185</c:v>
                </c:pt>
                <c:pt idx="3519">
                  <c:v>1841.0704397043301</c:v>
                </c:pt>
                <c:pt idx="3520">
                  <c:v>1848.3565209419401</c:v>
                </c:pt>
                <c:pt idx="3521">
                  <c:v>1831.9847069969001</c:v>
                </c:pt>
                <c:pt idx="3522">
                  <c:v>1831.3665650882201</c:v>
                </c:pt>
                <c:pt idx="3523">
                  <c:v>1826.7671905136999</c:v>
                </c:pt>
                <c:pt idx="3524">
                  <c:v>1837.8771502603599</c:v>
                </c:pt>
                <c:pt idx="3525">
                  <c:v>1837.4946026504599</c:v>
                </c:pt>
                <c:pt idx="3526">
                  <c:v>1838.1253009133</c:v>
                </c:pt>
                <c:pt idx="3527">
                  <c:v>1842.37218704616</c:v>
                </c:pt>
                <c:pt idx="3528">
                  <c:v>1819.2026637955601</c:v>
                </c:pt>
                <c:pt idx="3529">
                  <c:v>1838.8825956266201</c:v>
                </c:pt>
                <c:pt idx="3530">
                  <c:v>1848.3784960118601</c:v>
                </c:pt>
                <c:pt idx="3531">
                  <c:v>1845.8910317350901</c:v>
                </c:pt>
                <c:pt idx="3532">
                  <c:v>1838.6994866672401</c:v>
                </c:pt>
                <c:pt idx="3533">
                  <c:v>1843.80444572853</c:v>
                </c:pt>
                <c:pt idx="3534">
                  <c:v>1844.85590528892</c:v>
                </c:pt>
                <c:pt idx="3535">
                  <c:v>1828.4642100517599</c:v>
                </c:pt>
                <c:pt idx="3536">
                  <c:v>1790.2854774268601</c:v>
                </c:pt>
                <c:pt idx="3537">
                  <c:v>1781.5598990844101</c:v>
                </c:pt>
                <c:pt idx="3538">
                  <c:v>1792.4964343402801</c:v>
                </c:pt>
                <c:pt idx="3539">
                  <c:v>1774.20274999402</c:v>
                </c:pt>
                <c:pt idx="3540">
                  <c:v>1794.1901899019199</c:v>
                </c:pt>
                <c:pt idx="3541">
                  <c:v>1782.5869667693801</c:v>
                </c:pt>
                <c:pt idx="3542">
                  <c:v>1741.8855076612101</c:v>
                </c:pt>
                <c:pt idx="3543">
                  <c:v>1755.2041996217599</c:v>
                </c:pt>
                <c:pt idx="3544">
                  <c:v>1751.6417690135099</c:v>
                </c:pt>
                <c:pt idx="3545">
                  <c:v>1773.4299637595</c:v>
                </c:pt>
                <c:pt idx="3546">
                  <c:v>1797.01692345326</c:v>
                </c:pt>
                <c:pt idx="3547">
                  <c:v>1799.8393518809801</c:v>
                </c:pt>
                <c:pt idx="3548">
                  <c:v>1819.7478427199301</c:v>
                </c:pt>
                <c:pt idx="3549">
                  <c:v>1819.26427586913</c:v>
                </c:pt>
                <c:pt idx="3550">
                  <c:v>1829.82975844004</c:v>
                </c:pt>
                <c:pt idx="3551">
                  <c:v>1838.6327143240401</c:v>
                </c:pt>
                <c:pt idx="3552">
                  <c:v>1840.7563614977</c:v>
                </c:pt>
                <c:pt idx="3553">
                  <c:v>1828.7467956529299</c:v>
                </c:pt>
                <c:pt idx="3554">
                  <c:v>1839.7822149358699</c:v>
                </c:pt>
                <c:pt idx="3555">
                  <c:v>1836.2461813611201</c:v>
                </c:pt>
                <c:pt idx="3556">
                  <c:v>1847.6146440902901</c:v>
                </c:pt>
                <c:pt idx="3557">
                  <c:v>1845.11996805275</c:v>
                </c:pt>
                <c:pt idx="3558">
                  <c:v>1845.16397809106</c:v>
                </c:pt>
                <c:pt idx="3559">
                  <c:v>1854.2920045508199</c:v>
                </c:pt>
                <c:pt idx="3560">
                  <c:v>1859.44937199122</c:v>
                </c:pt>
                <c:pt idx="3561">
                  <c:v>1845.73444177639</c:v>
                </c:pt>
                <c:pt idx="3562">
                  <c:v>1873.9137272164301</c:v>
                </c:pt>
                <c:pt idx="3563">
                  <c:v>1873.8115208240299</c:v>
                </c:pt>
                <c:pt idx="3564">
                  <c:v>1877.0258953811001</c:v>
                </c:pt>
                <c:pt idx="3565">
                  <c:v>1878.0391851898601</c:v>
                </c:pt>
                <c:pt idx="3566">
                  <c:v>1877.1738938219701</c:v>
                </c:pt>
                <c:pt idx="3567">
                  <c:v>1867.62603743149</c:v>
                </c:pt>
                <c:pt idx="3568">
                  <c:v>1868.19512264838</c:v>
                </c:pt>
                <c:pt idx="3569">
                  <c:v>1846.3448121255001</c:v>
                </c:pt>
                <c:pt idx="3570">
                  <c:v>1841.13350895195</c:v>
                </c:pt>
                <c:pt idx="3571">
                  <c:v>1858.83222946865</c:v>
                </c:pt>
                <c:pt idx="3572">
                  <c:v>1872.2515034585899</c:v>
                </c:pt>
                <c:pt idx="3573">
                  <c:v>1860.77142873201</c:v>
                </c:pt>
                <c:pt idx="3574">
                  <c:v>1872.00840846191</c:v>
                </c:pt>
                <c:pt idx="3575">
                  <c:v>1866.52073728046</c:v>
                </c:pt>
                <c:pt idx="3576">
                  <c:v>1857.4444747879099</c:v>
                </c:pt>
                <c:pt idx="3577">
                  <c:v>1865.62437392525</c:v>
                </c:pt>
                <c:pt idx="3578">
                  <c:v>1852.56116859294</c:v>
                </c:pt>
                <c:pt idx="3579">
                  <c:v>1849.04264308643</c:v>
                </c:pt>
                <c:pt idx="3580">
                  <c:v>1857.6207873610699</c:v>
                </c:pt>
                <c:pt idx="3581">
                  <c:v>1872.33517921729</c:v>
                </c:pt>
                <c:pt idx="3582">
                  <c:v>1885.5225739334201</c:v>
                </c:pt>
                <c:pt idx="3583">
                  <c:v>1890.8987744301501</c:v>
                </c:pt>
                <c:pt idx="3584">
                  <c:v>1888.7704803893901</c:v>
                </c:pt>
                <c:pt idx="3585">
                  <c:v>1865.0934138689699</c:v>
                </c:pt>
                <c:pt idx="3586">
                  <c:v>1845.0353750807701</c:v>
                </c:pt>
                <c:pt idx="3587">
                  <c:v>1851.9568565739401</c:v>
                </c:pt>
                <c:pt idx="3588">
                  <c:v>1872.17879699175</c:v>
                </c:pt>
                <c:pt idx="3589">
                  <c:v>1833.0779771556399</c:v>
                </c:pt>
                <c:pt idx="3590">
                  <c:v>1815.6850871535501</c:v>
                </c:pt>
                <c:pt idx="3591">
                  <c:v>1830.60997122144</c:v>
                </c:pt>
                <c:pt idx="3592">
                  <c:v>1842.98126843773</c:v>
                </c:pt>
                <c:pt idx="3593">
                  <c:v>1862.3119970058101</c:v>
                </c:pt>
                <c:pt idx="3594">
                  <c:v>1864.8513770632701</c:v>
                </c:pt>
                <c:pt idx="3595">
                  <c:v>1871.8875618068701</c:v>
                </c:pt>
                <c:pt idx="3596">
                  <c:v>1879.5510464813599</c:v>
                </c:pt>
                <c:pt idx="3597">
                  <c:v>1875.3877070322601</c:v>
                </c:pt>
                <c:pt idx="3598">
                  <c:v>1878.61050855701</c:v>
                </c:pt>
                <c:pt idx="3599">
                  <c:v>1863.4006714401301</c:v>
                </c:pt>
                <c:pt idx="3600">
                  <c:v>1869.4252355354299</c:v>
                </c:pt>
                <c:pt idx="3601">
                  <c:v>1878.3300711029799</c:v>
                </c:pt>
                <c:pt idx="3602">
                  <c:v>1883.9501304206101</c:v>
                </c:pt>
                <c:pt idx="3603">
                  <c:v>1883.6834685869501</c:v>
                </c:pt>
                <c:pt idx="3604">
                  <c:v>1881.1381375354299</c:v>
                </c:pt>
                <c:pt idx="3605">
                  <c:v>1884.6557347000701</c:v>
                </c:pt>
                <c:pt idx="3606">
                  <c:v>1867.7191073542599</c:v>
                </c:pt>
                <c:pt idx="3607">
                  <c:v>1878.2077180358999</c:v>
                </c:pt>
                <c:pt idx="3608">
                  <c:v>1875.62915902433</c:v>
                </c:pt>
                <c:pt idx="3609">
                  <c:v>1878.47568784038</c:v>
                </c:pt>
                <c:pt idx="3610">
                  <c:v>1896.65432254949</c:v>
                </c:pt>
                <c:pt idx="3611">
                  <c:v>1897.44581576323</c:v>
                </c:pt>
                <c:pt idx="3612">
                  <c:v>1888.52572057117</c:v>
                </c:pt>
                <c:pt idx="3613">
                  <c:v>1870.8486363596701</c:v>
                </c:pt>
                <c:pt idx="3614">
                  <c:v>1877.85527318807</c:v>
                </c:pt>
                <c:pt idx="3615">
                  <c:v>1885.08488081666</c:v>
                </c:pt>
                <c:pt idx="3616">
                  <c:v>1872.83422635902</c:v>
                </c:pt>
                <c:pt idx="3617">
                  <c:v>1888.03029645023</c:v>
                </c:pt>
                <c:pt idx="3618">
                  <c:v>1892.4936293646899</c:v>
                </c:pt>
                <c:pt idx="3619">
                  <c:v>1900.5332285925599</c:v>
                </c:pt>
                <c:pt idx="3620">
                  <c:v>1911.9106246525801</c:v>
                </c:pt>
                <c:pt idx="3621">
                  <c:v>1909.78192477312</c:v>
                </c:pt>
                <c:pt idx="3622">
                  <c:v>1920.02684442225</c:v>
                </c:pt>
                <c:pt idx="3623">
                  <c:v>1923.5726606583501</c:v>
                </c:pt>
                <c:pt idx="3624">
                  <c:v>1924.96539234081</c:v>
                </c:pt>
                <c:pt idx="3625">
                  <c:v>1924.24474763495</c:v>
                </c:pt>
                <c:pt idx="3626">
                  <c:v>1927.87504579193</c:v>
                </c:pt>
                <c:pt idx="3627">
                  <c:v>1940.4579108553801</c:v>
                </c:pt>
                <c:pt idx="3628">
                  <c:v>1949.4407261495401</c:v>
                </c:pt>
                <c:pt idx="3629">
                  <c:v>1951.2725755604699</c:v>
                </c:pt>
                <c:pt idx="3630">
                  <c:v>1950.79445451331</c:v>
                </c:pt>
                <c:pt idx="3631">
                  <c:v>1943.89020858393</c:v>
                </c:pt>
                <c:pt idx="3632">
                  <c:v>1930.1146012465899</c:v>
                </c:pt>
                <c:pt idx="3633">
                  <c:v>1936.1593523250799</c:v>
                </c:pt>
                <c:pt idx="3634">
                  <c:v>1937.7839112977699</c:v>
                </c:pt>
                <c:pt idx="3635">
                  <c:v>1941.9916494409399</c:v>
                </c:pt>
                <c:pt idx="3636">
                  <c:v>1956.9841140414201</c:v>
                </c:pt>
                <c:pt idx="3637">
                  <c:v>1959.4843523509301</c:v>
                </c:pt>
                <c:pt idx="3638">
                  <c:v>1962.8734464996</c:v>
                </c:pt>
                <c:pt idx="3639">
                  <c:v>1962.6107536818699</c:v>
                </c:pt>
                <c:pt idx="3640">
                  <c:v>1949.9824017625101</c:v>
                </c:pt>
                <c:pt idx="3641">
                  <c:v>1959.5311112084901</c:v>
                </c:pt>
                <c:pt idx="3642">
                  <c:v>1957.2197789147399</c:v>
                </c:pt>
                <c:pt idx="3643">
                  <c:v>1960.96051583484</c:v>
                </c:pt>
                <c:pt idx="3644">
                  <c:v>1960.23124036384</c:v>
                </c:pt>
                <c:pt idx="3645">
                  <c:v>1973.3185916340501</c:v>
                </c:pt>
                <c:pt idx="3646">
                  <c:v>1974.6180479468001</c:v>
                </c:pt>
                <c:pt idx="3647">
                  <c:v>1985.4371180636499</c:v>
                </c:pt>
                <c:pt idx="3648">
                  <c:v>1977.6508625318299</c:v>
                </c:pt>
                <c:pt idx="3649">
                  <c:v>1963.7114770539299</c:v>
                </c:pt>
                <c:pt idx="3650">
                  <c:v>1972.8330923594699</c:v>
                </c:pt>
                <c:pt idx="3651">
                  <c:v>1964.6766176333399</c:v>
                </c:pt>
                <c:pt idx="3652">
                  <c:v>1967.5691612268699</c:v>
                </c:pt>
                <c:pt idx="3653">
                  <c:v>1977.09932354544</c:v>
                </c:pt>
                <c:pt idx="3654">
                  <c:v>1973.28205619293</c:v>
                </c:pt>
                <c:pt idx="3655">
                  <c:v>1981.5672192156401</c:v>
                </c:pt>
                <c:pt idx="3656">
                  <c:v>1958.11943319845</c:v>
                </c:pt>
                <c:pt idx="3657">
                  <c:v>1978.2183536963701</c:v>
                </c:pt>
                <c:pt idx="3658">
                  <c:v>1973.62785585853</c:v>
                </c:pt>
                <c:pt idx="3659">
                  <c:v>1983.52815257061</c:v>
                </c:pt>
                <c:pt idx="3660">
                  <c:v>1987.00517500609</c:v>
                </c:pt>
                <c:pt idx="3661">
                  <c:v>1987.98047496397</c:v>
                </c:pt>
                <c:pt idx="3662">
                  <c:v>1978.33888782247</c:v>
                </c:pt>
                <c:pt idx="3663">
                  <c:v>1978.91134789338</c:v>
                </c:pt>
                <c:pt idx="3664">
                  <c:v>1969.95232437666</c:v>
                </c:pt>
                <c:pt idx="3665">
                  <c:v>1970.0681100865399</c:v>
                </c:pt>
                <c:pt idx="3666">
                  <c:v>1930.6738707454799</c:v>
                </c:pt>
                <c:pt idx="3667">
                  <c:v>1925.15180019693</c:v>
                </c:pt>
                <c:pt idx="3668">
                  <c:v>1938.9861642804401</c:v>
                </c:pt>
                <c:pt idx="3669">
                  <c:v>1920.21116436334</c:v>
                </c:pt>
                <c:pt idx="3670">
                  <c:v>1920.2360031712799</c:v>
                </c:pt>
                <c:pt idx="3671">
                  <c:v>1909.57077899046</c:v>
                </c:pt>
                <c:pt idx="3672">
                  <c:v>1931.59315127799</c:v>
                </c:pt>
                <c:pt idx="3673">
                  <c:v>1936.9155999371101</c:v>
                </c:pt>
                <c:pt idx="3674">
                  <c:v>1933.74663772945</c:v>
                </c:pt>
                <c:pt idx="3675">
                  <c:v>1946.7220009984601</c:v>
                </c:pt>
                <c:pt idx="3676">
                  <c:v>1955.18240666053</c:v>
                </c:pt>
                <c:pt idx="3677">
                  <c:v>1955.06262935359</c:v>
                </c:pt>
                <c:pt idx="3678">
                  <c:v>1971.7400377105</c:v>
                </c:pt>
                <c:pt idx="3679">
                  <c:v>1981.6009829652301</c:v>
                </c:pt>
                <c:pt idx="3680">
                  <c:v>1986.5059612121299</c:v>
                </c:pt>
                <c:pt idx="3681">
                  <c:v>1992.3660382058899</c:v>
                </c:pt>
                <c:pt idx="3682">
                  <c:v>1988.40243492681</c:v>
                </c:pt>
                <c:pt idx="3683">
                  <c:v>1997.92180985492</c:v>
                </c:pt>
                <c:pt idx="3684">
                  <c:v>2000.02004900815</c:v>
                </c:pt>
                <c:pt idx="3685">
                  <c:v>2000.11770534473</c:v>
                </c:pt>
                <c:pt idx="3686">
                  <c:v>1996.74045098804</c:v>
                </c:pt>
                <c:pt idx="3687">
                  <c:v>2003.36769545125</c:v>
                </c:pt>
                <c:pt idx="3688">
                  <c:v>2002.2844031135901</c:v>
                </c:pt>
                <c:pt idx="3689">
                  <c:v>2000.72363151491</c:v>
                </c:pt>
                <c:pt idx="3690">
                  <c:v>1997.65093204968</c:v>
                </c:pt>
                <c:pt idx="3691">
                  <c:v>2007.71190823907</c:v>
                </c:pt>
                <c:pt idx="3692">
                  <c:v>2001.5407326029299</c:v>
                </c:pt>
                <c:pt idx="3693">
                  <c:v>1988.44489275212</c:v>
                </c:pt>
                <c:pt idx="3694">
                  <c:v>1995.6923062226001</c:v>
                </c:pt>
                <c:pt idx="3695">
                  <c:v>1997.4459678967301</c:v>
                </c:pt>
                <c:pt idx="3696">
                  <c:v>1985.53629092142</c:v>
                </c:pt>
                <c:pt idx="3697">
                  <c:v>1984.13231046191</c:v>
                </c:pt>
                <c:pt idx="3698">
                  <c:v>1998.9814103547001</c:v>
                </c:pt>
                <c:pt idx="3699">
                  <c:v>2001.5651818328099</c:v>
                </c:pt>
                <c:pt idx="3700">
                  <c:v>2011.36381457017</c:v>
                </c:pt>
                <c:pt idx="3701">
                  <c:v>2010.3967236042599</c:v>
                </c:pt>
                <c:pt idx="3702">
                  <c:v>1994.2887580788499</c:v>
                </c:pt>
                <c:pt idx="3703">
                  <c:v>1982.7654266515899</c:v>
                </c:pt>
                <c:pt idx="3704">
                  <c:v>1998.3021538750099</c:v>
                </c:pt>
                <c:pt idx="3705">
                  <c:v>1965.9897033397699</c:v>
                </c:pt>
                <c:pt idx="3706">
                  <c:v>1982.8459381288801</c:v>
                </c:pt>
                <c:pt idx="3707">
                  <c:v>1977.8010672518701</c:v>
                </c:pt>
                <c:pt idx="3708">
                  <c:v>1972.28514504996</c:v>
                </c:pt>
                <c:pt idx="3709">
                  <c:v>1946.16082926938</c:v>
                </c:pt>
                <c:pt idx="3710">
                  <c:v>1946.1668289931999</c:v>
                </c:pt>
                <c:pt idx="3711">
                  <c:v>1967.90207875752</c:v>
                </c:pt>
                <c:pt idx="3712">
                  <c:v>1964.8246437980599</c:v>
                </c:pt>
                <c:pt idx="3713">
                  <c:v>1935.09911079522</c:v>
                </c:pt>
                <c:pt idx="3714">
                  <c:v>1968.8892822498899</c:v>
                </c:pt>
                <c:pt idx="3715">
                  <c:v>1928.2076767870101</c:v>
                </c:pt>
                <c:pt idx="3716">
                  <c:v>1906.1296827209901</c:v>
                </c:pt>
                <c:pt idx="3717">
                  <c:v>1874.73552455661</c:v>
                </c:pt>
                <c:pt idx="3718">
                  <c:v>1877.6980893513501</c:v>
                </c:pt>
                <c:pt idx="3719">
                  <c:v>1862.4911375250299</c:v>
                </c:pt>
                <c:pt idx="3720">
                  <c:v>1862.7640764023499</c:v>
                </c:pt>
                <c:pt idx="3721">
                  <c:v>1886.76403991658</c:v>
                </c:pt>
                <c:pt idx="3722">
                  <c:v>1904.01142482112</c:v>
                </c:pt>
                <c:pt idx="3723">
                  <c:v>1941.28248785136</c:v>
                </c:pt>
                <c:pt idx="3724">
                  <c:v>1927.1103570503999</c:v>
                </c:pt>
                <c:pt idx="3725">
                  <c:v>1950.82208019122</c:v>
                </c:pt>
                <c:pt idx="3726">
                  <c:v>1964.58029663153</c:v>
                </c:pt>
                <c:pt idx="3727">
                  <c:v>1961.63053927281</c:v>
                </c:pt>
                <c:pt idx="3728">
                  <c:v>1985.04562613443</c:v>
                </c:pt>
                <c:pt idx="3729">
                  <c:v>1982.30302067042</c:v>
                </c:pt>
                <c:pt idx="3730">
                  <c:v>1994.65465090205</c:v>
                </c:pt>
                <c:pt idx="3731">
                  <c:v>2018.05450329635</c:v>
                </c:pt>
                <c:pt idx="3732">
                  <c:v>2017.81152113141</c:v>
                </c:pt>
                <c:pt idx="3733">
                  <c:v>2012.09527438028</c:v>
                </c:pt>
                <c:pt idx="3734">
                  <c:v>2023.5746526499599</c:v>
                </c:pt>
                <c:pt idx="3735">
                  <c:v>2031.2121546376</c:v>
                </c:pt>
                <c:pt idx="3736">
                  <c:v>2031.9215168768601</c:v>
                </c:pt>
                <c:pt idx="3737">
                  <c:v>2038.2626780918699</c:v>
                </c:pt>
                <c:pt idx="3738">
                  <c:v>2039.6834548377899</c:v>
                </c:pt>
                <c:pt idx="3739">
                  <c:v>2038.25222828299</c:v>
                </c:pt>
                <c:pt idx="3740">
                  <c:v>2039.32582517986</c:v>
                </c:pt>
                <c:pt idx="3741">
                  <c:v>2039.8168721009099</c:v>
                </c:pt>
                <c:pt idx="3742">
                  <c:v>2041.3181411687301</c:v>
                </c:pt>
                <c:pt idx="3743">
                  <c:v>2051.7957989264501</c:v>
                </c:pt>
                <c:pt idx="3744">
                  <c:v>2048.7209640499</c:v>
                </c:pt>
                <c:pt idx="3745">
                  <c:v>2052.7522479220002</c:v>
                </c:pt>
                <c:pt idx="3746">
                  <c:v>2063.5024452877001</c:v>
                </c:pt>
                <c:pt idx="3747">
                  <c:v>2069.4102024734598</c:v>
                </c:pt>
                <c:pt idx="3748">
                  <c:v>2067.0345340898202</c:v>
                </c:pt>
                <c:pt idx="3749">
                  <c:v>2072.8294926639001</c:v>
                </c:pt>
                <c:pt idx="3750">
                  <c:v>2067.5620445270201</c:v>
                </c:pt>
                <c:pt idx="3751">
                  <c:v>2053.4400601960701</c:v>
                </c:pt>
                <c:pt idx="3752">
                  <c:v>2066.5486235942199</c:v>
                </c:pt>
                <c:pt idx="3753">
                  <c:v>2074.3346391546002</c:v>
                </c:pt>
                <c:pt idx="3754">
                  <c:v>2071.9155710277701</c:v>
                </c:pt>
                <c:pt idx="3755">
                  <c:v>2075.3681926276099</c:v>
                </c:pt>
                <c:pt idx="3756">
                  <c:v>2060.3101311963201</c:v>
                </c:pt>
                <c:pt idx="3757">
                  <c:v>2059.8161266401698</c:v>
                </c:pt>
                <c:pt idx="3758">
                  <c:v>2026.1434555635501</c:v>
                </c:pt>
                <c:pt idx="3759">
                  <c:v>2035.3266285533</c:v>
                </c:pt>
                <c:pt idx="3760">
                  <c:v>2002.33423968018</c:v>
                </c:pt>
                <c:pt idx="3761">
                  <c:v>1989.6307630511999</c:v>
                </c:pt>
                <c:pt idx="3762">
                  <c:v>1972.7364597573001</c:v>
                </c:pt>
                <c:pt idx="3763">
                  <c:v>2012.8859796547899</c:v>
                </c:pt>
                <c:pt idx="3764">
                  <c:v>2061.23011862461</c:v>
                </c:pt>
                <c:pt idx="3765">
                  <c:v>2070.6469553891502</c:v>
                </c:pt>
                <c:pt idx="3766">
                  <c:v>2078.5361717519099</c:v>
                </c:pt>
                <c:pt idx="3767">
                  <c:v>2082.16766041147</c:v>
                </c:pt>
                <c:pt idx="3768">
                  <c:v>2081.8815308928502</c:v>
                </c:pt>
                <c:pt idx="3769">
                  <c:v>2088.7660628378699</c:v>
                </c:pt>
                <c:pt idx="3770">
                  <c:v>2090.5738632216298</c:v>
                </c:pt>
                <c:pt idx="3771">
                  <c:v>2080.3458639492801</c:v>
                </c:pt>
                <c:pt idx="3772">
                  <c:v>2058.9023788568902</c:v>
                </c:pt>
                <c:pt idx="3773">
                  <c:v>2058.20477872434</c:v>
                </c:pt>
                <c:pt idx="3774">
                  <c:v>2020.5778843052001</c:v>
                </c:pt>
                <c:pt idx="3775">
                  <c:v>2002.6135878652999</c:v>
                </c:pt>
                <c:pt idx="3776">
                  <c:v>2025.90105056172</c:v>
                </c:pt>
                <c:pt idx="3777">
                  <c:v>2062.1435548650502</c:v>
                </c:pt>
                <c:pt idx="3778">
                  <c:v>2044.80990005781</c:v>
                </c:pt>
                <c:pt idx="3779">
                  <c:v>2028.2638224775001</c:v>
                </c:pt>
                <c:pt idx="3780">
                  <c:v>2023.0292191098999</c:v>
                </c:pt>
                <c:pt idx="3781">
                  <c:v>2011.2728977286899</c:v>
                </c:pt>
                <c:pt idx="3782">
                  <c:v>1992.6702757841099</c:v>
                </c:pt>
                <c:pt idx="3783">
                  <c:v>2019.41865378024</c:v>
                </c:pt>
                <c:pt idx="3784">
                  <c:v>2022.5468815522599</c:v>
                </c:pt>
                <c:pt idx="3785">
                  <c:v>2032.1202886573701</c:v>
                </c:pt>
                <c:pt idx="3786">
                  <c:v>2063.1455908886201</c:v>
                </c:pt>
                <c:pt idx="3787">
                  <c:v>2051.8218117762899</c:v>
                </c:pt>
                <c:pt idx="3788">
                  <c:v>2057.0944058769501</c:v>
                </c:pt>
                <c:pt idx="3789">
                  <c:v>2029.5544684716799</c:v>
                </c:pt>
                <c:pt idx="3790">
                  <c:v>2002.1564474967299</c:v>
                </c:pt>
                <c:pt idx="3791">
                  <c:v>2021.2516383586899</c:v>
                </c:pt>
                <c:pt idx="3792">
                  <c:v>1994.9904120546801</c:v>
                </c:pt>
                <c:pt idx="3793">
                  <c:v>2020.8491870268899</c:v>
                </c:pt>
                <c:pt idx="3794">
                  <c:v>2050.03280237638</c:v>
                </c:pt>
                <c:pt idx="3795">
                  <c:v>2041.5093509659901</c:v>
                </c:pt>
                <c:pt idx="3796">
                  <c:v>2062.5215572874699</c:v>
                </c:pt>
                <c:pt idx="3797">
                  <c:v>2055.4722418257202</c:v>
                </c:pt>
                <c:pt idx="3798">
                  <c:v>2046.7436014545699</c:v>
                </c:pt>
                <c:pt idx="3799">
                  <c:v>2068.59279212912</c:v>
                </c:pt>
                <c:pt idx="3800">
                  <c:v>2068.5319770620399</c:v>
                </c:pt>
                <c:pt idx="3801">
                  <c:v>2088.48476833529</c:v>
                </c:pt>
                <c:pt idx="3802">
                  <c:v>2096.9879019150999</c:v>
                </c:pt>
                <c:pt idx="3803">
                  <c:v>2100.34324925484</c:v>
                </c:pt>
                <c:pt idx="3804">
                  <c:v>2099.6753437890002</c:v>
                </c:pt>
                <c:pt idx="3805">
                  <c:v>2097.44934760876</c:v>
                </c:pt>
                <c:pt idx="3806">
                  <c:v>2110.30089916426</c:v>
                </c:pt>
                <c:pt idx="3807">
                  <c:v>2109.6566290026899</c:v>
                </c:pt>
                <c:pt idx="3808">
                  <c:v>2115.4838159562701</c:v>
                </c:pt>
                <c:pt idx="3809">
                  <c:v>2113.8635148127501</c:v>
                </c:pt>
                <c:pt idx="3810">
                  <c:v>2110.7418309156501</c:v>
                </c:pt>
                <c:pt idx="3811">
                  <c:v>2104.5032493243398</c:v>
                </c:pt>
                <c:pt idx="3812">
                  <c:v>2117.3933347360799</c:v>
                </c:pt>
                <c:pt idx="3813">
                  <c:v>2107.77841744436</c:v>
                </c:pt>
                <c:pt idx="3814">
                  <c:v>2098.53305358036</c:v>
                </c:pt>
                <c:pt idx="3815">
                  <c:v>2101.0420529525099</c:v>
                </c:pt>
                <c:pt idx="3816">
                  <c:v>2071.2621063056699</c:v>
                </c:pt>
                <c:pt idx="3817">
                  <c:v>2079.4254666122101</c:v>
                </c:pt>
                <c:pt idx="3818">
                  <c:v>2044.16263093881</c:v>
                </c:pt>
                <c:pt idx="3819">
                  <c:v>2040.2351976913601</c:v>
                </c:pt>
                <c:pt idx="3820">
                  <c:v>2065.9542896005401</c:v>
                </c:pt>
                <c:pt idx="3821">
                  <c:v>2053.3982557016802</c:v>
                </c:pt>
                <c:pt idx="3822">
                  <c:v>2081.19275190492</c:v>
                </c:pt>
                <c:pt idx="3823">
                  <c:v>2074.2764352813601</c:v>
                </c:pt>
                <c:pt idx="3824">
                  <c:v>2099.50071362982</c:v>
                </c:pt>
                <c:pt idx="3825">
                  <c:v>2089.27437069601</c:v>
                </c:pt>
                <c:pt idx="3826">
                  <c:v>2108.0973212684498</c:v>
                </c:pt>
                <c:pt idx="3827">
                  <c:v>2104.4201169500798</c:v>
                </c:pt>
                <c:pt idx="3828">
                  <c:v>2091.5017884394201</c:v>
                </c:pt>
                <c:pt idx="3829">
                  <c:v>2061.0474809229199</c:v>
                </c:pt>
                <c:pt idx="3830">
                  <c:v>2056.1488082319001</c:v>
                </c:pt>
                <c:pt idx="3831">
                  <c:v>2061.0219968101201</c:v>
                </c:pt>
                <c:pt idx="3832">
                  <c:v>2086.2373115864698</c:v>
                </c:pt>
                <c:pt idx="3833">
                  <c:v>2067.88724075851</c:v>
                </c:pt>
                <c:pt idx="3834">
                  <c:v>2059.6908719502999</c:v>
                </c:pt>
                <c:pt idx="3835">
                  <c:v>2066.9648541660899</c:v>
                </c:pt>
                <c:pt idx="3836">
                  <c:v>2080.6177622591499</c:v>
                </c:pt>
                <c:pt idx="3837">
                  <c:v>2076.3337338901201</c:v>
                </c:pt>
                <c:pt idx="3838">
                  <c:v>2081.9039764782601</c:v>
                </c:pt>
                <c:pt idx="3839">
                  <c:v>2091.1811724097702</c:v>
                </c:pt>
                <c:pt idx="3840">
                  <c:v>2102.0553488088599</c:v>
                </c:pt>
                <c:pt idx="3841">
                  <c:v>2092.4295913531801</c:v>
                </c:pt>
                <c:pt idx="3842">
                  <c:v>2095.8353553612401</c:v>
                </c:pt>
                <c:pt idx="3843">
                  <c:v>2106.6262636496199</c:v>
                </c:pt>
                <c:pt idx="3844">
                  <c:v>2104.9857874947202</c:v>
                </c:pt>
                <c:pt idx="3845">
                  <c:v>2081.17775369019</c:v>
                </c:pt>
                <c:pt idx="3846">
                  <c:v>2100.4009440958698</c:v>
                </c:pt>
                <c:pt idx="3847">
                  <c:v>2097.2888943435501</c:v>
                </c:pt>
                <c:pt idx="3848">
                  <c:v>2107.96407762328</c:v>
                </c:pt>
                <c:pt idx="3849">
                  <c:v>2112.92899971319</c:v>
                </c:pt>
                <c:pt idx="3850">
                  <c:v>2117.6899287490601</c:v>
                </c:pt>
                <c:pt idx="3851">
                  <c:v>2108.9211408292099</c:v>
                </c:pt>
                <c:pt idx="3852">
                  <c:v>2114.7615406108198</c:v>
                </c:pt>
                <c:pt idx="3853">
                  <c:v>2106.8509961674099</c:v>
                </c:pt>
                <c:pt idx="3854">
                  <c:v>2085.5136532975898</c:v>
                </c:pt>
                <c:pt idx="3855">
                  <c:v>2108.2902805086301</c:v>
                </c:pt>
                <c:pt idx="3856">
                  <c:v>2114.48646834084</c:v>
                </c:pt>
                <c:pt idx="3857">
                  <c:v>2089.4601421029502</c:v>
                </c:pt>
                <c:pt idx="3858">
                  <c:v>2080.1450500900501</c:v>
                </c:pt>
                <c:pt idx="3859">
                  <c:v>2087.9973305568101</c:v>
                </c:pt>
                <c:pt idx="3860">
                  <c:v>2116.09511167546</c:v>
                </c:pt>
                <c:pt idx="3861">
                  <c:v>2105.3275425463498</c:v>
                </c:pt>
                <c:pt idx="3862">
                  <c:v>2099.11593444562</c:v>
                </c:pt>
                <c:pt idx="3863">
                  <c:v>2098.4776424716702</c:v>
                </c:pt>
                <c:pt idx="3864">
                  <c:v>2121.0952244886598</c:v>
                </c:pt>
                <c:pt idx="3865">
                  <c:v>2122.7341297664302</c:v>
                </c:pt>
                <c:pt idx="3866">
                  <c:v>2129.2039046988998</c:v>
                </c:pt>
                <c:pt idx="3867">
                  <c:v>2127.82505877124</c:v>
                </c:pt>
                <c:pt idx="3868">
                  <c:v>2125.8487640357098</c:v>
                </c:pt>
                <c:pt idx="3869">
                  <c:v>2130.8168954617599</c:v>
                </c:pt>
                <c:pt idx="3870">
                  <c:v>2126.06140886918</c:v>
                </c:pt>
                <c:pt idx="3871">
                  <c:v>2104.1993725444099</c:v>
                </c:pt>
                <c:pt idx="3872">
                  <c:v>2123.4758687950198</c:v>
                </c:pt>
                <c:pt idx="3873">
                  <c:v>2120.7897623846402</c:v>
                </c:pt>
                <c:pt idx="3874">
                  <c:v>2107.3895783551202</c:v>
                </c:pt>
                <c:pt idx="3875">
                  <c:v>2111.7315555442501</c:v>
                </c:pt>
                <c:pt idx="3876">
                  <c:v>2109.59719320251</c:v>
                </c:pt>
                <c:pt idx="3877">
                  <c:v>2114.0673737123502</c:v>
                </c:pt>
                <c:pt idx="3878">
                  <c:v>2095.8440838400202</c:v>
                </c:pt>
                <c:pt idx="3879">
                  <c:v>2092.8309484255701</c:v>
                </c:pt>
                <c:pt idx="3880">
                  <c:v>2079.2803854419099</c:v>
                </c:pt>
                <c:pt idx="3881">
                  <c:v>2080.1520763920398</c:v>
                </c:pt>
                <c:pt idx="3882">
                  <c:v>2105.2022673126298</c:v>
                </c:pt>
                <c:pt idx="3883">
                  <c:v>2108.8561965327199</c:v>
                </c:pt>
                <c:pt idx="3884">
                  <c:v>2094.1056542483302</c:v>
                </c:pt>
                <c:pt idx="3885">
                  <c:v>2084.4252841216298</c:v>
                </c:pt>
                <c:pt idx="3886">
                  <c:v>2096.2923688099099</c:v>
                </c:pt>
                <c:pt idx="3887">
                  <c:v>2100.4437209033699</c:v>
                </c:pt>
                <c:pt idx="3888">
                  <c:v>2121.2354112715798</c:v>
                </c:pt>
                <c:pt idx="3889">
                  <c:v>2109.9882780011299</c:v>
                </c:pt>
                <c:pt idx="3890">
                  <c:v>2122.8467894446298</c:v>
                </c:pt>
                <c:pt idx="3891">
                  <c:v>2124.19847545839</c:v>
                </c:pt>
                <c:pt idx="3892">
                  <c:v>2108.5780593228001</c:v>
                </c:pt>
                <c:pt idx="3893">
                  <c:v>2102.3120563613602</c:v>
                </c:pt>
                <c:pt idx="3894">
                  <c:v>2101.4873869614999</c:v>
                </c:pt>
                <c:pt idx="3895">
                  <c:v>2057.6410918901802</c:v>
                </c:pt>
                <c:pt idx="3896">
                  <c:v>2063.1118322236698</c:v>
                </c:pt>
                <c:pt idx="3897">
                  <c:v>2077.4243417120101</c:v>
                </c:pt>
                <c:pt idx="3898">
                  <c:v>2076.7757002569801</c:v>
                </c:pt>
                <c:pt idx="3899">
                  <c:v>2068.7566460202402</c:v>
                </c:pt>
                <c:pt idx="3900">
                  <c:v>2081.34093376698</c:v>
                </c:pt>
                <c:pt idx="3901">
                  <c:v>2046.6840334527301</c:v>
                </c:pt>
                <c:pt idx="3902">
                  <c:v>2051.3113582237902</c:v>
                </c:pt>
                <c:pt idx="3903">
                  <c:v>2076.6183523557302</c:v>
                </c:pt>
                <c:pt idx="3904">
                  <c:v>2099.5991931722401</c:v>
                </c:pt>
                <c:pt idx="3905">
                  <c:v>2108.9549682367201</c:v>
                </c:pt>
                <c:pt idx="3906">
                  <c:v>2107.4030475321501</c:v>
                </c:pt>
                <c:pt idx="3907">
                  <c:v>2124.2864594386101</c:v>
                </c:pt>
                <c:pt idx="3908">
                  <c:v>2126.6439439242099</c:v>
                </c:pt>
                <c:pt idx="3909">
                  <c:v>2128.28356697046</c:v>
                </c:pt>
                <c:pt idx="3910">
                  <c:v>2119.2099513663402</c:v>
                </c:pt>
                <c:pt idx="3911">
                  <c:v>2114.1512378337802</c:v>
                </c:pt>
                <c:pt idx="3912">
                  <c:v>2102.1479844646501</c:v>
                </c:pt>
                <c:pt idx="3913">
                  <c:v>2079.6492126246098</c:v>
                </c:pt>
                <c:pt idx="3914">
                  <c:v>2067.6418261434401</c:v>
                </c:pt>
                <c:pt idx="3915">
                  <c:v>2093.25334251095</c:v>
                </c:pt>
                <c:pt idx="3916">
                  <c:v>2108.5685642213398</c:v>
                </c:pt>
                <c:pt idx="3917">
                  <c:v>2108.6299535420499</c:v>
                </c:pt>
                <c:pt idx="3918">
                  <c:v>2103.8353651370599</c:v>
                </c:pt>
                <c:pt idx="3919">
                  <c:v>2098.0396633671098</c:v>
                </c:pt>
                <c:pt idx="3920">
                  <c:v>2093.3239169262301</c:v>
                </c:pt>
                <c:pt idx="3921">
                  <c:v>2099.8422217913399</c:v>
                </c:pt>
                <c:pt idx="3922">
                  <c:v>2083.5585172902902</c:v>
                </c:pt>
                <c:pt idx="3923">
                  <c:v>2077.5684171683101</c:v>
                </c:pt>
                <c:pt idx="3924">
                  <c:v>2104.1825034718099</c:v>
                </c:pt>
                <c:pt idx="3925">
                  <c:v>2084.0735079157398</c:v>
                </c:pt>
                <c:pt idx="3926">
                  <c:v>2086.0464367455302</c:v>
                </c:pt>
                <c:pt idx="3927">
                  <c:v>2083.3873035973902</c:v>
                </c:pt>
                <c:pt idx="3928">
                  <c:v>2091.5436408942001</c:v>
                </c:pt>
                <c:pt idx="3929">
                  <c:v>2102.4363504756202</c:v>
                </c:pt>
                <c:pt idx="3930">
                  <c:v>2096.9193711046</c:v>
                </c:pt>
                <c:pt idx="3931">
                  <c:v>2079.6106568018799</c:v>
                </c:pt>
                <c:pt idx="3932">
                  <c:v>2035.7341442458001</c:v>
                </c:pt>
                <c:pt idx="3933">
                  <c:v>1970.8890645414001</c:v>
                </c:pt>
                <c:pt idx="3934">
                  <c:v>1893.21393883323</c:v>
                </c:pt>
                <c:pt idx="3935">
                  <c:v>1867.6109248627399</c:v>
                </c:pt>
                <c:pt idx="3936">
                  <c:v>1940.5107172512401</c:v>
                </c:pt>
                <c:pt idx="3937">
                  <c:v>1987.66249231146</c:v>
                </c:pt>
                <c:pt idx="3938">
                  <c:v>1988.87140722705</c:v>
                </c:pt>
                <c:pt idx="3939">
                  <c:v>1972.18468871092</c:v>
                </c:pt>
                <c:pt idx="3940">
                  <c:v>1913.85269473879</c:v>
                </c:pt>
                <c:pt idx="3941">
                  <c:v>1948.8626025962701</c:v>
                </c:pt>
                <c:pt idx="3942">
                  <c:v>1951.12778037354</c:v>
                </c:pt>
                <c:pt idx="3943">
                  <c:v>1921.2244033136001</c:v>
                </c:pt>
                <c:pt idx="3944">
                  <c:v>1969.4145121331501</c:v>
                </c:pt>
                <c:pt idx="3945">
                  <c:v>1942.0378135220201</c:v>
                </c:pt>
                <c:pt idx="3946">
                  <c:v>1952.28680840319</c:v>
                </c:pt>
                <c:pt idx="3947">
                  <c:v>1961.0456719107101</c:v>
                </c:pt>
                <c:pt idx="3948">
                  <c:v>1953.0260841301999</c:v>
                </c:pt>
                <c:pt idx="3949">
                  <c:v>1978.08665055805</c:v>
                </c:pt>
                <c:pt idx="3950">
                  <c:v>1995.3107086495399</c:v>
                </c:pt>
                <c:pt idx="3951">
                  <c:v>1990.2042737637601</c:v>
                </c:pt>
                <c:pt idx="3952">
                  <c:v>1958.0328294343999</c:v>
                </c:pt>
                <c:pt idx="3953">
                  <c:v>1966.97027153265</c:v>
                </c:pt>
                <c:pt idx="3954">
                  <c:v>1942.7441268069699</c:v>
                </c:pt>
                <c:pt idx="3955">
                  <c:v>1938.7592864579699</c:v>
                </c:pt>
                <c:pt idx="3956">
                  <c:v>1932.24117395081</c:v>
                </c:pt>
                <c:pt idx="3957">
                  <c:v>1931.3399031876099</c:v>
                </c:pt>
                <c:pt idx="3958">
                  <c:v>1881.7689706629201</c:v>
                </c:pt>
                <c:pt idx="3959">
                  <c:v>1884.0851818742201</c:v>
                </c:pt>
                <c:pt idx="3960">
                  <c:v>1920.0265516397001</c:v>
                </c:pt>
                <c:pt idx="3961">
                  <c:v>1923.82005369167</c:v>
                </c:pt>
                <c:pt idx="3962">
                  <c:v>1951.35983142956</c:v>
                </c:pt>
                <c:pt idx="3963">
                  <c:v>1987.0541437813799</c:v>
                </c:pt>
                <c:pt idx="3964">
                  <c:v>1979.9150477425501</c:v>
                </c:pt>
                <c:pt idx="3965">
                  <c:v>1995.82648154451</c:v>
                </c:pt>
                <c:pt idx="3966">
                  <c:v>2013.4308976293601</c:v>
                </c:pt>
                <c:pt idx="3967">
                  <c:v>2014.8926461319099</c:v>
                </c:pt>
                <c:pt idx="3968">
                  <c:v>2017.4562247175299</c:v>
                </c:pt>
                <c:pt idx="3969">
                  <c:v>2003.69028574359</c:v>
                </c:pt>
                <c:pt idx="3970">
                  <c:v>1994.2423705799799</c:v>
                </c:pt>
                <c:pt idx="3971">
                  <c:v>2023.8617836237299</c:v>
                </c:pt>
                <c:pt idx="3972">
                  <c:v>2033.11039656917</c:v>
                </c:pt>
                <c:pt idx="3973">
                  <c:v>2033.66440481009</c:v>
                </c:pt>
                <c:pt idx="3974">
                  <c:v>2030.7671635219399</c:v>
                </c:pt>
                <c:pt idx="3975">
                  <c:v>2018.94103300702</c:v>
                </c:pt>
                <c:pt idx="3976">
                  <c:v>2052.50882614784</c:v>
                </c:pt>
                <c:pt idx="3977">
                  <c:v>2075.1512780694402</c:v>
                </c:pt>
                <c:pt idx="3978">
                  <c:v>2071.1815203360402</c:v>
                </c:pt>
                <c:pt idx="3979">
                  <c:v>2065.89228840339</c:v>
                </c:pt>
                <c:pt idx="3980">
                  <c:v>2090.3538814400699</c:v>
                </c:pt>
                <c:pt idx="3981">
                  <c:v>2089.40740190725</c:v>
                </c:pt>
                <c:pt idx="3982">
                  <c:v>2079.3598374671701</c:v>
                </c:pt>
                <c:pt idx="3983">
                  <c:v>2104.0490473793502</c:v>
                </c:pt>
                <c:pt idx="3984">
                  <c:v>2109.7875229148599</c:v>
                </c:pt>
                <c:pt idx="3985">
                  <c:v>2102.31368150551</c:v>
                </c:pt>
                <c:pt idx="3986">
                  <c:v>2099.9291454118402</c:v>
                </c:pt>
                <c:pt idx="3987">
                  <c:v>2099.2034899273499</c:v>
                </c:pt>
                <c:pt idx="3988">
                  <c:v>2078.5799955811099</c:v>
                </c:pt>
                <c:pt idx="3989">
                  <c:v>2081.7171869950198</c:v>
                </c:pt>
                <c:pt idx="3990">
                  <c:v>2075.0031674295501</c:v>
                </c:pt>
                <c:pt idx="3991">
                  <c:v>2045.9655657082701</c:v>
                </c:pt>
                <c:pt idx="3992">
                  <c:v>2023.0394329712001</c:v>
                </c:pt>
                <c:pt idx="3993">
                  <c:v>2053.1850023664501</c:v>
                </c:pt>
                <c:pt idx="3994">
                  <c:v>2050.4358729729702</c:v>
                </c:pt>
                <c:pt idx="3995">
                  <c:v>2083.5810116775201</c:v>
                </c:pt>
                <c:pt idx="3996">
                  <c:v>2081.23769595059</c:v>
                </c:pt>
                <c:pt idx="3997">
                  <c:v>2089.16622319115</c:v>
                </c:pt>
                <c:pt idx="3998">
                  <c:v>2086.5899735126</c:v>
                </c:pt>
                <c:pt idx="3999">
                  <c:v>2089.1399159966199</c:v>
                </c:pt>
                <c:pt idx="4000">
                  <c:v>2088.8725782168499</c:v>
                </c:pt>
                <c:pt idx="4001">
                  <c:v>2090.1067763177798</c:v>
                </c:pt>
                <c:pt idx="4002">
                  <c:v>2080.40682861816</c:v>
                </c:pt>
                <c:pt idx="4003">
                  <c:v>2102.6326700488398</c:v>
                </c:pt>
                <c:pt idx="4004">
                  <c:v>2079.5062206969101</c:v>
                </c:pt>
                <c:pt idx="4005">
                  <c:v>2049.6156274237701</c:v>
                </c:pt>
                <c:pt idx="4006">
                  <c:v>2091.6874238329101</c:v>
                </c:pt>
                <c:pt idx="4007">
                  <c:v>2077.07159716452</c:v>
                </c:pt>
                <c:pt idx="4008">
                  <c:v>2063.5936443579899</c:v>
                </c:pt>
                <c:pt idx="4009">
                  <c:v>2047.6231907509</c:v>
                </c:pt>
                <c:pt idx="4010">
                  <c:v>2052.2323464843898</c:v>
                </c:pt>
                <c:pt idx="4011">
                  <c:v>2012.3736975981701</c:v>
                </c:pt>
                <c:pt idx="4012">
                  <c:v>2021.9395528923001</c:v>
                </c:pt>
                <c:pt idx="4013">
                  <c:v>2043.40903554786</c:v>
                </c:pt>
                <c:pt idx="4014">
                  <c:v>2073.06614744429</c:v>
                </c:pt>
                <c:pt idx="4015">
                  <c:v>2041.8878848540101</c:v>
                </c:pt>
                <c:pt idx="4016">
                  <c:v>2005.54971691217</c:v>
                </c:pt>
                <c:pt idx="4017">
                  <c:v>2021.14997427099</c:v>
                </c:pt>
                <c:pt idx="4018">
                  <c:v>2038.96753630167</c:v>
                </c:pt>
                <c:pt idx="4019">
                  <c:v>2064.2920493832999</c:v>
                </c:pt>
                <c:pt idx="4020">
                  <c:v>2060.9882998510702</c:v>
                </c:pt>
                <c:pt idx="4021">
                  <c:v>2056.5007436104802</c:v>
                </c:pt>
                <c:pt idx="4022">
                  <c:v>2078.3618660811699</c:v>
                </c:pt>
                <c:pt idx="4023">
                  <c:v>2063.3552153074702</c:v>
                </c:pt>
                <c:pt idx="4024">
                  <c:v>2043.93686266072</c:v>
                </c:pt>
                <c:pt idx="4025">
                  <c:v>2012.6593712480301</c:v>
                </c:pt>
                <c:pt idx="4026">
                  <c:v>2016.7144265542399</c:v>
                </c:pt>
                <c:pt idx="4027">
                  <c:v>1990.2622927555201</c:v>
                </c:pt>
                <c:pt idx="4028">
                  <c:v>1943.09370248613</c:v>
                </c:pt>
                <c:pt idx="4029">
                  <c:v>1922.0347926739801</c:v>
                </c:pt>
                <c:pt idx="4030">
                  <c:v>1923.67482134495</c:v>
                </c:pt>
                <c:pt idx="4031">
                  <c:v>1938.67893206546</c:v>
                </c:pt>
                <c:pt idx="4032">
                  <c:v>1890.2789148177701</c:v>
                </c:pt>
                <c:pt idx="4033">
                  <c:v>1921.8357608706001</c:v>
                </c:pt>
                <c:pt idx="4034">
                  <c:v>1880.3277963866999</c:v>
                </c:pt>
                <c:pt idx="4035">
                  <c:v>1881.3332441622499</c:v>
                </c:pt>
                <c:pt idx="4036">
                  <c:v>1859.3284619462399</c:v>
                </c:pt>
                <c:pt idx="4037">
                  <c:v>1868.9863167762501</c:v>
                </c:pt>
                <c:pt idx="4038">
                  <c:v>1906.9040755856799</c:v>
                </c:pt>
                <c:pt idx="4039">
                  <c:v>1877.07757149589</c:v>
                </c:pt>
                <c:pt idx="4040">
                  <c:v>1903.6306483067699</c:v>
                </c:pt>
                <c:pt idx="4041">
                  <c:v>1882.9462651833601</c:v>
                </c:pt>
                <c:pt idx="4042">
                  <c:v>1893.3567082853799</c:v>
                </c:pt>
                <c:pt idx="4043">
                  <c:v>1940.23967781845</c:v>
                </c:pt>
                <c:pt idx="4044">
                  <c:v>1939.3793162678501</c:v>
                </c:pt>
                <c:pt idx="4045">
                  <c:v>1903.03151274263</c:v>
                </c:pt>
                <c:pt idx="4046">
                  <c:v>1912.5336076968699</c:v>
                </c:pt>
                <c:pt idx="4047">
                  <c:v>1915.44679169847</c:v>
                </c:pt>
                <c:pt idx="4048">
                  <c:v>1880.05393288391</c:v>
                </c:pt>
                <c:pt idx="4049">
                  <c:v>1853.4350189576801</c:v>
                </c:pt>
                <c:pt idx="4050">
                  <c:v>1852.209817315</c:v>
                </c:pt>
                <c:pt idx="4051">
                  <c:v>1851.86304592344</c:v>
                </c:pt>
                <c:pt idx="4052">
                  <c:v>1829.07834580695</c:v>
                </c:pt>
                <c:pt idx="4053">
                  <c:v>1864.77533008976</c:v>
                </c:pt>
                <c:pt idx="4054">
                  <c:v>1895.5773700755799</c:v>
                </c:pt>
                <c:pt idx="4055">
                  <c:v>1926.8249996812399</c:v>
                </c:pt>
                <c:pt idx="4056">
                  <c:v>1917.8338001634199</c:v>
                </c:pt>
                <c:pt idx="4057">
                  <c:v>1917.7836117450299</c:v>
                </c:pt>
                <c:pt idx="4058">
                  <c:v>1945.50003988755</c:v>
                </c:pt>
                <c:pt idx="4059">
                  <c:v>1921.2684413203899</c:v>
                </c:pt>
                <c:pt idx="4060">
                  <c:v>1929.79767527186</c:v>
                </c:pt>
                <c:pt idx="4061">
                  <c:v>1951.7006648709901</c:v>
                </c:pt>
                <c:pt idx="4062">
                  <c:v>1948.0538513040301</c:v>
                </c:pt>
                <c:pt idx="4063">
                  <c:v>1932.2263947971101</c:v>
                </c:pt>
                <c:pt idx="4064">
                  <c:v>1978.3481163758299</c:v>
                </c:pt>
                <c:pt idx="4065">
                  <c:v>1986.45478641713</c:v>
                </c:pt>
                <c:pt idx="4066">
                  <c:v>1993.4021399067601</c:v>
                </c:pt>
                <c:pt idx="4067">
                  <c:v>1999.98722585877</c:v>
                </c:pt>
                <c:pt idx="4068">
                  <c:v>2001.7588480311099</c:v>
                </c:pt>
                <c:pt idx="4069">
                  <c:v>1979.2607182705201</c:v>
                </c:pt>
                <c:pt idx="4070">
                  <c:v>1989.2649945042499</c:v>
                </c:pt>
                <c:pt idx="4071">
                  <c:v>1989.56828791623</c:v>
                </c:pt>
                <c:pt idx="4072">
                  <c:v>2022.1895722387201</c:v>
                </c:pt>
                <c:pt idx="4073">
                  <c:v>2019.6401297292</c:v>
                </c:pt>
                <c:pt idx="4074">
                  <c:v>2015.92792490639</c:v>
                </c:pt>
                <c:pt idx="4075">
                  <c:v>2027.21739331614</c:v>
                </c:pt>
                <c:pt idx="4076">
                  <c:v>2040.5911529636201</c:v>
                </c:pt>
                <c:pt idx="4077">
                  <c:v>2049.5767766018098</c:v>
                </c:pt>
                <c:pt idx="4078">
                  <c:v>2051.6002316302202</c:v>
                </c:pt>
                <c:pt idx="4079">
                  <c:v>2049.8035026558</c:v>
                </c:pt>
                <c:pt idx="4080">
                  <c:v>2036.7127614671899</c:v>
                </c:pt>
                <c:pt idx="4081">
                  <c:v>2035.93590569549</c:v>
                </c:pt>
                <c:pt idx="4082">
                  <c:v>2037.04946887758</c:v>
                </c:pt>
                <c:pt idx="4083">
                  <c:v>2055.01363349848</c:v>
                </c:pt>
                <c:pt idx="4084">
                  <c:v>2063.9455731810199</c:v>
                </c:pt>
                <c:pt idx="4085">
                  <c:v>2059.7411766011601</c:v>
                </c:pt>
                <c:pt idx="4086">
                  <c:v>2072.77907225028</c:v>
                </c:pt>
                <c:pt idx="4087">
                  <c:v>2066.1294033760801</c:v>
                </c:pt>
                <c:pt idx="4088">
                  <c:v>2045.1667952563901</c:v>
                </c:pt>
                <c:pt idx="4089">
                  <c:v>2066.6648189461198</c:v>
                </c:pt>
                <c:pt idx="4090">
                  <c:v>2041.91194167238</c:v>
                </c:pt>
                <c:pt idx="4091">
                  <c:v>2047.59713240524</c:v>
                </c:pt>
                <c:pt idx="4092">
                  <c:v>2041.98604467212</c:v>
                </c:pt>
                <c:pt idx="4093">
                  <c:v>2061.7184466692602</c:v>
                </c:pt>
                <c:pt idx="4094">
                  <c:v>2082.4206422921998</c:v>
                </c:pt>
                <c:pt idx="4095">
                  <c:v>2082.78309104238</c:v>
                </c:pt>
                <c:pt idx="4096">
                  <c:v>2080.7329648234199</c:v>
                </c:pt>
                <c:pt idx="4097">
                  <c:v>2094.34033108115</c:v>
                </c:pt>
                <c:pt idx="4098">
                  <c:v>2100.7987332940202</c:v>
                </c:pt>
                <c:pt idx="4099">
                  <c:v>2102.3966553845999</c:v>
                </c:pt>
                <c:pt idx="4100">
                  <c:v>2091.4836606396002</c:v>
                </c:pt>
                <c:pt idx="4101">
                  <c:v>2091.5801018706402</c:v>
                </c:pt>
                <c:pt idx="4102">
                  <c:v>2087.7944702435002</c:v>
                </c:pt>
                <c:pt idx="4103">
                  <c:v>2091.69854481829</c:v>
                </c:pt>
                <c:pt idx="4104">
                  <c:v>2095.15439361481</c:v>
                </c:pt>
                <c:pt idx="4105">
                  <c:v>2075.8106634737401</c:v>
                </c:pt>
                <c:pt idx="4106">
                  <c:v>2065.2963010051599</c:v>
                </c:pt>
                <c:pt idx="4107">
                  <c:v>2081.4302172006201</c:v>
                </c:pt>
                <c:pt idx="4108">
                  <c:v>2063.3668538898701</c:v>
                </c:pt>
                <c:pt idx="4109">
                  <c:v>2051.12126197926</c:v>
                </c:pt>
                <c:pt idx="4110">
                  <c:v>2050.6287420499302</c:v>
                </c:pt>
                <c:pt idx="4111">
                  <c:v>2057.1424213606301</c:v>
                </c:pt>
                <c:pt idx="4112">
                  <c:v>2058.6910661584102</c:v>
                </c:pt>
                <c:pt idx="4113">
                  <c:v>2084.3861226133299</c:v>
                </c:pt>
                <c:pt idx="4114">
                  <c:v>2064.4619029935502</c:v>
                </c:pt>
                <c:pt idx="4115">
                  <c:v>2064.1074656146102</c:v>
                </c:pt>
                <c:pt idx="4116">
                  <c:v>2046.61292261416</c:v>
                </c:pt>
                <c:pt idx="4117">
                  <c:v>2066.6571610419101</c:v>
                </c:pt>
                <c:pt idx="4118">
                  <c:v>2047.2058127274199</c:v>
                </c:pt>
                <c:pt idx="4119">
                  <c:v>2047.6272305969801</c:v>
                </c:pt>
                <c:pt idx="4120">
                  <c:v>2040.0398896361901</c:v>
                </c:pt>
                <c:pt idx="4121">
                  <c:v>2052.31805289781</c:v>
                </c:pt>
                <c:pt idx="4122">
                  <c:v>2048.0432790190598</c:v>
                </c:pt>
                <c:pt idx="4123">
                  <c:v>2076.0578170170102</c:v>
                </c:pt>
                <c:pt idx="4124">
                  <c:v>2090.5430039206799</c:v>
                </c:pt>
                <c:pt idx="4125">
                  <c:v>2090.1009750070102</c:v>
                </c:pt>
                <c:pt idx="4126">
                  <c:v>2099.06046094773</c:v>
                </c:pt>
                <c:pt idx="4127">
                  <c:v>2096.96419507051</c:v>
                </c:pt>
                <c:pt idx="4128">
                  <c:v>2099.3299950291098</c:v>
                </c:pt>
                <c:pt idx="4129">
                  <c:v>2105.2643409195198</c:v>
                </c:pt>
                <c:pt idx="4130">
                  <c:v>2099.1285740266799</c:v>
                </c:pt>
                <c:pt idx="4131">
                  <c:v>2109.4068447715699</c:v>
                </c:pt>
                <c:pt idx="4132">
                  <c:v>2112.12707167083</c:v>
                </c:pt>
                <c:pt idx="4133">
                  <c:v>2119.1182685772101</c:v>
                </c:pt>
                <c:pt idx="4134">
                  <c:v>2115.47775578852</c:v>
                </c:pt>
                <c:pt idx="4135">
                  <c:v>2096.0710133092002</c:v>
                </c:pt>
                <c:pt idx="4136">
                  <c:v>2079.0589804431902</c:v>
                </c:pt>
                <c:pt idx="4137">
                  <c:v>2075.3159582056401</c:v>
                </c:pt>
                <c:pt idx="4138">
                  <c:v>2071.50228271175</c:v>
                </c:pt>
                <c:pt idx="4139">
                  <c:v>2077.99388932487</c:v>
                </c:pt>
                <c:pt idx="4140">
                  <c:v>2071.2196945687501</c:v>
                </c:pt>
                <c:pt idx="4141">
                  <c:v>2083.2490307026901</c:v>
                </c:pt>
                <c:pt idx="4142">
                  <c:v>2088.8995479027599</c:v>
                </c:pt>
                <c:pt idx="4143">
                  <c:v>2085.4497233948</c:v>
                </c:pt>
                <c:pt idx="4144">
                  <c:v>2113.3206788011798</c:v>
                </c:pt>
                <c:pt idx="4145">
                  <c:v>2037.40518436344</c:v>
                </c:pt>
                <c:pt idx="4146">
                  <c:v>2000.53525368088</c:v>
                </c:pt>
                <c:pt idx="4147">
                  <c:v>2036.0912294648001</c:v>
                </c:pt>
                <c:pt idx="4148">
                  <c:v>2070.7713064510099</c:v>
                </c:pt>
                <c:pt idx="4149">
                  <c:v>2098.8552265056101</c:v>
                </c:pt>
                <c:pt idx="4150">
                  <c:v>2102.9534922367002</c:v>
                </c:pt>
                <c:pt idx="4151">
                  <c:v>2088.5460361504101</c:v>
                </c:pt>
                <c:pt idx="4152">
                  <c:v>2099.7342908189999</c:v>
                </c:pt>
                <c:pt idx="4153">
                  <c:v>2097.8997750081398</c:v>
                </c:pt>
                <c:pt idx="4154">
                  <c:v>2129.89798177988</c:v>
                </c:pt>
                <c:pt idx="4155">
                  <c:v>2137.1597218421298</c:v>
                </c:pt>
                <c:pt idx="4156">
                  <c:v>2152.14139858205</c:v>
                </c:pt>
                <c:pt idx="4157">
                  <c:v>2152.4256572171198</c:v>
                </c:pt>
                <c:pt idx="4158">
                  <c:v>2163.7475359771001</c:v>
                </c:pt>
                <c:pt idx="4159">
                  <c:v>2161.7413340346202</c:v>
                </c:pt>
                <c:pt idx="4160">
                  <c:v>2166.8905245819101</c:v>
                </c:pt>
                <c:pt idx="4161">
                  <c:v>2163.7810993285798</c:v>
                </c:pt>
                <c:pt idx="4162">
                  <c:v>2173.0172120746101</c:v>
                </c:pt>
                <c:pt idx="4163">
                  <c:v>2165.1682977928699</c:v>
                </c:pt>
                <c:pt idx="4164">
                  <c:v>2175.0290623579199</c:v>
                </c:pt>
                <c:pt idx="4165">
                  <c:v>2168.4790742915802</c:v>
                </c:pt>
                <c:pt idx="4166">
                  <c:v>2169.1751918772202</c:v>
                </c:pt>
                <c:pt idx="4167">
                  <c:v>2166.5804205416798</c:v>
                </c:pt>
                <c:pt idx="4168">
                  <c:v>2170.0562602811701</c:v>
                </c:pt>
                <c:pt idx="4169">
                  <c:v>2173.6038598883501</c:v>
                </c:pt>
                <c:pt idx="4170">
                  <c:v>2170.8363912995201</c:v>
                </c:pt>
                <c:pt idx="4171">
                  <c:v>2157.0286485708102</c:v>
                </c:pt>
                <c:pt idx="4172">
                  <c:v>2163.7936743817399</c:v>
                </c:pt>
                <c:pt idx="4173">
                  <c:v>2164.25211542546</c:v>
                </c:pt>
                <c:pt idx="4174">
                  <c:v>2182.8683748861399</c:v>
                </c:pt>
                <c:pt idx="4175">
                  <c:v>2180.8851510448399</c:v>
                </c:pt>
                <c:pt idx="4176">
                  <c:v>2181.7356761885599</c:v>
                </c:pt>
                <c:pt idx="4177">
                  <c:v>2175.4865235992002</c:v>
                </c:pt>
                <c:pt idx="4178">
                  <c:v>2185.7930995977499</c:v>
                </c:pt>
                <c:pt idx="4179">
                  <c:v>2184.0509398489999</c:v>
                </c:pt>
                <c:pt idx="4180">
                  <c:v>2190.14941560125</c:v>
                </c:pt>
                <c:pt idx="4181">
                  <c:v>2178.1494548590899</c:v>
                </c:pt>
                <c:pt idx="4182">
                  <c:v>2182.2188888493201</c:v>
                </c:pt>
                <c:pt idx="4183">
                  <c:v>2187.0248849493701</c:v>
                </c:pt>
                <c:pt idx="4184">
                  <c:v>2183.86815478893</c:v>
                </c:pt>
                <c:pt idx="4185">
                  <c:v>2182.6395481376298</c:v>
                </c:pt>
                <c:pt idx="4186">
                  <c:v>2186.9017991115902</c:v>
                </c:pt>
                <c:pt idx="4187">
                  <c:v>2175.43701051364</c:v>
                </c:pt>
                <c:pt idx="4188">
                  <c:v>2172.4656323201002</c:v>
                </c:pt>
                <c:pt idx="4189">
                  <c:v>2169.04023226751</c:v>
                </c:pt>
                <c:pt idx="4190">
                  <c:v>2180.3774091740802</c:v>
                </c:pt>
                <c:pt idx="4191">
                  <c:v>2176.1226464445899</c:v>
                </c:pt>
                <c:pt idx="4192">
                  <c:v>2170.9469576924498</c:v>
                </c:pt>
                <c:pt idx="4193">
                  <c:v>2170.8632592590402</c:v>
                </c:pt>
                <c:pt idx="4194">
                  <c:v>2179.98420257915</c:v>
                </c:pt>
                <c:pt idx="4195">
                  <c:v>2186.4767390837501</c:v>
                </c:pt>
                <c:pt idx="4196">
                  <c:v>2186.1587276337</c:v>
                </c:pt>
                <c:pt idx="4197">
                  <c:v>2181.2995503213801</c:v>
                </c:pt>
                <c:pt idx="4198">
                  <c:v>2127.8055738487901</c:v>
                </c:pt>
                <c:pt idx="4199">
                  <c:v>2159.0397160825901</c:v>
                </c:pt>
                <c:pt idx="4200">
                  <c:v>2127.0203746731399</c:v>
                </c:pt>
                <c:pt idx="4201">
                  <c:v>2125.7695405924301</c:v>
                </c:pt>
                <c:pt idx="4202">
                  <c:v>2147.2620362114599</c:v>
                </c:pt>
                <c:pt idx="4203">
                  <c:v>2139.1646030153502</c:v>
                </c:pt>
                <c:pt idx="4204">
                  <c:v>2139.1153606973298</c:v>
                </c:pt>
                <c:pt idx="4205">
                  <c:v>2139.7568144289298</c:v>
                </c:pt>
                <c:pt idx="4206">
                  <c:v>2163.1175907882398</c:v>
                </c:pt>
                <c:pt idx="4207">
                  <c:v>2177.18224918231</c:v>
                </c:pt>
                <c:pt idx="4208">
                  <c:v>2164.6948076179101</c:v>
                </c:pt>
                <c:pt idx="4209">
                  <c:v>2146.0973667349799</c:v>
                </c:pt>
                <c:pt idx="4210">
                  <c:v>2159.9280234304701</c:v>
                </c:pt>
                <c:pt idx="4211">
                  <c:v>2171.3693316110798</c:v>
                </c:pt>
                <c:pt idx="4212">
                  <c:v>2151.1314851124898</c:v>
                </c:pt>
                <c:pt idx="4213">
                  <c:v>2168.2720896372898</c:v>
                </c:pt>
                <c:pt idx="4214">
                  <c:v>2161.1966867189799</c:v>
                </c:pt>
                <c:pt idx="4215">
                  <c:v>2150.48960049982</c:v>
                </c:pt>
                <c:pt idx="4216">
                  <c:v>2159.72799819996</c:v>
                </c:pt>
                <c:pt idx="4217">
                  <c:v>2160.7718256122898</c:v>
                </c:pt>
                <c:pt idx="4218">
                  <c:v>2153.7393634283699</c:v>
                </c:pt>
                <c:pt idx="4219">
                  <c:v>2163.6606952522502</c:v>
                </c:pt>
                <c:pt idx="4220">
                  <c:v>2136.72619012924</c:v>
                </c:pt>
                <c:pt idx="4221">
                  <c:v>2139.1764014525002</c:v>
                </c:pt>
                <c:pt idx="4222">
                  <c:v>2132.5464922645701</c:v>
                </c:pt>
                <c:pt idx="4223">
                  <c:v>2132.9784650791698</c:v>
                </c:pt>
                <c:pt idx="4224">
                  <c:v>2126.5033388248698</c:v>
                </c:pt>
                <c:pt idx="4225">
                  <c:v>2139.6040838805998</c:v>
                </c:pt>
                <c:pt idx="4226">
                  <c:v>2144.29028912997</c:v>
                </c:pt>
                <c:pt idx="4227">
                  <c:v>2141.3439113741601</c:v>
                </c:pt>
                <c:pt idx="4228">
                  <c:v>2141.16191143687</c:v>
                </c:pt>
                <c:pt idx="4229">
                  <c:v>2151.3326381174602</c:v>
                </c:pt>
                <c:pt idx="4230">
                  <c:v>2143.1597105159799</c:v>
                </c:pt>
                <c:pt idx="4231">
                  <c:v>2139.4269739450101</c:v>
                </c:pt>
                <c:pt idx="4232">
                  <c:v>2133.03549516063</c:v>
                </c:pt>
                <c:pt idx="4233">
                  <c:v>2126.4075651099902</c:v>
                </c:pt>
                <c:pt idx="4234">
                  <c:v>2126.1532970298399</c:v>
                </c:pt>
                <c:pt idx="4235">
                  <c:v>2111.7225883933402</c:v>
                </c:pt>
                <c:pt idx="4236">
                  <c:v>2097.9437710837401</c:v>
                </c:pt>
                <c:pt idx="4237">
                  <c:v>2088.6635939238899</c:v>
                </c:pt>
                <c:pt idx="4238">
                  <c:v>2085.1763769762701</c:v>
                </c:pt>
                <c:pt idx="4239">
                  <c:v>2131.52356844727</c:v>
                </c:pt>
                <c:pt idx="4240">
                  <c:v>2139.5630090412201</c:v>
                </c:pt>
                <c:pt idx="4241">
                  <c:v>2163.2579034201799</c:v>
                </c:pt>
                <c:pt idx="4242">
                  <c:v>2167.47812974919</c:v>
                </c:pt>
                <c:pt idx="4243">
                  <c:v>2164.4507501909902</c:v>
                </c:pt>
                <c:pt idx="4244">
                  <c:v>2164.2033007482501</c:v>
                </c:pt>
                <c:pt idx="4245">
                  <c:v>2180.38882739364</c:v>
                </c:pt>
                <c:pt idx="4246">
                  <c:v>2176.9409032715798</c:v>
                </c:pt>
                <c:pt idx="4247">
                  <c:v>2187.1210897609599</c:v>
                </c:pt>
                <c:pt idx="4248">
                  <c:v>2181.9017869641598</c:v>
                </c:pt>
                <c:pt idx="4249">
                  <c:v>2198.1827069850501</c:v>
                </c:pt>
                <c:pt idx="4250">
                  <c:v>2202.9368195779398</c:v>
                </c:pt>
                <c:pt idx="4251">
                  <c:v>2204.7229400810502</c:v>
                </c:pt>
                <c:pt idx="4252">
                  <c:v>2213.34856843118</c:v>
                </c:pt>
                <c:pt idx="4253">
                  <c:v>2201.7204991552198</c:v>
                </c:pt>
                <c:pt idx="4254">
                  <c:v>2204.66166270139</c:v>
                </c:pt>
                <c:pt idx="4255">
                  <c:v>2198.810449088</c:v>
                </c:pt>
                <c:pt idx="4256">
                  <c:v>2191.0829567189398</c:v>
                </c:pt>
                <c:pt idx="4257">
                  <c:v>2191.9536671016399</c:v>
                </c:pt>
                <c:pt idx="4258">
                  <c:v>2204.7053873538698</c:v>
                </c:pt>
                <c:pt idx="4259">
                  <c:v>2212.2307766723002</c:v>
                </c:pt>
                <c:pt idx="4260">
                  <c:v>2241.3546435787698</c:v>
                </c:pt>
                <c:pt idx="4261">
                  <c:v>2246.1878043501101</c:v>
                </c:pt>
                <c:pt idx="4262">
                  <c:v>2259.5286768649798</c:v>
                </c:pt>
                <c:pt idx="4263">
                  <c:v>2256.96320500809</c:v>
                </c:pt>
                <c:pt idx="4264">
                  <c:v>2271.72082981418</c:v>
                </c:pt>
                <c:pt idx="4265">
                  <c:v>2253.2786260766102</c:v>
                </c:pt>
                <c:pt idx="4266">
                  <c:v>2262.0311726029299</c:v>
                </c:pt>
                <c:pt idx="4267">
                  <c:v>2258.0724023327998</c:v>
                </c:pt>
                <c:pt idx="4268">
                  <c:v>2262.53223349574</c:v>
                </c:pt>
                <c:pt idx="4269">
                  <c:v>2270.76166653067</c:v>
                </c:pt>
                <c:pt idx="4270">
                  <c:v>2265.17991854508</c:v>
                </c:pt>
                <c:pt idx="4271">
                  <c:v>2260.9571890424399</c:v>
                </c:pt>
                <c:pt idx="4272">
                  <c:v>2263.78865855089</c:v>
                </c:pt>
                <c:pt idx="4273">
                  <c:v>2268.87549774527</c:v>
                </c:pt>
                <c:pt idx="4274">
                  <c:v>2249.9226157214698</c:v>
                </c:pt>
                <c:pt idx="4275">
                  <c:v>2249.2567692779098</c:v>
                </c:pt>
                <c:pt idx="4276">
                  <c:v>2238.8266817075501</c:v>
                </c:pt>
                <c:pt idx="4277">
                  <c:v>2257.8280264107598</c:v>
                </c:pt>
                <c:pt idx="4278">
                  <c:v>2270.75253006208</c:v>
                </c:pt>
                <c:pt idx="4279">
                  <c:v>2268.9985049367101</c:v>
                </c:pt>
                <c:pt idx="4280">
                  <c:v>2276.98144456208</c:v>
                </c:pt>
                <c:pt idx="4281">
                  <c:v>2268.9042127007701</c:v>
                </c:pt>
                <c:pt idx="4282">
                  <c:v>2268.8994521366899</c:v>
                </c:pt>
                <c:pt idx="4283">
                  <c:v>2275.3158782679702</c:v>
                </c:pt>
                <c:pt idx="4284">
                  <c:v>2270.4428671564801</c:v>
                </c:pt>
                <c:pt idx="4285">
                  <c:v>2274.6377428951801</c:v>
                </c:pt>
                <c:pt idx="4286">
                  <c:v>2267.8886336767</c:v>
                </c:pt>
                <c:pt idx="4287">
                  <c:v>2271.88936882302</c:v>
                </c:pt>
                <c:pt idx="4288">
                  <c:v>2263.6867803261798</c:v>
                </c:pt>
                <c:pt idx="4289">
                  <c:v>2271.3147292377098</c:v>
                </c:pt>
                <c:pt idx="4290">
                  <c:v>2265.2002060513601</c:v>
                </c:pt>
                <c:pt idx="4291">
                  <c:v>2280.0741724414202</c:v>
                </c:pt>
                <c:pt idx="4292">
                  <c:v>2298.36740309787</c:v>
                </c:pt>
                <c:pt idx="4293">
                  <c:v>2296.6808356589499</c:v>
                </c:pt>
                <c:pt idx="4294">
                  <c:v>2294.6897289069302</c:v>
                </c:pt>
                <c:pt idx="4295">
                  <c:v>2280.89629211899</c:v>
                </c:pt>
                <c:pt idx="4296">
                  <c:v>2278.8668906139401</c:v>
                </c:pt>
                <c:pt idx="4297">
                  <c:v>2279.5542905152302</c:v>
                </c:pt>
                <c:pt idx="4298">
                  <c:v>2280.8503539918402</c:v>
                </c:pt>
                <c:pt idx="4299">
                  <c:v>2297.4158570561399</c:v>
                </c:pt>
                <c:pt idx="4300">
                  <c:v>2292.55838564432</c:v>
                </c:pt>
                <c:pt idx="4301">
                  <c:v>2293.0810794510999</c:v>
                </c:pt>
                <c:pt idx="4302">
                  <c:v>2294.6686139670601</c:v>
                </c:pt>
                <c:pt idx="4303">
                  <c:v>2307.8746485799602</c:v>
                </c:pt>
                <c:pt idx="4304">
                  <c:v>2316.0970695871101</c:v>
                </c:pt>
                <c:pt idx="4305">
                  <c:v>2328.2532652969599</c:v>
                </c:pt>
                <c:pt idx="4306">
                  <c:v>2337.5845739169599</c:v>
                </c:pt>
                <c:pt idx="4307">
                  <c:v>2349.24740853808</c:v>
                </c:pt>
                <c:pt idx="4308">
                  <c:v>2347.22353859029</c:v>
                </c:pt>
                <c:pt idx="4309">
                  <c:v>2351.1616992229801</c:v>
                </c:pt>
                <c:pt idx="4310">
                  <c:v>2365.38272393027</c:v>
                </c:pt>
                <c:pt idx="4311">
                  <c:v>2362.8215256018698</c:v>
                </c:pt>
                <c:pt idx="4312">
                  <c:v>2363.8066507956801</c:v>
                </c:pt>
                <c:pt idx="4313">
                  <c:v>2367.3442469724801</c:v>
                </c:pt>
                <c:pt idx="4314">
                  <c:v>2369.7502934270701</c:v>
                </c:pt>
                <c:pt idx="4315">
                  <c:v>2363.6381971289402</c:v>
                </c:pt>
                <c:pt idx="4316">
                  <c:v>2395.9571420636198</c:v>
                </c:pt>
                <c:pt idx="4317">
                  <c:v>2381.9182073412298</c:v>
                </c:pt>
                <c:pt idx="4318">
                  <c:v>2383.1170365800199</c:v>
                </c:pt>
                <c:pt idx="4319">
                  <c:v>2375.3111240962498</c:v>
                </c:pt>
                <c:pt idx="4320">
                  <c:v>2368.3942101841199</c:v>
                </c:pt>
                <c:pt idx="4321">
                  <c:v>2362.9769963468898</c:v>
                </c:pt>
                <c:pt idx="4322">
                  <c:v>2364.86978684424</c:v>
                </c:pt>
                <c:pt idx="4323">
                  <c:v>2372.59775176516</c:v>
                </c:pt>
                <c:pt idx="4324">
                  <c:v>2373.4729821412202</c:v>
                </c:pt>
                <c:pt idx="4325">
                  <c:v>2365.4548960460902</c:v>
                </c:pt>
                <c:pt idx="4326">
                  <c:v>2385.2644650698398</c:v>
                </c:pt>
                <c:pt idx="4327">
                  <c:v>2381.3822478675702</c:v>
                </c:pt>
                <c:pt idx="4328">
                  <c:v>2378.2530512992798</c:v>
                </c:pt>
                <c:pt idx="4329">
                  <c:v>2373.4716089250601</c:v>
                </c:pt>
                <c:pt idx="4330">
                  <c:v>2344.0171188897698</c:v>
                </c:pt>
                <c:pt idx="4331">
                  <c:v>2348.4488358254298</c:v>
                </c:pt>
                <c:pt idx="4332">
                  <c:v>2345.9621629388098</c:v>
                </c:pt>
                <c:pt idx="4333">
                  <c:v>2343.9781399113699</c:v>
                </c:pt>
                <c:pt idx="4334">
                  <c:v>2341.5905947083802</c:v>
                </c:pt>
                <c:pt idx="4335">
                  <c:v>2358.5664621081601</c:v>
                </c:pt>
                <c:pt idx="4336">
                  <c:v>2361.1329611063202</c:v>
                </c:pt>
                <c:pt idx="4337">
                  <c:v>2368.0605682130499</c:v>
                </c:pt>
                <c:pt idx="4338">
                  <c:v>2362.7182203972998</c:v>
                </c:pt>
                <c:pt idx="4339">
                  <c:v>2358.8350901079698</c:v>
                </c:pt>
                <c:pt idx="4340">
                  <c:v>2360.1556906116798</c:v>
                </c:pt>
                <c:pt idx="4341">
                  <c:v>2352.9481905325802</c:v>
                </c:pt>
                <c:pt idx="4342">
                  <c:v>2357.4890699421098</c:v>
                </c:pt>
                <c:pt idx="4343">
                  <c:v>2355.5449917134101</c:v>
                </c:pt>
                <c:pt idx="4344">
                  <c:v>2357.1633808413599</c:v>
                </c:pt>
                <c:pt idx="4345">
                  <c:v>2353.7769915018198</c:v>
                </c:pt>
                <c:pt idx="4346">
                  <c:v>2344.92633234203</c:v>
                </c:pt>
                <c:pt idx="4347">
                  <c:v>2328.9533474915502</c:v>
                </c:pt>
                <c:pt idx="4348">
                  <c:v>2349.0102206680699</c:v>
                </c:pt>
                <c:pt idx="4349">
                  <c:v>2342.1878312870399</c:v>
                </c:pt>
                <c:pt idx="4350">
                  <c:v>2338.16598759004</c:v>
                </c:pt>
                <c:pt idx="4351">
                  <c:v>2355.8440804402799</c:v>
                </c:pt>
                <c:pt idx="4352">
                  <c:v>2348.6949580620098</c:v>
                </c:pt>
                <c:pt idx="4353">
                  <c:v>2374.1506911318702</c:v>
                </c:pt>
                <c:pt idx="4354">
                  <c:v>2388.61492495529</c:v>
                </c:pt>
                <c:pt idx="4355">
                  <c:v>2387.4479308863101</c:v>
                </c:pt>
                <c:pt idx="4356">
                  <c:v>2388.76883613174</c:v>
                </c:pt>
                <c:pt idx="4357">
                  <c:v>2384.1955178138101</c:v>
                </c:pt>
                <c:pt idx="4358">
                  <c:v>2388.3271850824599</c:v>
                </c:pt>
                <c:pt idx="4359">
                  <c:v>2391.1659415048798</c:v>
                </c:pt>
                <c:pt idx="4360">
                  <c:v>2388.1348932933702</c:v>
                </c:pt>
                <c:pt idx="4361">
                  <c:v>2389.52166077732</c:v>
                </c:pt>
                <c:pt idx="4362">
                  <c:v>2399.2857104250102</c:v>
                </c:pt>
                <c:pt idx="4363">
                  <c:v>2399.3773292577998</c:v>
                </c:pt>
                <c:pt idx="4364">
                  <c:v>2396.91942428741</c:v>
                </c:pt>
                <c:pt idx="4365">
                  <c:v>2399.6299593670501</c:v>
                </c:pt>
                <c:pt idx="4366">
                  <c:v>2394.4397979863102</c:v>
                </c:pt>
                <c:pt idx="4367">
                  <c:v>2390.8972261382901</c:v>
                </c:pt>
                <c:pt idx="4368">
                  <c:v>2402.3202821682798</c:v>
                </c:pt>
                <c:pt idx="4369">
                  <c:v>2400.6741690949598</c:v>
                </c:pt>
                <c:pt idx="4370">
                  <c:v>2357.0321672037999</c:v>
                </c:pt>
                <c:pt idx="4371">
                  <c:v>2365.7239626675801</c:v>
                </c:pt>
                <c:pt idx="4372">
                  <c:v>2381.72670416748</c:v>
                </c:pt>
                <c:pt idx="4373">
                  <c:v>2394.0240765692101</c:v>
                </c:pt>
                <c:pt idx="4374">
                  <c:v>2398.4186023842299</c:v>
                </c:pt>
                <c:pt idx="4375">
                  <c:v>2404.3870216977798</c:v>
                </c:pt>
                <c:pt idx="4376">
                  <c:v>2415.0657027403699</c:v>
                </c:pt>
                <c:pt idx="4377">
                  <c:v>2415.8224803903299</c:v>
                </c:pt>
                <c:pt idx="4378">
                  <c:v>2412.9065671479798</c:v>
                </c:pt>
                <c:pt idx="4379">
                  <c:v>2411.7973242573498</c:v>
                </c:pt>
                <c:pt idx="4380">
                  <c:v>2430.0610709494099</c:v>
                </c:pt>
                <c:pt idx="4381">
                  <c:v>2439.0702499802701</c:v>
                </c:pt>
                <c:pt idx="4382">
                  <c:v>2436.0961957704299</c:v>
                </c:pt>
                <c:pt idx="4383">
                  <c:v>2429.3272573536301</c:v>
                </c:pt>
                <c:pt idx="4384">
                  <c:v>2433.1374300827601</c:v>
                </c:pt>
                <c:pt idx="4385">
                  <c:v>2433.7906309396099</c:v>
                </c:pt>
                <c:pt idx="4386">
                  <c:v>2431.7723650030898</c:v>
                </c:pt>
                <c:pt idx="4387">
                  <c:v>2429.3912557922399</c:v>
                </c:pt>
                <c:pt idx="4388">
                  <c:v>2440.34749643737</c:v>
                </c:pt>
                <c:pt idx="4389">
                  <c:v>2437.92048124957</c:v>
                </c:pt>
                <c:pt idx="4390">
                  <c:v>2432.4591271283198</c:v>
                </c:pt>
                <c:pt idx="4391">
                  <c:v>2433.1508288614</c:v>
                </c:pt>
                <c:pt idx="4392">
                  <c:v>2453.45860374935</c:v>
                </c:pt>
                <c:pt idx="4393">
                  <c:v>2437.0281337664901</c:v>
                </c:pt>
                <c:pt idx="4394">
                  <c:v>2435.6116850599301</c:v>
                </c:pt>
                <c:pt idx="4395">
                  <c:v>2434.49740876854</c:v>
                </c:pt>
                <c:pt idx="4396">
                  <c:v>2438.2969118630999</c:v>
                </c:pt>
                <c:pt idx="4397">
                  <c:v>2439.0654771776299</c:v>
                </c:pt>
                <c:pt idx="4398">
                  <c:v>2419.3758615269398</c:v>
                </c:pt>
                <c:pt idx="4399">
                  <c:v>2440.6903289910701</c:v>
                </c:pt>
                <c:pt idx="4400">
                  <c:v>2419.6971113274699</c:v>
                </c:pt>
                <c:pt idx="4401">
                  <c:v>2423.4088910629698</c:v>
                </c:pt>
                <c:pt idx="4402">
                  <c:v>2429.0148792035302</c:v>
                </c:pt>
                <c:pt idx="4403">
                  <c:v>2432.5423402270799</c:v>
                </c:pt>
                <c:pt idx="4404">
                  <c:v>2409.7497799244202</c:v>
                </c:pt>
                <c:pt idx="4405">
                  <c:v>2425.1769614263299</c:v>
                </c:pt>
                <c:pt idx="4406">
                  <c:v>2427.4344884966399</c:v>
                </c:pt>
                <c:pt idx="4407">
                  <c:v>2425.5262141653502</c:v>
                </c:pt>
                <c:pt idx="4408">
                  <c:v>2443.2511766420598</c:v>
                </c:pt>
                <c:pt idx="4409">
                  <c:v>2447.83427596609</c:v>
                </c:pt>
                <c:pt idx="4410">
                  <c:v>2459.2709908213601</c:v>
                </c:pt>
                <c:pt idx="4411">
                  <c:v>2459.1407192177298</c:v>
                </c:pt>
                <c:pt idx="4412">
                  <c:v>2460.61044340936</c:v>
                </c:pt>
                <c:pt idx="4413">
                  <c:v>2473.8277852737901</c:v>
                </c:pt>
                <c:pt idx="4414">
                  <c:v>2473.4493827200299</c:v>
                </c:pt>
                <c:pt idx="4415">
                  <c:v>2472.53585445205</c:v>
                </c:pt>
                <c:pt idx="4416">
                  <c:v>2469.9119171232001</c:v>
                </c:pt>
                <c:pt idx="4417">
                  <c:v>2477.1253697525899</c:v>
                </c:pt>
                <c:pt idx="4418">
                  <c:v>2477.8305107064998</c:v>
                </c:pt>
                <c:pt idx="4419">
                  <c:v>2475.42089093102</c:v>
                </c:pt>
                <c:pt idx="4420">
                  <c:v>2472.0985372059699</c:v>
                </c:pt>
                <c:pt idx="4421">
                  <c:v>2470.3000252601901</c:v>
                </c:pt>
                <c:pt idx="4422">
                  <c:v>2476.3472099535502</c:v>
                </c:pt>
                <c:pt idx="4423">
                  <c:v>2477.5680969176201</c:v>
                </c:pt>
                <c:pt idx="4424">
                  <c:v>2472.1576280377199</c:v>
                </c:pt>
                <c:pt idx="4425">
                  <c:v>2476.8309965460899</c:v>
                </c:pt>
                <c:pt idx="4426">
                  <c:v>2480.91202138365</c:v>
                </c:pt>
                <c:pt idx="4427">
                  <c:v>2474.91884092175</c:v>
                </c:pt>
                <c:pt idx="4428">
                  <c:v>2474.01707981252</c:v>
                </c:pt>
                <c:pt idx="4429">
                  <c:v>2438.2097100884598</c:v>
                </c:pt>
                <c:pt idx="4430">
                  <c:v>2441.3202405643601</c:v>
                </c:pt>
                <c:pt idx="4431">
                  <c:v>2465.8358122222699</c:v>
                </c:pt>
                <c:pt idx="4432">
                  <c:v>2464.6099933352998</c:v>
                </c:pt>
                <c:pt idx="4433">
                  <c:v>2468.10726011015</c:v>
                </c:pt>
                <c:pt idx="4434">
                  <c:v>2430.0078784774701</c:v>
                </c:pt>
                <c:pt idx="4435">
                  <c:v>2425.5521696646201</c:v>
                </c:pt>
                <c:pt idx="4436">
                  <c:v>2428.3679855596702</c:v>
                </c:pt>
                <c:pt idx="4437">
                  <c:v>2452.5102728913098</c:v>
                </c:pt>
                <c:pt idx="4438">
                  <c:v>2444.04324533913</c:v>
                </c:pt>
                <c:pt idx="4439">
                  <c:v>2438.96811981577</c:v>
                </c:pt>
                <c:pt idx="4440">
                  <c:v>2443.0457983411002</c:v>
                </c:pt>
                <c:pt idx="4441">
                  <c:v>2444.24031517293</c:v>
                </c:pt>
                <c:pt idx="4442">
                  <c:v>2446.2955235941899</c:v>
                </c:pt>
                <c:pt idx="4443">
                  <c:v>2457.5858115205201</c:v>
                </c:pt>
                <c:pt idx="4444">
                  <c:v>2471.6502079420102</c:v>
                </c:pt>
                <c:pt idx="4445">
                  <c:v>2476.5523893888198</c:v>
                </c:pt>
                <c:pt idx="4446">
                  <c:v>2457.8498705638399</c:v>
                </c:pt>
                <c:pt idx="4447">
                  <c:v>2465.5436228672902</c:v>
                </c:pt>
                <c:pt idx="4448">
                  <c:v>2465.1021359574302</c:v>
                </c:pt>
                <c:pt idx="4449">
                  <c:v>2461.4336439222102</c:v>
                </c:pt>
                <c:pt idx="4450">
                  <c:v>2488.1079650553902</c:v>
                </c:pt>
                <c:pt idx="4451">
                  <c:v>2496.4836195681</c:v>
                </c:pt>
                <c:pt idx="4452">
                  <c:v>2498.3708154600399</c:v>
                </c:pt>
                <c:pt idx="4453">
                  <c:v>2495.6191538507201</c:v>
                </c:pt>
                <c:pt idx="4454">
                  <c:v>2500.2258576201998</c:v>
                </c:pt>
                <c:pt idx="4455">
                  <c:v>2503.86955626197</c:v>
                </c:pt>
                <c:pt idx="4456">
                  <c:v>2506.6479354336402</c:v>
                </c:pt>
                <c:pt idx="4457">
                  <c:v>2508.23604836287</c:v>
                </c:pt>
                <c:pt idx="4458">
                  <c:v>2500.6026174977401</c:v>
                </c:pt>
                <c:pt idx="4459">
                  <c:v>2502.2222245405401</c:v>
                </c:pt>
                <c:pt idx="4460">
                  <c:v>2496.6605903075902</c:v>
                </c:pt>
                <c:pt idx="4461">
                  <c:v>2496.8408940904601</c:v>
                </c:pt>
                <c:pt idx="4462">
                  <c:v>2507.04328115815</c:v>
                </c:pt>
                <c:pt idx="4463">
                  <c:v>2510.06199183029</c:v>
                </c:pt>
                <c:pt idx="4464">
                  <c:v>2519.3596719060702</c:v>
                </c:pt>
                <c:pt idx="4465">
                  <c:v>2529.1152990601499</c:v>
                </c:pt>
                <c:pt idx="4466">
                  <c:v>2534.57968304414</c:v>
                </c:pt>
                <c:pt idx="4467">
                  <c:v>2537.7412400060002</c:v>
                </c:pt>
                <c:pt idx="4468">
                  <c:v>2552.0653990718702</c:v>
                </c:pt>
                <c:pt idx="4469">
                  <c:v>2549.3315089021298</c:v>
                </c:pt>
                <c:pt idx="4470">
                  <c:v>2544.7285771561701</c:v>
                </c:pt>
                <c:pt idx="4471">
                  <c:v>2550.6424334052299</c:v>
                </c:pt>
                <c:pt idx="4472">
                  <c:v>2555.2407886846399</c:v>
                </c:pt>
                <c:pt idx="4473">
                  <c:v>2550.9330093849298</c:v>
                </c:pt>
                <c:pt idx="4474">
                  <c:v>2553.1693728502601</c:v>
                </c:pt>
                <c:pt idx="4475">
                  <c:v>2557.6397377800899</c:v>
                </c:pt>
                <c:pt idx="4476">
                  <c:v>2559.3563108588</c:v>
                </c:pt>
                <c:pt idx="4477">
                  <c:v>2561.2644527328398</c:v>
                </c:pt>
                <c:pt idx="4478">
                  <c:v>2562.1037547779802</c:v>
                </c:pt>
                <c:pt idx="4479">
                  <c:v>2575.2058778891001</c:v>
                </c:pt>
                <c:pt idx="4480">
                  <c:v>2564.9785238794798</c:v>
                </c:pt>
                <c:pt idx="4481">
                  <c:v>2569.1342599453401</c:v>
                </c:pt>
                <c:pt idx="4482">
                  <c:v>2557.1509845873202</c:v>
                </c:pt>
                <c:pt idx="4483">
                  <c:v>2560.3991945194298</c:v>
                </c:pt>
                <c:pt idx="4484">
                  <c:v>2581.0657031342998</c:v>
                </c:pt>
                <c:pt idx="4485">
                  <c:v>2572.8336032472798</c:v>
                </c:pt>
                <c:pt idx="4486">
                  <c:v>2575.2638304521402</c:v>
                </c:pt>
                <c:pt idx="4487">
                  <c:v>2579.3558498933598</c:v>
                </c:pt>
                <c:pt idx="4488">
                  <c:v>2579.85165161438</c:v>
                </c:pt>
                <c:pt idx="4489">
                  <c:v>2587.83605703794</c:v>
                </c:pt>
                <c:pt idx="4490">
                  <c:v>2591.1284424031901</c:v>
                </c:pt>
                <c:pt idx="4491">
                  <c:v>2590.6417566441301</c:v>
                </c:pt>
                <c:pt idx="4492">
                  <c:v>2594.37520914878</c:v>
                </c:pt>
                <c:pt idx="4493">
                  <c:v>2584.6212738756899</c:v>
                </c:pt>
                <c:pt idx="4494">
                  <c:v>2582.3000392549302</c:v>
                </c:pt>
                <c:pt idx="4495">
                  <c:v>2584.84482630604</c:v>
                </c:pt>
                <c:pt idx="4496">
                  <c:v>2578.8718241124702</c:v>
                </c:pt>
                <c:pt idx="4497">
                  <c:v>2564.6205095055702</c:v>
                </c:pt>
                <c:pt idx="4498">
                  <c:v>2585.6431638326999</c:v>
                </c:pt>
                <c:pt idx="4499">
                  <c:v>2578.8543239638002</c:v>
                </c:pt>
                <c:pt idx="4500">
                  <c:v>2582.1415887036901</c:v>
                </c:pt>
                <c:pt idx="4501">
                  <c:v>2599.0291929053101</c:v>
                </c:pt>
                <c:pt idx="4502">
                  <c:v>2597.07720261026</c:v>
                </c:pt>
                <c:pt idx="4503">
                  <c:v>2602.4247078124799</c:v>
                </c:pt>
                <c:pt idx="4504">
                  <c:v>2601.4238908289399</c:v>
                </c:pt>
                <c:pt idx="4505">
                  <c:v>2627.0440254406299</c:v>
                </c:pt>
                <c:pt idx="4506">
                  <c:v>2626.06619465416</c:v>
                </c:pt>
                <c:pt idx="4507">
                  <c:v>2647.5799274830702</c:v>
                </c:pt>
                <c:pt idx="4508">
                  <c:v>2642.2157647465701</c:v>
                </c:pt>
                <c:pt idx="4509">
                  <c:v>2639.4370480450002</c:v>
                </c:pt>
                <c:pt idx="4510">
                  <c:v>2629.5708449898102</c:v>
                </c:pt>
                <c:pt idx="4511">
                  <c:v>2629.2669138668002</c:v>
                </c:pt>
                <c:pt idx="4512">
                  <c:v>2636.9764936510201</c:v>
                </c:pt>
                <c:pt idx="4513">
                  <c:v>2651.5010002733602</c:v>
                </c:pt>
                <c:pt idx="4514">
                  <c:v>2659.9896497108298</c:v>
                </c:pt>
                <c:pt idx="4515">
                  <c:v>2664.1057286303599</c:v>
                </c:pt>
                <c:pt idx="4516">
                  <c:v>2662.8451882637901</c:v>
                </c:pt>
                <c:pt idx="4517">
                  <c:v>2652.0124436091801</c:v>
                </c:pt>
                <c:pt idx="4518">
                  <c:v>2675.8079812269498</c:v>
                </c:pt>
                <c:pt idx="4519">
                  <c:v>2690.1582514102402</c:v>
                </c:pt>
                <c:pt idx="4520">
                  <c:v>2681.4736294857398</c:v>
                </c:pt>
                <c:pt idx="4521">
                  <c:v>2679.24808450411</c:v>
                </c:pt>
                <c:pt idx="4522">
                  <c:v>2684.56917606759</c:v>
                </c:pt>
                <c:pt idx="4523">
                  <c:v>2683.3372743313798</c:v>
                </c:pt>
                <c:pt idx="4524">
                  <c:v>2680.5044863251201</c:v>
                </c:pt>
                <c:pt idx="4525">
                  <c:v>2682.61992320423</c:v>
                </c:pt>
                <c:pt idx="4526">
                  <c:v>2687.5378291884799</c:v>
                </c:pt>
                <c:pt idx="4527">
                  <c:v>2673.6105231517399</c:v>
                </c:pt>
                <c:pt idx="4528">
                  <c:v>2695.8097718087402</c:v>
                </c:pt>
                <c:pt idx="4529">
                  <c:v>2713.0610059947899</c:v>
                </c:pt>
                <c:pt idx="4530">
                  <c:v>2723.9925953636498</c:v>
                </c:pt>
                <c:pt idx="4531">
                  <c:v>2743.1477732974799</c:v>
                </c:pt>
                <c:pt idx="4532">
                  <c:v>2747.7102333489302</c:v>
                </c:pt>
                <c:pt idx="4533">
                  <c:v>2751.2852488919698</c:v>
                </c:pt>
                <c:pt idx="4534">
                  <c:v>2748.22548996265</c:v>
                </c:pt>
                <c:pt idx="4535">
                  <c:v>2767.5581418168599</c:v>
                </c:pt>
                <c:pt idx="4536">
                  <c:v>2786.24414318655</c:v>
                </c:pt>
                <c:pt idx="4537">
                  <c:v>2776.42002357508</c:v>
                </c:pt>
                <c:pt idx="4538">
                  <c:v>2802.5555741929202</c:v>
                </c:pt>
                <c:pt idx="4539">
                  <c:v>2798.0302570590202</c:v>
                </c:pt>
                <c:pt idx="4540">
                  <c:v>2810.3026834920001</c:v>
                </c:pt>
                <c:pt idx="4541">
                  <c:v>2832.9740997725298</c:v>
                </c:pt>
                <c:pt idx="4542">
                  <c:v>2839.1303619554201</c:v>
                </c:pt>
                <c:pt idx="4543">
                  <c:v>2837.5440076132199</c:v>
                </c:pt>
                <c:pt idx="4544">
                  <c:v>2839.25303121048</c:v>
                </c:pt>
                <c:pt idx="4545">
                  <c:v>2872.8678392431302</c:v>
                </c:pt>
                <c:pt idx="4546">
                  <c:v>2853.52841104039</c:v>
                </c:pt>
                <c:pt idx="4547">
                  <c:v>2822.4339480164799</c:v>
                </c:pt>
                <c:pt idx="4548">
                  <c:v>2823.80993735536</c:v>
                </c:pt>
                <c:pt idx="4549">
                  <c:v>2821.97589276695</c:v>
                </c:pt>
                <c:pt idx="4550">
                  <c:v>2762.12533427265</c:v>
                </c:pt>
                <c:pt idx="4551">
                  <c:v>2648.9390824826301</c:v>
                </c:pt>
                <c:pt idx="4552">
                  <c:v>2695.1442389796798</c:v>
                </c:pt>
                <c:pt idx="4553">
                  <c:v>2681.6601351724698</c:v>
                </c:pt>
                <c:pt idx="4554">
                  <c:v>2580.9994808281899</c:v>
                </c:pt>
                <c:pt idx="4555">
                  <c:v>2619.5455949231</c:v>
                </c:pt>
                <c:pt idx="4556">
                  <c:v>2655.9975272690199</c:v>
                </c:pt>
                <c:pt idx="4557">
                  <c:v>2662.9429033240899</c:v>
                </c:pt>
                <c:pt idx="4558">
                  <c:v>2698.6336625296199</c:v>
                </c:pt>
                <c:pt idx="4559">
                  <c:v>2731.2041407155002</c:v>
                </c:pt>
                <c:pt idx="4560">
                  <c:v>2732.21983679715</c:v>
                </c:pt>
                <c:pt idx="4561">
                  <c:v>2716.2555424986799</c:v>
                </c:pt>
                <c:pt idx="4562">
                  <c:v>2701.32879331402</c:v>
                </c:pt>
                <c:pt idx="4563">
                  <c:v>2703.9612574600401</c:v>
                </c:pt>
                <c:pt idx="4564">
                  <c:v>2747.2985491692998</c:v>
                </c:pt>
                <c:pt idx="4565">
                  <c:v>2779.59597448974</c:v>
                </c:pt>
                <c:pt idx="4566">
                  <c:v>2744.2806905071402</c:v>
                </c:pt>
                <c:pt idx="4567">
                  <c:v>2713.8305387238102</c:v>
                </c:pt>
                <c:pt idx="4568">
                  <c:v>2677.6709360934801</c:v>
                </c:pt>
                <c:pt idx="4569">
                  <c:v>2691.2527686766098</c:v>
                </c:pt>
                <c:pt idx="4570">
                  <c:v>2720.9408972913802</c:v>
                </c:pt>
                <c:pt idx="4571">
                  <c:v>2728.12199978335</c:v>
                </c:pt>
                <c:pt idx="4572">
                  <c:v>2726.8013692490199</c:v>
                </c:pt>
                <c:pt idx="4573">
                  <c:v>2738.9694301485501</c:v>
                </c:pt>
                <c:pt idx="4574">
                  <c:v>2786.5651027531499</c:v>
                </c:pt>
                <c:pt idx="4575">
                  <c:v>2783.0192629328199</c:v>
                </c:pt>
                <c:pt idx="4576">
                  <c:v>2765.3094530812</c:v>
                </c:pt>
                <c:pt idx="4577">
                  <c:v>2749.4822693170599</c:v>
                </c:pt>
                <c:pt idx="4578">
                  <c:v>2747.3298499872599</c:v>
                </c:pt>
                <c:pt idx="4579">
                  <c:v>2752.0117875496298</c:v>
                </c:pt>
                <c:pt idx="4580">
                  <c:v>2712.9173684696998</c:v>
                </c:pt>
                <c:pt idx="4581">
                  <c:v>2716.9422346930501</c:v>
                </c:pt>
                <c:pt idx="4582">
                  <c:v>2711.9280882306998</c:v>
                </c:pt>
                <c:pt idx="4583">
                  <c:v>2643.6921823735702</c:v>
                </c:pt>
                <c:pt idx="4584">
                  <c:v>2588.2627920513301</c:v>
                </c:pt>
                <c:pt idx="4585">
                  <c:v>2658.5541823533599</c:v>
                </c:pt>
                <c:pt idx="4586">
                  <c:v>2612.6245972403799</c:v>
                </c:pt>
                <c:pt idx="4587">
                  <c:v>2604.9974974954798</c:v>
                </c:pt>
                <c:pt idx="4588">
                  <c:v>2640.8659903292901</c:v>
                </c:pt>
                <c:pt idx="4589">
                  <c:v>2581.8816096509699</c:v>
                </c:pt>
                <c:pt idx="4590">
                  <c:v>2614.4456710448899</c:v>
                </c:pt>
                <c:pt idx="4591">
                  <c:v>2644.6879610989899</c:v>
                </c:pt>
                <c:pt idx="4592">
                  <c:v>2662.8362421787801</c:v>
                </c:pt>
                <c:pt idx="4593">
                  <c:v>2604.46938452932</c:v>
                </c:pt>
                <c:pt idx="4594">
                  <c:v>2613.158838761</c:v>
                </c:pt>
                <c:pt idx="4595">
                  <c:v>2656.8679807192798</c:v>
                </c:pt>
                <c:pt idx="4596">
                  <c:v>2642.1902114465702</c:v>
                </c:pt>
                <c:pt idx="4597">
                  <c:v>2663.99480045368</c:v>
                </c:pt>
                <c:pt idx="4598">
                  <c:v>2656.2969056536499</c:v>
                </c:pt>
                <c:pt idx="4599">
                  <c:v>2677.8395628404201</c:v>
                </c:pt>
                <c:pt idx="4600">
                  <c:v>2706.3850873187098</c:v>
                </c:pt>
                <c:pt idx="4601">
                  <c:v>2708.6389528643799</c:v>
                </c:pt>
                <c:pt idx="4602">
                  <c:v>2693.1257302321601</c:v>
                </c:pt>
                <c:pt idx="4603">
                  <c:v>2670.1417556473898</c:v>
                </c:pt>
                <c:pt idx="4604">
                  <c:v>2670.29048159579</c:v>
                </c:pt>
                <c:pt idx="4605">
                  <c:v>2634.5564523615899</c:v>
                </c:pt>
                <c:pt idx="4606">
                  <c:v>2639.39502723851</c:v>
                </c:pt>
                <c:pt idx="4607">
                  <c:v>2666.9427838322799</c:v>
                </c:pt>
                <c:pt idx="4608">
                  <c:v>2669.90627171498</c:v>
                </c:pt>
                <c:pt idx="4609">
                  <c:v>2648.0493647087201</c:v>
                </c:pt>
                <c:pt idx="4610">
                  <c:v>2654.8006518472098</c:v>
                </c:pt>
                <c:pt idx="4611">
                  <c:v>2635.6685473996099</c:v>
                </c:pt>
                <c:pt idx="4612">
                  <c:v>2629.7256154839802</c:v>
                </c:pt>
                <c:pt idx="4613">
                  <c:v>2663.4203373003902</c:v>
                </c:pt>
                <c:pt idx="4614">
                  <c:v>2672.6284981830099</c:v>
                </c:pt>
                <c:pt idx="4615">
                  <c:v>2671.9182617049701</c:v>
                </c:pt>
                <c:pt idx="4616">
                  <c:v>2697.7915487847799</c:v>
                </c:pt>
                <c:pt idx="4617">
                  <c:v>2723.0689028172701</c:v>
                </c:pt>
                <c:pt idx="4618">
                  <c:v>2727.7159275558101</c:v>
                </c:pt>
                <c:pt idx="4619">
                  <c:v>2730.1324574029099</c:v>
                </c:pt>
                <c:pt idx="4620">
                  <c:v>2711.4455236236699</c:v>
                </c:pt>
                <c:pt idx="4621">
                  <c:v>2722.4622972535299</c:v>
                </c:pt>
                <c:pt idx="4622">
                  <c:v>2720.1272067586701</c:v>
                </c:pt>
                <c:pt idx="4623">
                  <c:v>2712.9747135606399</c:v>
                </c:pt>
                <c:pt idx="4624">
                  <c:v>2733.0108196046799</c:v>
                </c:pt>
                <c:pt idx="4625">
                  <c:v>2724.4440411119399</c:v>
                </c:pt>
                <c:pt idx="4626">
                  <c:v>2733.28926883433</c:v>
                </c:pt>
                <c:pt idx="4627">
                  <c:v>2727.7631947083601</c:v>
                </c:pt>
                <c:pt idx="4628">
                  <c:v>2721.3279562726002</c:v>
                </c:pt>
                <c:pt idx="4629">
                  <c:v>2689.8572489475901</c:v>
                </c:pt>
                <c:pt idx="4630">
                  <c:v>2724.00991123216</c:v>
                </c:pt>
                <c:pt idx="4631">
                  <c:v>2705.2747516248301</c:v>
                </c:pt>
                <c:pt idx="4632">
                  <c:v>2734.6188550041102</c:v>
                </c:pt>
                <c:pt idx="4633">
                  <c:v>2746.8711136748602</c:v>
                </c:pt>
                <c:pt idx="4634">
                  <c:v>2748.79518587957</c:v>
                </c:pt>
                <c:pt idx="4635">
                  <c:v>2772.3457853834302</c:v>
                </c:pt>
                <c:pt idx="4636">
                  <c:v>2770.3720468905299</c:v>
                </c:pt>
                <c:pt idx="4637">
                  <c:v>2779.0285906190602</c:v>
                </c:pt>
                <c:pt idx="4638">
                  <c:v>2782.0048600647901</c:v>
                </c:pt>
                <c:pt idx="4639">
                  <c:v>2786.8524730266399</c:v>
                </c:pt>
                <c:pt idx="4640">
                  <c:v>2775.62675114894</c:v>
                </c:pt>
                <c:pt idx="4641">
                  <c:v>2782.48940637841</c:v>
                </c:pt>
                <c:pt idx="4642">
                  <c:v>2779.6630272875</c:v>
                </c:pt>
                <c:pt idx="4643">
                  <c:v>2773.74504085546</c:v>
                </c:pt>
                <c:pt idx="4644">
                  <c:v>2762.5946469127998</c:v>
                </c:pt>
                <c:pt idx="4645">
                  <c:v>2767.3179049554101</c:v>
                </c:pt>
                <c:pt idx="4646">
                  <c:v>2749.7579690310299</c:v>
                </c:pt>
                <c:pt idx="4647">
                  <c:v>2754.8769951095601</c:v>
                </c:pt>
                <c:pt idx="4648">
                  <c:v>2717.07421845109</c:v>
                </c:pt>
                <c:pt idx="4649">
                  <c:v>2723.0588856282302</c:v>
                </c:pt>
                <c:pt idx="4650">
                  <c:v>2699.6262029689301</c:v>
                </c:pt>
                <c:pt idx="4651">
                  <c:v>2716.30993591385</c:v>
                </c:pt>
                <c:pt idx="4652">
                  <c:v>2718.37346502223</c:v>
                </c:pt>
                <c:pt idx="4653">
                  <c:v>2726.7137643405099</c:v>
                </c:pt>
                <c:pt idx="4654">
                  <c:v>2713.2208863969799</c:v>
                </c:pt>
                <c:pt idx="4655">
                  <c:v>2736.61257122801</c:v>
                </c:pt>
                <c:pt idx="4656">
                  <c:v>2759.82191582515</c:v>
                </c:pt>
                <c:pt idx="4657">
                  <c:v>2784.1732403668798</c:v>
                </c:pt>
                <c:pt idx="4658">
                  <c:v>2793.8391511654399</c:v>
                </c:pt>
                <c:pt idx="4659">
                  <c:v>2774.0174783795501</c:v>
                </c:pt>
                <c:pt idx="4660">
                  <c:v>2798.2869223869002</c:v>
                </c:pt>
                <c:pt idx="4661">
                  <c:v>2801.3113726616998</c:v>
                </c:pt>
                <c:pt idx="4662">
                  <c:v>2798.4346041356998</c:v>
                </c:pt>
                <c:pt idx="4663">
                  <c:v>2809.55162235135</c:v>
                </c:pt>
                <c:pt idx="4664">
                  <c:v>2815.6197843403802</c:v>
                </c:pt>
                <c:pt idx="4665">
                  <c:v>2804.4934139566299</c:v>
                </c:pt>
                <c:pt idx="4666">
                  <c:v>2801.82808809172</c:v>
                </c:pt>
                <c:pt idx="4667">
                  <c:v>2806.9828988650902</c:v>
                </c:pt>
                <c:pt idx="4668">
                  <c:v>2820.4041297202898</c:v>
                </c:pt>
                <c:pt idx="4669">
                  <c:v>2846.0670433640598</c:v>
                </c:pt>
                <c:pt idx="4670">
                  <c:v>2837.4399856339601</c:v>
                </c:pt>
                <c:pt idx="4671">
                  <c:v>2818.8176262961601</c:v>
                </c:pt>
                <c:pt idx="4672">
                  <c:v>2802.60144584304</c:v>
                </c:pt>
                <c:pt idx="4673">
                  <c:v>2816.2886310911199</c:v>
                </c:pt>
                <c:pt idx="4674">
                  <c:v>2813.3649089529899</c:v>
                </c:pt>
                <c:pt idx="4675">
                  <c:v>2827.21825838619</c:v>
                </c:pt>
                <c:pt idx="4676">
                  <c:v>2840.3535543807702</c:v>
                </c:pt>
                <c:pt idx="4677">
                  <c:v>2850.39657800445</c:v>
                </c:pt>
                <c:pt idx="4678">
                  <c:v>2858.4515094494</c:v>
                </c:pt>
                <c:pt idx="4679">
                  <c:v>2857.7044950281402</c:v>
                </c:pt>
                <c:pt idx="4680">
                  <c:v>2853.5839477989898</c:v>
                </c:pt>
                <c:pt idx="4681">
                  <c:v>2833.2836316821599</c:v>
                </c:pt>
                <c:pt idx="4682">
                  <c:v>2821.9282342059601</c:v>
                </c:pt>
                <c:pt idx="4683">
                  <c:v>2839.95539086798</c:v>
                </c:pt>
                <c:pt idx="4684">
                  <c:v>2818.3730198970302</c:v>
                </c:pt>
                <c:pt idx="4685">
                  <c:v>2840.6879724707301</c:v>
                </c:pt>
                <c:pt idx="4686">
                  <c:v>2850.1316116040598</c:v>
                </c:pt>
                <c:pt idx="4687">
                  <c:v>2857.0540072342201</c:v>
                </c:pt>
                <c:pt idx="4688">
                  <c:v>2862.9569880949002</c:v>
                </c:pt>
                <c:pt idx="4689">
                  <c:v>2861.8246299141601</c:v>
                </c:pt>
                <c:pt idx="4690">
                  <c:v>2856.9805412893402</c:v>
                </c:pt>
                <c:pt idx="4691">
                  <c:v>2874.6891438910502</c:v>
                </c:pt>
                <c:pt idx="4692">
                  <c:v>2896.7356353035402</c:v>
                </c:pt>
                <c:pt idx="4693">
                  <c:v>2897.52204486357</c:v>
                </c:pt>
                <c:pt idx="4694">
                  <c:v>2914.0413654341301</c:v>
                </c:pt>
                <c:pt idx="4695">
                  <c:v>2901.1265962029802</c:v>
                </c:pt>
                <c:pt idx="4696">
                  <c:v>2901.5176770405201</c:v>
                </c:pt>
                <c:pt idx="4697">
                  <c:v>2896.7232861862199</c:v>
                </c:pt>
                <c:pt idx="4698">
                  <c:v>2888.6017988977201</c:v>
                </c:pt>
                <c:pt idx="4699">
                  <c:v>2878.0524329330101</c:v>
                </c:pt>
                <c:pt idx="4700">
                  <c:v>2871.6815283020701</c:v>
                </c:pt>
                <c:pt idx="4701">
                  <c:v>2877.12614593033</c:v>
                </c:pt>
                <c:pt idx="4702">
                  <c:v>2887.8937973603602</c:v>
                </c:pt>
                <c:pt idx="4703">
                  <c:v>2888.9166550289801</c:v>
                </c:pt>
                <c:pt idx="4704">
                  <c:v>2904.183860264</c:v>
                </c:pt>
                <c:pt idx="4705">
                  <c:v>2904.9753853013699</c:v>
                </c:pt>
                <c:pt idx="4706">
                  <c:v>2888.80114496547</c:v>
                </c:pt>
                <c:pt idx="4707">
                  <c:v>2904.3106462579299</c:v>
                </c:pt>
                <c:pt idx="4708">
                  <c:v>2907.9453942372802</c:v>
                </c:pt>
                <c:pt idx="4709">
                  <c:v>2930.7461520994898</c:v>
                </c:pt>
                <c:pt idx="4710">
                  <c:v>2929.6671956253299</c:v>
                </c:pt>
                <c:pt idx="4711">
                  <c:v>2919.3731493785599</c:v>
                </c:pt>
                <c:pt idx="4712">
                  <c:v>2915.5642837762498</c:v>
                </c:pt>
                <c:pt idx="4713">
                  <c:v>2905.96558764057</c:v>
                </c:pt>
                <c:pt idx="4714">
                  <c:v>2913.99818610583</c:v>
                </c:pt>
                <c:pt idx="4715">
                  <c:v>2913.97813988603</c:v>
                </c:pt>
                <c:pt idx="4716">
                  <c:v>2924.5909370455702</c:v>
                </c:pt>
                <c:pt idx="4717">
                  <c:v>2923.4334526643302</c:v>
                </c:pt>
                <c:pt idx="4718">
                  <c:v>2925.5130376728298</c:v>
                </c:pt>
                <c:pt idx="4719">
                  <c:v>2901.6114880517198</c:v>
                </c:pt>
                <c:pt idx="4720">
                  <c:v>2885.56625227118</c:v>
                </c:pt>
                <c:pt idx="4721">
                  <c:v>2884.4326743419001</c:v>
                </c:pt>
                <c:pt idx="4722">
                  <c:v>2880.3437116676801</c:v>
                </c:pt>
                <c:pt idx="4723">
                  <c:v>2785.6791790990601</c:v>
                </c:pt>
                <c:pt idx="4724">
                  <c:v>2728.3662914992901</c:v>
                </c:pt>
                <c:pt idx="4725">
                  <c:v>2767.1260181810098</c:v>
                </c:pt>
                <c:pt idx="4726">
                  <c:v>2750.7860409097998</c:v>
                </c:pt>
                <c:pt idx="4727">
                  <c:v>2809.91567075273</c:v>
                </c:pt>
                <c:pt idx="4728">
                  <c:v>2809.20908226751</c:v>
                </c:pt>
                <c:pt idx="4729">
                  <c:v>2768.7845929155801</c:v>
                </c:pt>
                <c:pt idx="4730">
                  <c:v>2767.7804874456701</c:v>
                </c:pt>
                <c:pt idx="4731">
                  <c:v>2755.8837584326102</c:v>
                </c:pt>
                <c:pt idx="4732">
                  <c:v>2740.6923846722898</c:v>
                </c:pt>
                <c:pt idx="4733">
                  <c:v>2656.1032247737999</c:v>
                </c:pt>
                <c:pt idx="4734">
                  <c:v>2705.56828097985</c:v>
                </c:pt>
                <c:pt idx="4735">
                  <c:v>2658.6851131378198</c:v>
                </c:pt>
                <c:pt idx="4736">
                  <c:v>2641.2451186667299</c:v>
                </c:pt>
                <c:pt idx="4737">
                  <c:v>2682.63099588862</c:v>
                </c:pt>
                <c:pt idx="4738">
                  <c:v>2711.7444081047302</c:v>
                </c:pt>
                <c:pt idx="4739">
                  <c:v>2740.37245768917</c:v>
                </c:pt>
                <c:pt idx="4740">
                  <c:v>2723.0582781223702</c:v>
                </c:pt>
                <c:pt idx="4741">
                  <c:v>2738.3136785317502</c:v>
                </c:pt>
                <c:pt idx="4742">
                  <c:v>2755.4508359136798</c:v>
                </c:pt>
                <c:pt idx="4743">
                  <c:v>2813.8948144072201</c:v>
                </c:pt>
                <c:pt idx="4744">
                  <c:v>2806.83098780308</c:v>
                </c:pt>
                <c:pt idx="4745">
                  <c:v>2781.0091567204199</c:v>
                </c:pt>
                <c:pt idx="4746">
                  <c:v>2726.2158367041002</c:v>
                </c:pt>
                <c:pt idx="4747">
                  <c:v>2722.1819896262</c:v>
                </c:pt>
                <c:pt idx="4748">
                  <c:v>2701.5761416005198</c:v>
                </c:pt>
                <c:pt idx="4749">
                  <c:v>2730.2025202453101</c:v>
                </c:pt>
                <c:pt idx="4750">
                  <c:v>2736.2689880356502</c:v>
                </c:pt>
                <c:pt idx="4751">
                  <c:v>2690.7312158320901</c:v>
                </c:pt>
                <c:pt idx="4752">
                  <c:v>2641.89029796573</c:v>
                </c:pt>
                <c:pt idx="4753">
                  <c:v>2649.9290793202899</c:v>
                </c:pt>
                <c:pt idx="4754">
                  <c:v>2632.5566345943098</c:v>
                </c:pt>
                <c:pt idx="4755">
                  <c:v>2673.4474145930999</c:v>
                </c:pt>
                <c:pt idx="4756">
                  <c:v>2682.16973062027</c:v>
                </c:pt>
                <c:pt idx="4757">
                  <c:v>2743.7852107165099</c:v>
                </c:pt>
                <c:pt idx="4758">
                  <c:v>2737.7602948259</c:v>
                </c:pt>
                <c:pt idx="4759">
                  <c:v>2760.1742565631598</c:v>
                </c:pt>
                <c:pt idx="4760">
                  <c:v>2790.3694781067102</c:v>
                </c:pt>
                <c:pt idx="4761">
                  <c:v>2700.06436831879</c:v>
                </c:pt>
                <c:pt idx="4762">
                  <c:v>2695.9453547182502</c:v>
                </c:pt>
                <c:pt idx="4763">
                  <c:v>2633.0788205870299</c:v>
                </c:pt>
                <c:pt idx="4764">
                  <c:v>2637.72307069613</c:v>
                </c:pt>
                <c:pt idx="4765">
                  <c:v>2636.7837605198501</c:v>
                </c:pt>
                <c:pt idx="4766">
                  <c:v>2651.0676966616902</c:v>
                </c:pt>
                <c:pt idx="4767">
                  <c:v>2650.5351771228302</c:v>
                </c:pt>
                <c:pt idx="4768">
                  <c:v>2599.95434572976</c:v>
                </c:pt>
                <c:pt idx="4769">
                  <c:v>2545.9397688436702</c:v>
                </c:pt>
                <c:pt idx="4770">
                  <c:v>2546.1611006952598</c:v>
                </c:pt>
                <c:pt idx="4771">
                  <c:v>2506.9552153653499</c:v>
                </c:pt>
                <c:pt idx="4772">
                  <c:v>2467.4184701403501</c:v>
                </c:pt>
                <c:pt idx="4773">
                  <c:v>2416.6183852099398</c:v>
                </c:pt>
                <c:pt idx="4774">
                  <c:v>2351.09953418651</c:v>
                </c:pt>
                <c:pt idx="4775">
                  <c:v>2467.7040648018501</c:v>
                </c:pt>
                <c:pt idx="4776">
                  <c:v>2488.82743619443</c:v>
                </c:pt>
                <c:pt idx="4777">
                  <c:v>2485.7352155441399</c:v>
                </c:pt>
                <c:pt idx="4778">
                  <c:v>2506.8471826272198</c:v>
                </c:pt>
                <c:pt idx="4779">
                  <c:v>2510.0301337680098</c:v>
                </c:pt>
                <c:pt idx="4780">
                  <c:v>2447.89343051591</c:v>
                </c:pt>
                <c:pt idx="4781">
                  <c:v>2531.9434115550098</c:v>
                </c:pt>
                <c:pt idx="4782">
                  <c:v>2549.6900137501798</c:v>
                </c:pt>
                <c:pt idx="4783">
                  <c:v>2574.4109626665099</c:v>
                </c:pt>
                <c:pt idx="4784">
                  <c:v>2584.9636616079301</c:v>
                </c:pt>
                <c:pt idx="4785">
                  <c:v>2596.6405079238398</c:v>
                </c:pt>
                <c:pt idx="4786">
                  <c:v>2596.2573015640401</c:v>
                </c:pt>
                <c:pt idx="4787">
                  <c:v>2582.6138621382001</c:v>
                </c:pt>
                <c:pt idx="4788">
                  <c:v>2610.3025667069301</c:v>
                </c:pt>
                <c:pt idx="4789">
                  <c:v>2616.0971261446798</c:v>
                </c:pt>
                <c:pt idx="4790">
                  <c:v>2635.9566785208299</c:v>
                </c:pt>
                <c:pt idx="4791">
                  <c:v>2670.7117125111099</c:v>
                </c:pt>
                <c:pt idx="4792">
                  <c:v>2632.90392590582</c:v>
                </c:pt>
                <c:pt idx="4793">
                  <c:v>2638.6968458998299</c:v>
                </c:pt>
                <c:pt idx="4794">
                  <c:v>2642.3325665204102</c:v>
                </c:pt>
                <c:pt idx="4795">
                  <c:v>2664.7605095733402</c:v>
                </c:pt>
                <c:pt idx="4796">
                  <c:v>2643.8456861241302</c:v>
                </c:pt>
                <c:pt idx="4797">
                  <c:v>2640.0047230791001</c:v>
                </c:pt>
                <c:pt idx="4798">
                  <c:v>2681.0510862924302</c:v>
                </c:pt>
                <c:pt idx="4799">
                  <c:v>2704.10057970256</c:v>
                </c:pt>
                <c:pt idx="4800">
                  <c:v>2706.5334599593498</c:v>
                </c:pt>
                <c:pt idx="4801">
                  <c:v>2724.8669074195</c:v>
                </c:pt>
                <c:pt idx="4802">
                  <c:v>2737.7021308237299</c:v>
                </c:pt>
                <c:pt idx="4803">
                  <c:v>2731.61498259672</c:v>
                </c:pt>
                <c:pt idx="4804">
                  <c:v>2706.0544351983299</c:v>
                </c:pt>
                <c:pt idx="4805">
                  <c:v>2707.88038489772</c:v>
                </c:pt>
                <c:pt idx="4806">
                  <c:v>2709.8038743006</c:v>
                </c:pt>
                <c:pt idx="4807">
                  <c:v>2744.7335220390501</c:v>
                </c:pt>
                <c:pt idx="4808">
                  <c:v>2753.0335488485298</c:v>
                </c:pt>
                <c:pt idx="4809">
                  <c:v>2745.7297848148601</c:v>
                </c:pt>
                <c:pt idx="4810">
                  <c:v>2775.5971005229899</c:v>
                </c:pt>
                <c:pt idx="4811">
                  <c:v>2779.7580988146701</c:v>
                </c:pt>
                <c:pt idx="4812">
                  <c:v>2784.6961763037698</c:v>
                </c:pt>
                <c:pt idx="4813">
                  <c:v>2774.87612494431</c:v>
                </c:pt>
                <c:pt idx="4814">
                  <c:v>2792.6710222261099</c:v>
                </c:pt>
                <c:pt idx="4815">
                  <c:v>2796.1065493129399</c:v>
                </c:pt>
                <c:pt idx="4816">
                  <c:v>2793.89857957496</c:v>
                </c:pt>
                <c:pt idx="4817">
                  <c:v>2792.3800762076398</c:v>
                </c:pt>
                <c:pt idx="4818">
                  <c:v>2784.4913585212798</c:v>
                </c:pt>
                <c:pt idx="4819">
                  <c:v>2803.6943543530801</c:v>
                </c:pt>
                <c:pt idx="4820">
                  <c:v>2792.8109017188499</c:v>
                </c:pt>
                <c:pt idx="4821">
                  <c:v>2789.65098015286</c:v>
                </c:pt>
                <c:pt idx="4822">
                  <c:v>2771.4476422090402</c:v>
                </c:pt>
                <c:pt idx="4823">
                  <c:v>2748.9257803355399</c:v>
                </c:pt>
                <c:pt idx="4824">
                  <c:v>2743.0676692161301</c:v>
                </c:pt>
                <c:pt idx="4825">
                  <c:v>2783.2950066621202</c:v>
                </c:pt>
                <c:pt idx="4826">
                  <c:v>2791.5222805753601</c:v>
                </c:pt>
                <c:pt idx="4827">
                  <c:v>2810.9175122646702</c:v>
                </c:pt>
                <c:pt idx="4828">
                  <c:v>2808.4827876644799</c:v>
                </c:pt>
                <c:pt idx="4829">
                  <c:v>2822.4766492394801</c:v>
                </c:pt>
                <c:pt idx="4830">
                  <c:v>2832.9405791163599</c:v>
                </c:pt>
                <c:pt idx="4831">
                  <c:v>2832.5673856183598</c:v>
                </c:pt>
                <c:pt idx="4832">
                  <c:v>2824.2258141318798</c:v>
                </c:pt>
                <c:pt idx="4833">
                  <c:v>2854.8766697000301</c:v>
                </c:pt>
                <c:pt idx="4834">
                  <c:v>2800.7124470588601</c:v>
                </c:pt>
                <c:pt idx="4835">
                  <c:v>2798.3616451060102</c:v>
                </c:pt>
                <c:pt idx="4836">
                  <c:v>2818.4578854696301</c:v>
                </c:pt>
                <c:pt idx="4837">
                  <c:v>2805.3731566246902</c:v>
                </c:pt>
                <c:pt idx="4838">
                  <c:v>2815.4372949141598</c:v>
                </c:pt>
                <c:pt idx="4839">
                  <c:v>2834.3998195751501</c:v>
                </c:pt>
                <c:pt idx="4840">
                  <c:v>2867.1938893137999</c:v>
                </c:pt>
                <c:pt idx="4841">
                  <c:v>2867.2364436299199</c:v>
                </c:pt>
                <c:pt idx="4842">
                  <c:v>2873.3991482144502</c:v>
                </c:pt>
                <c:pt idx="4843">
                  <c:v>2879.3907805172898</c:v>
                </c:pt>
                <c:pt idx="4844">
                  <c:v>2892.7443971570401</c:v>
                </c:pt>
                <c:pt idx="4845">
                  <c:v>2895.7705932558702</c:v>
                </c:pt>
                <c:pt idx="4846">
                  <c:v>2878.2006311820801</c:v>
                </c:pt>
                <c:pt idx="4847">
                  <c:v>2888.2104169608001</c:v>
                </c:pt>
                <c:pt idx="4848">
                  <c:v>2888.31945356607</c:v>
                </c:pt>
                <c:pt idx="4849">
                  <c:v>2907.4143830767998</c:v>
                </c:pt>
                <c:pt idx="4850">
                  <c:v>2905.5832738591398</c:v>
                </c:pt>
                <c:pt idx="4851">
                  <c:v>2907.0575482500799</c:v>
                </c:pt>
                <c:pt idx="4852">
                  <c:v>2900.4531359849402</c:v>
                </c:pt>
                <c:pt idx="4853">
                  <c:v>2905.0325202007198</c:v>
                </c:pt>
                <c:pt idx="4854">
                  <c:v>2907.9726774288602</c:v>
                </c:pt>
                <c:pt idx="4855">
                  <c:v>2933.6758184662199</c:v>
                </c:pt>
                <c:pt idx="4856">
                  <c:v>2927.2523650841099</c:v>
                </c:pt>
                <c:pt idx="4857">
                  <c:v>2926.1730754066498</c:v>
                </c:pt>
                <c:pt idx="4858">
                  <c:v>2939.8816692537498</c:v>
                </c:pt>
                <c:pt idx="4859">
                  <c:v>2943.0269196672898</c:v>
                </c:pt>
                <c:pt idx="4860">
                  <c:v>2945.8308868458098</c:v>
                </c:pt>
                <c:pt idx="4861">
                  <c:v>2923.73193818251</c:v>
                </c:pt>
                <c:pt idx="4862">
                  <c:v>2917.5163798788299</c:v>
                </c:pt>
                <c:pt idx="4863">
                  <c:v>2945.6377901022602</c:v>
                </c:pt>
                <c:pt idx="4864">
                  <c:v>2932.4738490857098</c:v>
                </c:pt>
                <c:pt idx="4865">
                  <c:v>2884.0503077962398</c:v>
                </c:pt>
                <c:pt idx="4866">
                  <c:v>2879.41964173619</c:v>
                </c:pt>
                <c:pt idx="4867">
                  <c:v>2870.7170957245098</c:v>
                </c:pt>
                <c:pt idx="4868">
                  <c:v>2881.40051032767</c:v>
                </c:pt>
                <c:pt idx="4869">
                  <c:v>2811.8654001004802</c:v>
                </c:pt>
                <c:pt idx="4870">
                  <c:v>2834.40680015725</c:v>
                </c:pt>
                <c:pt idx="4871">
                  <c:v>2850.96453403231</c:v>
                </c:pt>
                <c:pt idx="4872">
                  <c:v>2876.3169278960199</c:v>
                </c:pt>
                <c:pt idx="4873">
                  <c:v>2859.53234671169</c:v>
                </c:pt>
                <c:pt idx="4874">
                  <c:v>2840.2331323810999</c:v>
                </c:pt>
                <c:pt idx="4875">
                  <c:v>2864.3594093680099</c:v>
                </c:pt>
                <c:pt idx="4876">
                  <c:v>2856.2741510342698</c:v>
                </c:pt>
                <c:pt idx="4877">
                  <c:v>2822.2409559279699</c:v>
                </c:pt>
                <c:pt idx="4878">
                  <c:v>2826.0646864961</c:v>
                </c:pt>
                <c:pt idx="4879">
                  <c:v>2802.3852184126099</c:v>
                </c:pt>
                <c:pt idx="4880">
                  <c:v>2783.0183224371599</c:v>
                </c:pt>
                <c:pt idx="4881">
                  <c:v>2788.8649306177899</c:v>
                </c:pt>
                <c:pt idx="4882">
                  <c:v>2752.0628861321802</c:v>
                </c:pt>
                <c:pt idx="4883">
                  <c:v>2744.44644317851</c:v>
                </c:pt>
                <c:pt idx="4884">
                  <c:v>2803.2725358166699</c:v>
                </c:pt>
                <c:pt idx="4885">
                  <c:v>2826.1505995522002</c:v>
                </c:pt>
                <c:pt idx="4886">
                  <c:v>2843.4903771814502</c:v>
                </c:pt>
                <c:pt idx="4887">
                  <c:v>2873.3420016462501</c:v>
                </c:pt>
                <c:pt idx="4888">
                  <c:v>2886.7341265343798</c:v>
                </c:pt>
                <c:pt idx="4889">
                  <c:v>2885.72214623837</c:v>
                </c:pt>
                <c:pt idx="4890">
                  <c:v>2879.8364590721499</c:v>
                </c:pt>
                <c:pt idx="4891">
                  <c:v>2891.6405345038402</c:v>
                </c:pt>
                <c:pt idx="4892">
                  <c:v>2886.9832099801301</c:v>
                </c:pt>
                <c:pt idx="4893">
                  <c:v>2889.6699778407201</c:v>
                </c:pt>
                <c:pt idx="4894">
                  <c:v>2917.7507616530802</c:v>
                </c:pt>
                <c:pt idx="4895">
                  <c:v>2926.4558150439898</c:v>
                </c:pt>
                <c:pt idx="4896">
                  <c:v>2954.1818728841399</c:v>
                </c:pt>
                <c:pt idx="4897">
                  <c:v>2950.4550132106401</c:v>
                </c:pt>
                <c:pt idx="4898">
                  <c:v>2945.3487961538799</c:v>
                </c:pt>
                <c:pt idx="4899">
                  <c:v>2917.38314043439</c:v>
                </c:pt>
                <c:pt idx="4900">
                  <c:v>2913.7787781963102</c:v>
                </c:pt>
                <c:pt idx="4901">
                  <c:v>2924.9212016279498</c:v>
                </c:pt>
                <c:pt idx="4902">
                  <c:v>2941.76063745793</c:v>
                </c:pt>
                <c:pt idx="4903">
                  <c:v>2964.33284246836</c:v>
                </c:pt>
                <c:pt idx="4904">
                  <c:v>2973.0119275663001</c:v>
                </c:pt>
                <c:pt idx="4905">
                  <c:v>2995.8225920372001</c:v>
                </c:pt>
                <c:pt idx="4906">
                  <c:v>2990.4095826285802</c:v>
                </c:pt>
                <c:pt idx="4907">
                  <c:v>2975.94550124337</c:v>
                </c:pt>
                <c:pt idx="4908">
                  <c:v>2979.62580586898</c:v>
                </c:pt>
                <c:pt idx="4909">
                  <c:v>2993.0699580184601</c:v>
                </c:pt>
                <c:pt idx="4910">
                  <c:v>2999.90694729709</c:v>
                </c:pt>
                <c:pt idx="4911">
                  <c:v>3013.77264907681</c:v>
                </c:pt>
                <c:pt idx="4912">
                  <c:v>3014.29788521303</c:v>
                </c:pt>
                <c:pt idx="4913">
                  <c:v>3004.0431039320301</c:v>
                </c:pt>
                <c:pt idx="4914">
                  <c:v>2984.42347108988</c:v>
                </c:pt>
                <c:pt idx="4915">
                  <c:v>2995.1124645295599</c:v>
                </c:pt>
                <c:pt idx="4916">
                  <c:v>2976.6090569872799</c:v>
                </c:pt>
                <c:pt idx="4917">
                  <c:v>2985.0311553162101</c:v>
                </c:pt>
                <c:pt idx="4918">
                  <c:v>3005.47348730572</c:v>
                </c:pt>
                <c:pt idx="4919">
                  <c:v>3019.5565604111998</c:v>
                </c:pt>
                <c:pt idx="4920">
                  <c:v>3003.6712511099099</c:v>
                </c:pt>
                <c:pt idx="4921">
                  <c:v>3025.85914811883</c:v>
                </c:pt>
                <c:pt idx="4922">
                  <c:v>3020.9681229405701</c:v>
                </c:pt>
                <c:pt idx="4923">
                  <c:v>3013.1818626619602</c:v>
                </c:pt>
                <c:pt idx="4924">
                  <c:v>2980.3788544642698</c:v>
                </c:pt>
                <c:pt idx="4925">
                  <c:v>2953.5601236263301</c:v>
                </c:pt>
                <c:pt idx="4926">
                  <c:v>2932.0452074070399</c:v>
                </c:pt>
                <c:pt idx="4927">
                  <c:v>2844.7427082969102</c:v>
                </c:pt>
                <c:pt idx="4928">
                  <c:v>2881.7740741992202</c:v>
                </c:pt>
                <c:pt idx="4929">
                  <c:v>2883.9844170452202</c:v>
                </c:pt>
                <c:pt idx="4930">
                  <c:v>2938.0945262595101</c:v>
                </c:pt>
                <c:pt idx="4931">
                  <c:v>2918.6456020570899</c:v>
                </c:pt>
                <c:pt idx="4932">
                  <c:v>2883.7494794716999</c:v>
                </c:pt>
                <c:pt idx="4933">
                  <c:v>2926.32477094962</c:v>
                </c:pt>
                <c:pt idx="4934">
                  <c:v>2840.5982828209899</c:v>
                </c:pt>
                <c:pt idx="4935">
                  <c:v>2847.5950637401702</c:v>
                </c:pt>
                <c:pt idx="4936">
                  <c:v>2888.6779814298902</c:v>
                </c:pt>
                <c:pt idx="4937">
                  <c:v>2923.6482259305899</c:v>
                </c:pt>
                <c:pt idx="4938">
                  <c:v>2900.5102677585</c:v>
                </c:pt>
                <c:pt idx="4939">
                  <c:v>2924.4303174900901</c:v>
                </c:pt>
                <c:pt idx="4940">
                  <c:v>2922.9523576930001</c:v>
                </c:pt>
                <c:pt idx="4941">
                  <c:v>2847.11098355785</c:v>
                </c:pt>
                <c:pt idx="4942">
                  <c:v>2878.38388484301</c:v>
                </c:pt>
                <c:pt idx="4943">
                  <c:v>2869.1561113139301</c:v>
                </c:pt>
                <c:pt idx="4944">
                  <c:v>2887.9387900043398</c:v>
                </c:pt>
                <c:pt idx="4945">
                  <c:v>2924.5770989022699</c:v>
                </c:pt>
                <c:pt idx="4946">
                  <c:v>2926.4581286088801</c:v>
                </c:pt>
                <c:pt idx="4947">
                  <c:v>2906.27110646745</c:v>
                </c:pt>
                <c:pt idx="4948">
                  <c:v>2937.7790248924398</c:v>
                </c:pt>
                <c:pt idx="4949">
                  <c:v>2975.99744554974</c:v>
                </c:pt>
                <c:pt idx="4950">
                  <c:v>2978.7078106171398</c:v>
                </c:pt>
                <c:pt idx="4951">
                  <c:v>2978.4337960358198</c:v>
                </c:pt>
                <c:pt idx="4952">
                  <c:v>2979.3855462977999</c:v>
                </c:pt>
                <c:pt idx="4953">
                  <c:v>3000.9263551363501</c:v>
                </c:pt>
                <c:pt idx="4954">
                  <c:v>3009.5718752192201</c:v>
                </c:pt>
                <c:pt idx="4955">
                  <c:v>3007.3873736277501</c:v>
                </c:pt>
                <c:pt idx="4956">
                  <c:v>2997.9595912212399</c:v>
                </c:pt>
                <c:pt idx="4957">
                  <c:v>3005.6964617529302</c:v>
                </c:pt>
                <c:pt idx="4958">
                  <c:v>3006.7299855003898</c:v>
                </c:pt>
                <c:pt idx="4959">
                  <c:v>3006.7907818306999</c:v>
                </c:pt>
                <c:pt idx="4960">
                  <c:v>2992.0722935071799</c:v>
                </c:pt>
                <c:pt idx="4961">
                  <c:v>2991.7790334705801</c:v>
                </c:pt>
                <c:pt idx="4962">
                  <c:v>2966.5960039121401</c:v>
                </c:pt>
                <c:pt idx="4963">
                  <c:v>2984.8683331356401</c:v>
                </c:pt>
                <c:pt idx="4964">
                  <c:v>2977.61743647714</c:v>
                </c:pt>
                <c:pt idx="4965">
                  <c:v>2961.7931162999598</c:v>
                </c:pt>
                <c:pt idx="4966">
                  <c:v>2976.73727174433</c:v>
                </c:pt>
                <c:pt idx="4967">
                  <c:v>2940.2485884777102</c:v>
                </c:pt>
                <c:pt idx="4968">
                  <c:v>2887.6065041629899</c:v>
                </c:pt>
                <c:pt idx="4969">
                  <c:v>2910.6340405401402</c:v>
                </c:pt>
                <c:pt idx="4970">
                  <c:v>2952.0075644404001</c:v>
                </c:pt>
                <c:pt idx="4971">
                  <c:v>2938.7893931236999</c:v>
                </c:pt>
                <c:pt idx="4972">
                  <c:v>2893.0555807820801</c:v>
                </c:pt>
                <c:pt idx="4973">
                  <c:v>2919.4000974809601</c:v>
                </c:pt>
                <c:pt idx="4974">
                  <c:v>2938.1323548147898</c:v>
                </c:pt>
                <c:pt idx="4975">
                  <c:v>2970.2695448855402</c:v>
                </c:pt>
                <c:pt idx="4976">
                  <c:v>2966.1504555803599</c:v>
                </c:pt>
                <c:pt idx="4977">
                  <c:v>2995.6831330241898</c:v>
                </c:pt>
                <c:pt idx="4978">
                  <c:v>2989.6937810436302</c:v>
                </c:pt>
                <c:pt idx="4979">
                  <c:v>2997.9528862060702</c:v>
                </c:pt>
                <c:pt idx="4980">
                  <c:v>2986.2034836123798</c:v>
                </c:pt>
                <c:pt idx="4981">
                  <c:v>3006.7242822969401</c:v>
                </c:pt>
                <c:pt idx="4982">
                  <c:v>2995.9929636091301</c:v>
                </c:pt>
                <c:pt idx="4983">
                  <c:v>3004.5243305027602</c:v>
                </c:pt>
                <c:pt idx="4984">
                  <c:v>3010.2853025981599</c:v>
                </c:pt>
                <c:pt idx="4985">
                  <c:v>3022.5496436901199</c:v>
                </c:pt>
                <c:pt idx="4986">
                  <c:v>3039.4199220226501</c:v>
                </c:pt>
                <c:pt idx="4987">
                  <c:v>3036.8922475774302</c:v>
                </c:pt>
                <c:pt idx="4988">
                  <c:v>3046.76620037161</c:v>
                </c:pt>
                <c:pt idx="4989">
                  <c:v>3037.5644352599602</c:v>
                </c:pt>
                <c:pt idx="4990">
                  <c:v>3066.9147350315902</c:v>
                </c:pt>
                <c:pt idx="4991">
                  <c:v>3078.2697296470401</c:v>
                </c:pt>
                <c:pt idx="4992">
                  <c:v>3074.61591745742</c:v>
                </c:pt>
                <c:pt idx="4993">
                  <c:v>3076.7753427904099</c:v>
                </c:pt>
                <c:pt idx="4994">
                  <c:v>3085.1818609346001</c:v>
                </c:pt>
                <c:pt idx="4995">
                  <c:v>3093.0848032675399</c:v>
                </c:pt>
                <c:pt idx="4996">
                  <c:v>3087.0050177695398</c:v>
                </c:pt>
                <c:pt idx="4997">
                  <c:v>3091.8390160238901</c:v>
                </c:pt>
                <c:pt idx="4998">
                  <c:v>3094.0353401605198</c:v>
                </c:pt>
                <c:pt idx="4999">
                  <c:v>3096.63312689244</c:v>
                </c:pt>
                <c:pt idx="5000">
                  <c:v>3120.4604032335001</c:v>
                </c:pt>
                <c:pt idx="5001">
                  <c:v>3122.0280066761702</c:v>
                </c:pt>
                <c:pt idx="5002">
                  <c:v>3120.1812842673799</c:v>
                </c:pt>
                <c:pt idx="5003">
                  <c:v>3108.4581501789598</c:v>
                </c:pt>
                <c:pt idx="5004">
                  <c:v>3103.5369124181698</c:v>
                </c:pt>
                <c:pt idx="5005">
                  <c:v>3110.2883488152402</c:v>
                </c:pt>
                <c:pt idx="5006">
                  <c:v>3133.64282293013</c:v>
                </c:pt>
                <c:pt idx="5007">
                  <c:v>3140.5198640129402</c:v>
                </c:pt>
                <c:pt idx="5008">
                  <c:v>3153.62807114611</c:v>
                </c:pt>
                <c:pt idx="5009">
                  <c:v>3140.98062770254</c:v>
                </c:pt>
                <c:pt idx="5010">
                  <c:v>3113.8736307849299</c:v>
                </c:pt>
                <c:pt idx="5011">
                  <c:v>3093.2009127132701</c:v>
                </c:pt>
                <c:pt idx="5012">
                  <c:v>3112.7563453632401</c:v>
                </c:pt>
                <c:pt idx="5013">
                  <c:v>3117.42858830673</c:v>
                </c:pt>
                <c:pt idx="5014">
                  <c:v>3145.9110261640299</c:v>
                </c:pt>
                <c:pt idx="5015">
                  <c:v>3135.9613835822101</c:v>
                </c:pt>
                <c:pt idx="5016">
                  <c:v>3132.5186065152202</c:v>
                </c:pt>
                <c:pt idx="5017">
                  <c:v>3141.6266769632498</c:v>
                </c:pt>
                <c:pt idx="5018">
                  <c:v>3168.5691707344499</c:v>
                </c:pt>
                <c:pt idx="5019">
                  <c:v>3168.7996331577601</c:v>
                </c:pt>
                <c:pt idx="5020">
                  <c:v>3191.4490189645699</c:v>
                </c:pt>
                <c:pt idx="5021">
                  <c:v>3192.5185799434998</c:v>
                </c:pt>
                <c:pt idx="5022">
                  <c:v>3191.1420439248</c:v>
                </c:pt>
                <c:pt idx="5023">
                  <c:v>3205.36837781748</c:v>
                </c:pt>
                <c:pt idx="5024">
                  <c:v>3221.2245831094301</c:v>
                </c:pt>
                <c:pt idx="5025">
                  <c:v>3224.00988590514</c:v>
                </c:pt>
                <c:pt idx="5026">
                  <c:v>3223.37570018937</c:v>
                </c:pt>
                <c:pt idx="5027">
                  <c:v>3239.90713774612</c:v>
                </c:pt>
                <c:pt idx="5028">
                  <c:v>3240.0203584226101</c:v>
                </c:pt>
                <c:pt idx="5029">
                  <c:v>3221.2918082338801</c:v>
                </c:pt>
                <c:pt idx="5030">
                  <c:v>3230.7819500904302</c:v>
                </c:pt>
                <c:pt idx="5031">
                  <c:v>3257.8477866116</c:v>
                </c:pt>
                <c:pt idx="5032">
                  <c:v>3234.8485632380798</c:v>
                </c:pt>
                <c:pt idx="5033">
                  <c:v>3246.28255667863</c:v>
                </c:pt>
                <c:pt idx="5034">
                  <c:v>3237.1824519689699</c:v>
                </c:pt>
                <c:pt idx="5035">
                  <c:v>3253.0459435601701</c:v>
                </c:pt>
                <c:pt idx="5036">
                  <c:v>3274.70419343412</c:v>
                </c:pt>
                <c:pt idx="5037">
                  <c:v>3265.3511353379699</c:v>
                </c:pt>
                <c:pt idx="5038">
                  <c:v>3288.1335398178499</c:v>
                </c:pt>
                <c:pt idx="5039">
                  <c:v>3283.1524483937801</c:v>
                </c:pt>
                <c:pt idx="5040">
                  <c:v>3289.29258749272</c:v>
                </c:pt>
                <c:pt idx="5041">
                  <c:v>3316.8058915649899</c:v>
                </c:pt>
                <c:pt idx="5042">
                  <c:v>3329.62265820215</c:v>
                </c:pt>
                <c:pt idx="5043">
                  <c:v>3320.7908480590499</c:v>
                </c:pt>
                <c:pt idx="5044">
                  <c:v>3321.7468532715998</c:v>
                </c:pt>
                <c:pt idx="5045">
                  <c:v>3325.5427890205501</c:v>
                </c:pt>
                <c:pt idx="5046">
                  <c:v>3295.4734493136102</c:v>
                </c:pt>
                <c:pt idx="5047">
                  <c:v>3243.6282038311601</c:v>
                </c:pt>
                <c:pt idx="5048">
                  <c:v>3276.2434398222099</c:v>
                </c:pt>
                <c:pt idx="5049">
                  <c:v>3273.4026027104401</c:v>
                </c:pt>
                <c:pt idx="5050">
                  <c:v>3283.65904348908</c:v>
                </c:pt>
                <c:pt idx="5051">
                  <c:v>3225.5163164640899</c:v>
                </c:pt>
                <c:pt idx="5052">
                  <c:v>3248.9249973609699</c:v>
                </c:pt>
                <c:pt idx="5053">
                  <c:v>3297.5882162896</c:v>
                </c:pt>
                <c:pt idx="5054">
                  <c:v>3334.6942869917998</c:v>
                </c:pt>
                <c:pt idx="5055">
                  <c:v>3345.7808623719502</c:v>
                </c:pt>
                <c:pt idx="5056">
                  <c:v>3327.7068678737201</c:v>
                </c:pt>
                <c:pt idx="5057">
                  <c:v>3352.0939509405798</c:v>
                </c:pt>
                <c:pt idx="5058">
                  <c:v>3357.7472605343901</c:v>
                </c:pt>
                <c:pt idx="5059">
                  <c:v>3379.4521901708699</c:v>
                </c:pt>
                <c:pt idx="5060">
                  <c:v>3373.9373709163501</c:v>
                </c:pt>
                <c:pt idx="5061">
                  <c:v>3380.1573755321301</c:v>
                </c:pt>
                <c:pt idx="5062">
                  <c:v>3370.2864814712502</c:v>
                </c:pt>
                <c:pt idx="5063">
                  <c:v>3386.1527183522198</c:v>
                </c:pt>
                <c:pt idx="5064">
                  <c:v>3373.2315060711799</c:v>
                </c:pt>
                <c:pt idx="5065">
                  <c:v>3337.7470178774702</c:v>
                </c:pt>
                <c:pt idx="5066">
                  <c:v>3225.8864022371599</c:v>
                </c:pt>
                <c:pt idx="5067">
                  <c:v>3128.2065811070702</c:v>
                </c:pt>
                <c:pt idx="5068">
                  <c:v>3116.38984930573</c:v>
                </c:pt>
                <c:pt idx="5069">
                  <c:v>2978.7578316586</c:v>
                </c:pt>
                <c:pt idx="5070">
                  <c:v>2954.2236843686301</c:v>
                </c:pt>
                <c:pt idx="5071">
                  <c:v>3090.2328404547802</c:v>
                </c:pt>
                <c:pt idx="5072">
                  <c:v>3003.3651720328098</c:v>
                </c:pt>
                <c:pt idx="5073">
                  <c:v>3130.1168787338502</c:v>
                </c:pt>
                <c:pt idx="5074">
                  <c:v>3023.94031078543</c:v>
                </c:pt>
                <c:pt idx="5075">
                  <c:v>2972.3719071216601</c:v>
                </c:pt>
                <c:pt idx="5076">
                  <c:v>2746.5595752904601</c:v>
                </c:pt>
                <c:pt idx="5077">
                  <c:v>2882.22549945844</c:v>
                </c:pt>
                <c:pt idx="5078">
                  <c:v>2741.3835884969599</c:v>
                </c:pt>
                <c:pt idx="5079">
                  <c:v>2480.6410621926898</c:v>
                </c:pt>
                <c:pt idx="5080">
                  <c:v>2711.0216933696302</c:v>
                </c:pt>
                <c:pt idx="5081">
                  <c:v>2386.1339329628099</c:v>
                </c:pt>
                <c:pt idx="5082">
                  <c:v>2529.1941987685</c:v>
                </c:pt>
                <c:pt idx="5083">
                  <c:v>2398.09522057496</c:v>
                </c:pt>
                <c:pt idx="5084">
                  <c:v>2409.3865927922102</c:v>
                </c:pt>
                <c:pt idx="5085">
                  <c:v>2304.9163004028201</c:v>
                </c:pt>
                <c:pt idx="5086">
                  <c:v>2237.3953981131499</c:v>
                </c:pt>
                <c:pt idx="5087">
                  <c:v>2447.33036756416</c:v>
                </c:pt>
                <c:pt idx="5088">
                  <c:v>2475.5583346509402</c:v>
                </c:pt>
                <c:pt idx="5089">
                  <c:v>2630.0671561732102</c:v>
                </c:pt>
                <c:pt idx="5090">
                  <c:v>2541.4696507809699</c:v>
                </c:pt>
                <c:pt idx="5091">
                  <c:v>2626.6457614821302</c:v>
                </c:pt>
                <c:pt idx="5092">
                  <c:v>2584.59075993431</c:v>
                </c:pt>
                <c:pt idx="5093">
                  <c:v>2470.50440979021</c:v>
                </c:pt>
                <c:pt idx="5094">
                  <c:v>2526.9027701058299</c:v>
                </c:pt>
                <c:pt idx="5095">
                  <c:v>2488.6484484639</c:v>
                </c:pt>
                <c:pt idx="5096">
                  <c:v>2663.68376414365</c:v>
                </c:pt>
                <c:pt idx="5097">
                  <c:v>2659.4106320693199</c:v>
                </c:pt>
                <c:pt idx="5098">
                  <c:v>2749.97769577285</c:v>
                </c:pt>
                <c:pt idx="5099">
                  <c:v>2789.8173331815801</c:v>
                </c:pt>
                <c:pt idx="5100">
                  <c:v>2761.6272098714699</c:v>
                </c:pt>
                <c:pt idx="5101">
                  <c:v>2846.0610933439102</c:v>
                </c:pt>
                <c:pt idx="5102">
                  <c:v>2783.3620970636198</c:v>
                </c:pt>
                <c:pt idx="5103">
                  <c:v>2799.5523194297398</c:v>
                </c:pt>
                <c:pt idx="5104">
                  <c:v>2874.5645524451902</c:v>
                </c:pt>
                <c:pt idx="5105">
                  <c:v>2823.1563723537502</c:v>
                </c:pt>
                <c:pt idx="5106">
                  <c:v>2736.5632469038001</c:v>
                </c:pt>
                <c:pt idx="5107">
                  <c:v>2799.3147507367798</c:v>
                </c:pt>
                <c:pt idx="5108">
                  <c:v>2797.7966068201699</c:v>
                </c:pt>
                <c:pt idx="5109">
                  <c:v>2836.7397108475898</c:v>
                </c:pt>
                <c:pt idx="5110">
                  <c:v>2878.47991554791</c:v>
                </c:pt>
                <c:pt idx="5111">
                  <c:v>2863.3917804114999</c:v>
                </c:pt>
                <c:pt idx="5112">
                  <c:v>2939.5053884275198</c:v>
                </c:pt>
                <c:pt idx="5113">
                  <c:v>2912.4305246607</c:v>
                </c:pt>
                <c:pt idx="5114">
                  <c:v>2830.7050494293298</c:v>
                </c:pt>
                <c:pt idx="5115">
                  <c:v>2842.7390645017399</c:v>
                </c:pt>
                <c:pt idx="5116">
                  <c:v>2868.4353901181598</c:v>
                </c:pt>
                <c:pt idx="5117">
                  <c:v>2848.42066454529</c:v>
                </c:pt>
                <c:pt idx="5118">
                  <c:v>2881.1914485584002</c:v>
                </c:pt>
                <c:pt idx="5119">
                  <c:v>2929.80466323668</c:v>
                </c:pt>
                <c:pt idx="5120">
                  <c:v>2930.3228334762498</c:v>
                </c:pt>
                <c:pt idx="5121">
                  <c:v>2870.11741878354</c:v>
                </c:pt>
                <c:pt idx="5122">
                  <c:v>2819.99584677655</c:v>
                </c:pt>
                <c:pt idx="5123">
                  <c:v>2852.5041855890399</c:v>
                </c:pt>
                <c:pt idx="5124">
                  <c:v>2863.6974992882201</c:v>
                </c:pt>
                <c:pt idx="5125">
                  <c:v>2953.90834588503</c:v>
                </c:pt>
                <c:pt idx="5126">
                  <c:v>2922.93968523491</c:v>
                </c:pt>
                <c:pt idx="5127">
                  <c:v>2971.6121778342799</c:v>
                </c:pt>
                <c:pt idx="5128">
                  <c:v>2948.50556762112</c:v>
                </c:pt>
                <c:pt idx="5129">
                  <c:v>2955.4526885181799</c:v>
                </c:pt>
                <c:pt idx="5130">
                  <c:v>2991.7650544467601</c:v>
                </c:pt>
                <c:pt idx="5131">
                  <c:v>3036.1331760839298</c:v>
                </c:pt>
                <c:pt idx="5132">
                  <c:v>3029.7330922189899</c:v>
                </c:pt>
                <c:pt idx="5133">
                  <c:v>3044.3051548697599</c:v>
                </c:pt>
                <c:pt idx="5134">
                  <c:v>3055.7328709519702</c:v>
                </c:pt>
                <c:pt idx="5135">
                  <c:v>3080.8221677421002</c:v>
                </c:pt>
                <c:pt idx="5136">
                  <c:v>3122.8701990899699</c:v>
                </c:pt>
                <c:pt idx="5137">
                  <c:v>3112.3464356652498</c:v>
                </c:pt>
                <c:pt idx="5138">
                  <c:v>3193.9277619324998</c:v>
                </c:pt>
                <c:pt idx="5139">
                  <c:v>3232.3857462910901</c:v>
                </c:pt>
                <c:pt idx="5140">
                  <c:v>3207.1780564260698</c:v>
                </c:pt>
                <c:pt idx="5141">
                  <c:v>3190.1360336909602</c:v>
                </c:pt>
                <c:pt idx="5142">
                  <c:v>3002.0953521832798</c:v>
                </c:pt>
                <c:pt idx="5143">
                  <c:v>3041.3123238336898</c:v>
                </c:pt>
                <c:pt idx="5144">
                  <c:v>3066.58884222197</c:v>
                </c:pt>
                <c:pt idx="5145">
                  <c:v>3124.7399265026702</c:v>
                </c:pt>
                <c:pt idx="5146">
                  <c:v>3113.4890616141702</c:v>
                </c:pt>
                <c:pt idx="5147">
                  <c:v>3115.3447681661901</c:v>
                </c:pt>
                <c:pt idx="5148">
                  <c:v>3097.7424904429799</c:v>
                </c:pt>
                <c:pt idx="5149">
                  <c:v>3117.86083251223</c:v>
                </c:pt>
                <c:pt idx="5150">
                  <c:v>3131.2856285247599</c:v>
                </c:pt>
                <c:pt idx="5151">
                  <c:v>3050.3347473552399</c:v>
                </c:pt>
                <c:pt idx="5152">
                  <c:v>3083.7576840972001</c:v>
                </c:pt>
                <c:pt idx="5153">
                  <c:v>3009.0523981588599</c:v>
                </c:pt>
                <c:pt idx="5154">
                  <c:v>3053.2388924637899</c:v>
                </c:pt>
                <c:pt idx="5155">
                  <c:v>3100.2851286595401</c:v>
                </c:pt>
                <c:pt idx="5156">
                  <c:v>3115.8584209720798</c:v>
                </c:pt>
                <c:pt idx="5157">
                  <c:v>3130.01268558935</c:v>
                </c:pt>
                <c:pt idx="5158">
                  <c:v>3179.71875354025</c:v>
                </c:pt>
                <c:pt idx="5159">
                  <c:v>3145.31800013361</c:v>
                </c:pt>
                <c:pt idx="5160">
                  <c:v>3169.94315609458</c:v>
                </c:pt>
                <c:pt idx="5161">
                  <c:v>3152.0486327591998</c:v>
                </c:pt>
                <c:pt idx="5162">
                  <c:v>3185.0423149527701</c:v>
                </c:pt>
                <c:pt idx="5163">
                  <c:v>3155.2236072156902</c:v>
                </c:pt>
                <c:pt idx="5164">
                  <c:v>3197.5223670590199</c:v>
                </c:pt>
                <c:pt idx="5165">
                  <c:v>3226.5593226913302</c:v>
                </c:pt>
                <c:pt idx="5166">
                  <c:v>3215.5740278970202</c:v>
                </c:pt>
                <c:pt idx="5167">
                  <c:v>3224.7307021244001</c:v>
                </c:pt>
                <c:pt idx="5168">
                  <c:v>3251.8421199504501</c:v>
                </c:pt>
                <c:pt idx="5169">
                  <c:v>3257.2980106956202</c:v>
                </c:pt>
                <c:pt idx="5170">
                  <c:v>3276.01602370912</c:v>
                </c:pt>
                <c:pt idx="5171">
                  <c:v>3235.6632482618002</c:v>
                </c:pt>
                <c:pt idx="5172">
                  <c:v>3215.6298007034102</c:v>
                </c:pt>
                <c:pt idx="5173">
                  <c:v>3239.4063024561701</c:v>
                </c:pt>
                <c:pt idx="5174">
                  <c:v>3218.4352345706302</c:v>
                </c:pt>
                <c:pt idx="5175">
                  <c:v>3258.4389850502798</c:v>
                </c:pt>
                <c:pt idx="5176">
                  <c:v>3246.2245695014799</c:v>
                </c:pt>
                <c:pt idx="5177">
                  <c:v>3271.1248802632599</c:v>
                </c:pt>
                <c:pt idx="5178">
                  <c:v>3294.6133661530998</c:v>
                </c:pt>
                <c:pt idx="5179">
                  <c:v>3306.5075521158701</c:v>
                </c:pt>
                <c:pt idx="5180">
                  <c:v>3327.7710716033398</c:v>
                </c:pt>
                <c:pt idx="5181">
                  <c:v>3349.1560069020502</c:v>
                </c:pt>
                <c:pt idx="5182">
                  <c:v>3351.2832334948398</c:v>
                </c:pt>
                <c:pt idx="5183">
                  <c:v>3360.4727435295199</c:v>
                </c:pt>
                <c:pt idx="5184">
                  <c:v>3333.6891416450899</c:v>
                </c:pt>
                <c:pt idx="5185">
                  <c:v>3380.3497646461101</c:v>
                </c:pt>
                <c:pt idx="5186">
                  <c:v>3373.42572702916</c:v>
                </c:pt>
                <c:pt idx="5187">
                  <c:v>3372.8468278745499</c:v>
                </c:pt>
                <c:pt idx="5188">
                  <c:v>3381.99497320609</c:v>
                </c:pt>
                <c:pt idx="5189">
                  <c:v>3389.7750186400799</c:v>
                </c:pt>
                <c:pt idx="5190">
                  <c:v>3374.8502661715302</c:v>
                </c:pt>
                <c:pt idx="5191">
                  <c:v>3385.51352035029</c:v>
                </c:pt>
                <c:pt idx="5192">
                  <c:v>3397.1577305051201</c:v>
                </c:pt>
                <c:pt idx="5193">
                  <c:v>3431.28209126614</c:v>
                </c:pt>
                <c:pt idx="5194">
                  <c:v>3443.6221122478401</c:v>
                </c:pt>
                <c:pt idx="5195">
                  <c:v>3478.73234399077</c:v>
                </c:pt>
                <c:pt idx="5196">
                  <c:v>3484.55029066015</c:v>
                </c:pt>
                <c:pt idx="5197">
                  <c:v>3508.0147491561002</c:v>
                </c:pt>
                <c:pt idx="5198">
                  <c:v>3500.3085202872999</c:v>
                </c:pt>
                <c:pt idx="5199">
                  <c:v>3526.6513028639602</c:v>
                </c:pt>
                <c:pt idx="5200">
                  <c:v>3580.8443336192199</c:v>
                </c:pt>
                <c:pt idx="5201">
                  <c:v>3455.06490706766</c:v>
                </c:pt>
                <c:pt idx="5202">
                  <c:v>3426.9639077910701</c:v>
                </c:pt>
                <c:pt idx="5203">
                  <c:v>3331.84283353827</c:v>
                </c:pt>
                <c:pt idx="5204">
                  <c:v>3398.9593394112799</c:v>
                </c:pt>
                <c:pt idx="5205">
                  <c:v>3339.1850658476201</c:v>
                </c:pt>
                <c:pt idx="5206">
                  <c:v>3340.96617473478</c:v>
                </c:pt>
                <c:pt idx="5207">
                  <c:v>3383.5416419748399</c:v>
                </c:pt>
                <c:pt idx="5208">
                  <c:v>3401.2009666665999</c:v>
                </c:pt>
                <c:pt idx="5209">
                  <c:v>3385.4909960365799</c:v>
                </c:pt>
                <c:pt idx="5210">
                  <c:v>3357.0099696300399</c:v>
                </c:pt>
                <c:pt idx="5211">
                  <c:v>3319.4658348440098</c:v>
                </c:pt>
                <c:pt idx="5212">
                  <c:v>3281.05902139926</c:v>
                </c:pt>
                <c:pt idx="5213">
                  <c:v>3315.5663431267499</c:v>
                </c:pt>
                <c:pt idx="5214">
                  <c:v>3236.9204379407902</c:v>
                </c:pt>
                <c:pt idx="5215">
                  <c:v>3246.5876191012899</c:v>
                </c:pt>
                <c:pt idx="5216">
                  <c:v>3298.4568597519301</c:v>
                </c:pt>
                <c:pt idx="5217">
                  <c:v>3351.5995628473102</c:v>
                </c:pt>
                <c:pt idx="5218">
                  <c:v>3335.4749378700099</c:v>
                </c:pt>
                <c:pt idx="5219">
                  <c:v>3362.9989876496602</c:v>
                </c:pt>
                <c:pt idx="5220">
                  <c:v>3380.79856290415</c:v>
                </c:pt>
                <c:pt idx="5221">
                  <c:v>3348.4437488763501</c:v>
                </c:pt>
                <c:pt idx="5222">
                  <c:v>3408.6268238984298</c:v>
                </c:pt>
                <c:pt idx="5223">
                  <c:v>3360.95205930268</c:v>
                </c:pt>
                <c:pt idx="5224">
                  <c:v>3419.4493037564698</c:v>
                </c:pt>
                <c:pt idx="5225">
                  <c:v>3446.8283683598902</c:v>
                </c:pt>
                <c:pt idx="5226">
                  <c:v>3477.1342640636899</c:v>
                </c:pt>
                <c:pt idx="5227">
                  <c:v>3534.2159622530198</c:v>
                </c:pt>
                <c:pt idx="5228">
                  <c:v>3511.9299203007199</c:v>
                </c:pt>
                <c:pt idx="5229">
                  <c:v>3488.66604531243</c:v>
                </c:pt>
                <c:pt idx="5230">
                  <c:v>3483.3413783453402</c:v>
                </c:pt>
                <c:pt idx="5231">
                  <c:v>3483.80784267635</c:v>
                </c:pt>
                <c:pt idx="5232">
                  <c:v>3426.9240844032902</c:v>
                </c:pt>
                <c:pt idx="5233">
                  <c:v>3443.1167602297901</c:v>
                </c:pt>
                <c:pt idx="5234">
                  <c:v>3435.5554615715</c:v>
                </c:pt>
                <c:pt idx="5235">
                  <c:v>3453.4901807197798</c:v>
                </c:pt>
                <c:pt idx="5236">
                  <c:v>3465.3872157932301</c:v>
                </c:pt>
                <c:pt idx="5237">
                  <c:v>3400.9681978050598</c:v>
                </c:pt>
                <c:pt idx="5238">
                  <c:v>3390.68442792838</c:v>
                </c:pt>
                <c:pt idx="5239">
                  <c:v>3271.02738523263</c:v>
                </c:pt>
                <c:pt idx="5240">
                  <c:v>3310.1128015524901</c:v>
                </c:pt>
                <c:pt idx="5241">
                  <c:v>3269.9590859407499</c:v>
                </c:pt>
                <c:pt idx="5242">
                  <c:v>3310.2414346421901</c:v>
                </c:pt>
                <c:pt idx="5243">
                  <c:v>3369.1566197747402</c:v>
                </c:pt>
                <c:pt idx="5244">
                  <c:v>3443.4370727455398</c:v>
                </c:pt>
                <c:pt idx="5245">
                  <c:v>3510.4475533917098</c:v>
                </c:pt>
                <c:pt idx="5246">
                  <c:v>3509.4364832394999</c:v>
                </c:pt>
                <c:pt idx="5247">
                  <c:v>3550.4994187864099</c:v>
                </c:pt>
                <c:pt idx="5248">
                  <c:v>3545.5331248043299</c:v>
                </c:pt>
                <c:pt idx="5249">
                  <c:v>3572.66038197839</c:v>
                </c:pt>
                <c:pt idx="5250">
                  <c:v>3537.0094795281898</c:v>
                </c:pt>
                <c:pt idx="5251">
                  <c:v>3585.1535348635002</c:v>
                </c:pt>
                <c:pt idx="5252">
                  <c:v>3626.9075851440298</c:v>
                </c:pt>
                <c:pt idx="5253">
                  <c:v>3609.5317052950199</c:v>
                </c:pt>
                <c:pt idx="5254">
                  <c:v>3567.7890638557001</c:v>
                </c:pt>
                <c:pt idx="5255">
                  <c:v>3581.8668521455402</c:v>
                </c:pt>
                <c:pt idx="5256">
                  <c:v>3557.5438414496798</c:v>
                </c:pt>
                <c:pt idx="5257">
                  <c:v>3577.5904406046702</c:v>
                </c:pt>
                <c:pt idx="5258">
                  <c:v>3635.4062521562901</c:v>
                </c:pt>
                <c:pt idx="5259">
                  <c:v>3629.6459733612201</c:v>
                </c:pt>
                <c:pt idx="5260">
                  <c:v>3638.3535862507401</c:v>
                </c:pt>
                <c:pt idx="5261">
                  <c:v>3621.6334306946501</c:v>
                </c:pt>
                <c:pt idx="5262">
                  <c:v>3662.45328863438</c:v>
                </c:pt>
                <c:pt idx="5263">
                  <c:v>3669.0056261361001</c:v>
                </c:pt>
                <c:pt idx="5264">
                  <c:v>3666.7160712127402</c:v>
                </c:pt>
                <c:pt idx="5265">
                  <c:v>3699.12138231364</c:v>
                </c:pt>
                <c:pt idx="5266">
                  <c:v>3691.96349805403</c:v>
                </c:pt>
                <c:pt idx="5267">
                  <c:v>3702.2479874820401</c:v>
                </c:pt>
                <c:pt idx="5268">
                  <c:v>3672.8197075902699</c:v>
                </c:pt>
                <c:pt idx="5269">
                  <c:v>3668.1037125477701</c:v>
                </c:pt>
                <c:pt idx="5270">
                  <c:v>3663.45794310767</c:v>
                </c:pt>
                <c:pt idx="5271">
                  <c:v>3647.4932090577299</c:v>
                </c:pt>
                <c:pt idx="5272">
                  <c:v>3694.6220762202502</c:v>
                </c:pt>
                <c:pt idx="5273">
                  <c:v>3701.1738275196899</c:v>
                </c:pt>
                <c:pt idx="5274">
                  <c:v>3722.48219340679</c:v>
                </c:pt>
                <c:pt idx="5275">
                  <c:v>3709.40837546683</c:v>
                </c:pt>
                <c:pt idx="5276">
                  <c:v>3694.9196995995399</c:v>
                </c:pt>
                <c:pt idx="5277">
                  <c:v>3687.2604795347702</c:v>
                </c:pt>
                <c:pt idx="5278">
                  <c:v>3690.0137969622401</c:v>
                </c:pt>
                <c:pt idx="5279">
                  <c:v>3703.0578338216301</c:v>
                </c:pt>
                <c:pt idx="5280">
                  <c:v>3735.3557261721298</c:v>
                </c:pt>
                <c:pt idx="5281">
                  <c:v>3727.04007822019</c:v>
                </c:pt>
                <c:pt idx="5282">
                  <c:v>3732.0419975507102</c:v>
                </c:pt>
                <c:pt idx="5283">
                  <c:v>3756.0714689572001</c:v>
                </c:pt>
                <c:pt idx="5284">
                  <c:v>3700.6468301813202</c:v>
                </c:pt>
                <c:pt idx="5285">
                  <c:v>3726.8558096441802</c:v>
                </c:pt>
                <c:pt idx="5286">
                  <c:v>3748.13782268565</c:v>
                </c:pt>
                <c:pt idx="5287">
                  <c:v>3803.79039186607</c:v>
                </c:pt>
                <c:pt idx="5288">
                  <c:v>3824.6809443013299</c:v>
                </c:pt>
                <c:pt idx="5289">
                  <c:v>3799.6051662534201</c:v>
                </c:pt>
                <c:pt idx="5290">
                  <c:v>3801.1911423045399</c:v>
                </c:pt>
                <c:pt idx="5291">
                  <c:v>3809.8432849092301</c:v>
                </c:pt>
                <c:pt idx="5292">
                  <c:v>3795.5413656659798</c:v>
                </c:pt>
                <c:pt idx="5293">
                  <c:v>3768.2462904890899</c:v>
                </c:pt>
                <c:pt idx="5294">
                  <c:v>3798.9075306244799</c:v>
                </c:pt>
                <c:pt idx="5295">
                  <c:v>3851.84593648086</c:v>
                </c:pt>
                <c:pt idx="5296">
                  <c:v>3853.0732977277298</c:v>
                </c:pt>
                <c:pt idx="5297">
                  <c:v>3841.4655707198299</c:v>
                </c:pt>
                <c:pt idx="5298">
                  <c:v>3855.3557347600399</c:v>
                </c:pt>
                <c:pt idx="5299">
                  <c:v>3849.62126535266</c:v>
                </c:pt>
                <c:pt idx="5300">
                  <c:v>3750.7732048388002</c:v>
                </c:pt>
                <c:pt idx="5301">
                  <c:v>3787.3768557652902</c:v>
                </c:pt>
                <c:pt idx="5302">
                  <c:v>3714.24268977664</c:v>
                </c:pt>
                <c:pt idx="5303">
                  <c:v>3773.8571040592501</c:v>
                </c:pt>
                <c:pt idx="5304">
                  <c:v>3826.312895086</c:v>
                </c:pt>
                <c:pt idx="5305">
                  <c:v>3830.1725355069698</c:v>
                </c:pt>
                <c:pt idx="5306">
                  <c:v>3871.7406040676801</c:v>
                </c:pt>
                <c:pt idx="5307">
                  <c:v>3886.8316808802401</c:v>
                </c:pt>
                <c:pt idx="5308">
                  <c:v>3915.5885750829898</c:v>
                </c:pt>
                <c:pt idx="5309">
                  <c:v>3911.22766527763</c:v>
                </c:pt>
                <c:pt idx="5310">
                  <c:v>3909.87974755815</c:v>
                </c:pt>
                <c:pt idx="5311">
                  <c:v>3916.3750096200602</c:v>
                </c:pt>
                <c:pt idx="5312">
                  <c:v>3934.8336727926098</c:v>
                </c:pt>
                <c:pt idx="5313">
                  <c:v>3932.5892513150502</c:v>
                </c:pt>
                <c:pt idx="5314">
                  <c:v>3931.3305157628301</c:v>
                </c:pt>
                <c:pt idx="5315">
                  <c:v>3913.9712923164898</c:v>
                </c:pt>
                <c:pt idx="5316">
                  <c:v>3906.7078480188702</c:v>
                </c:pt>
                <c:pt idx="5317">
                  <c:v>3876.4998838850402</c:v>
                </c:pt>
                <c:pt idx="5318">
                  <c:v>3881.3689239979299</c:v>
                </c:pt>
                <c:pt idx="5319">
                  <c:v>3925.4276476639502</c:v>
                </c:pt>
                <c:pt idx="5320">
                  <c:v>3829.3360911108698</c:v>
                </c:pt>
                <c:pt idx="5321">
                  <c:v>3811.1497495982799</c:v>
                </c:pt>
                <c:pt idx="5322">
                  <c:v>3901.8155855253799</c:v>
                </c:pt>
                <c:pt idx="5323">
                  <c:v>3870.29382901893</c:v>
                </c:pt>
                <c:pt idx="5324">
                  <c:v>3819.7165335079198</c:v>
                </c:pt>
                <c:pt idx="5325">
                  <c:v>3768.4736658470401</c:v>
                </c:pt>
                <c:pt idx="5326">
                  <c:v>3841.9413711389302</c:v>
                </c:pt>
                <c:pt idx="5327">
                  <c:v>3821.3466792755298</c:v>
                </c:pt>
                <c:pt idx="5328">
                  <c:v>3875.4424731244399</c:v>
                </c:pt>
                <c:pt idx="5329">
                  <c:v>3898.8051018880201</c:v>
                </c:pt>
                <c:pt idx="5330">
                  <c:v>3939.3383932544898</c:v>
                </c:pt>
                <c:pt idx="5331">
                  <c:v>3943.3427950516798</c:v>
                </c:pt>
                <c:pt idx="5332">
                  <c:v>3968.93721286859</c:v>
                </c:pt>
                <c:pt idx="5333">
                  <c:v>3962.7075328204</c:v>
                </c:pt>
                <c:pt idx="5334">
                  <c:v>3974.1163065139899</c:v>
                </c:pt>
                <c:pt idx="5335">
                  <c:v>3915.4612739918798</c:v>
                </c:pt>
                <c:pt idx="5336">
                  <c:v>3913.0992050896598</c:v>
                </c:pt>
                <c:pt idx="5337">
                  <c:v>3940.5852368697101</c:v>
                </c:pt>
                <c:pt idx="5338">
                  <c:v>3910.5158357771402</c:v>
                </c:pt>
                <c:pt idx="5339">
                  <c:v>3889.14198237559</c:v>
                </c:pt>
                <c:pt idx="5340">
                  <c:v>3909.5155083340301</c:v>
                </c:pt>
                <c:pt idx="5341">
                  <c:v>3974.5368731917001</c:v>
                </c:pt>
                <c:pt idx="5342">
                  <c:v>3971.0947405202901</c:v>
                </c:pt>
                <c:pt idx="5343">
                  <c:v>3958.5523348205402</c:v>
                </c:pt>
                <c:pt idx="5344">
                  <c:v>3972.8922084302499</c:v>
                </c:pt>
                <c:pt idx="5345">
                  <c:v>4019.8654449760602</c:v>
                </c:pt>
                <c:pt idx="5346">
                  <c:v>4077.9137018946799</c:v>
                </c:pt>
                <c:pt idx="5347">
                  <c:v>4073.9406675351802</c:v>
                </c:pt>
                <c:pt idx="5348">
                  <c:v>4079.9529255520401</c:v>
                </c:pt>
                <c:pt idx="5349">
                  <c:v>4097.1680464349502</c:v>
                </c:pt>
                <c:pt idx="5350">
                  <c:v>4128.80207984965</c:v>
                </c:pt>
                <c:pt idx="5351">
                  <c:v>4127.9932341801896</c:v>
                </c:pt>
                <c:pt idx="5352">
                  <c:v>4141.5937594903799</c:v>
                </c:pt>
                <c:pt idx="5353">
                  <c:v>4124.6606296957198</c:v>
                </c:pt>
                <c:pt idx="5354">
                  <c:v>4170.4227898208201</c:v>
                </c:pt>
                <c:pt idx="5355">
                  <c:v>4185.4687107571099</c:v>
                </c:pt>
                <c:pt idx="5356">
                  <c:v>4163.2580954282803</c:v>
                </c:pt>
                <c:pt idx="5357">
                  <c:v>4134.9394248632198</c:v>
                </c:pt>
                <c:pt idx="5358">
                  <c:v>4173.4215589629803</c:v>
                </c:pt>
                <c:pt idx="5359">
                  <c:v>4134.9816646785102</c:v>
                </c:pt>
                <c:pt idx="5360">
                  <c:v>4180.1673762952296</c:v>
                </c:pt>
                <c:pt idx="5361">
                  <c:v>4187.6174702371</c:v>
                </c:pt>
                <c:pt idx="5362">
                  <c:v>4186.7182223501604</c:v>
                </c:pt>
                <c:pt idx="5363">
                  <c:v>4183.1830019561303</c:v>
                </c:pt>
                <c:pt idx="5364">
                  <c:v>4211.4748743639002</c:v>
                </c:pt>
                <c:pt idx="5365">
                  <c:v>4181.1748954407904</c:v>
                </c:pt>
                <c:pt idx="5366">
                  <c:v>4192.6576077776999</c:v>
                </c:pt>
                <c:pt idx="5367">
                  <c:v>4164.6590365207003</c:v>
                </c:pt>
                <c:pt idx="5368">
                  <c:v>4167.58776745259</c:v>
                </c:pt>
                <c:pt idx="5369">
                  <c:v>4201.61877971177</c:v>
                </c:pt>
                <c:pt idx="5370">
                  <c:v>4232.60137825733</c:v>
                </c:pt>
                <c:pt idx="5371">
                  <c:v>4188.4273497507002</c:v>
                </c:pt>
                <c:pt idx="5372">
                  <c:v>4152.09530833791</c:v>
                </c:pt>
                <c:pt idx="5373">
                  <c:v>4063.03788018776</c:v>
                </c:pt>
                <c:pt idx="5374">
                  <c:v>4112.49601435573</c:v>
                </c:pt>
                <c:pt idx="5375">
                  <c:v>4173.8540942424297</c:v>
                </c:pt>
                <c:pt idx="5376">
                  <c:v>4163.2904545989204</c:v>
                </c:pt>
                <c:pt idx="5377">
                  <c:v>4127.82982521344</c:v>
                </c:pt>
                <c:pt idx="5378">
                  <c:v>4115.6767845125996</c:v>
                </c:pt>
                <c:pt idx="5379">
                  <c:v>4159.1244180773301</c:v>
                </c:pt>
                <c:pt idx="5380">
                  <c:v>4155.8578117310499</c:v>
                </c:pt>
                <c:pt idx="5381">
                  <c:v>4197.0472518328097</c:v>
                </c:pt>
                <c:pt idx="5382">
                  <c:v>4188.1341131835597</c:v>
                </c:pt>
                <c:pt idx="5383">
                  <c:v>4195.9936338327198</c:v>
                </c:pt>
                <c:pt idx="5384">
                  <c:v>4200.8758020057403</c:v>
                </c:pt>
                <c:pt idx="5385">
                  <c:v>4204.1105456536397</c:v>
                </c:pt>
                <c:pt idx="5386">
                  <c:v>4202.0416091366797</c:v>
                </c:pt>
                <c:pt idx="5387">
                  <c:v>4208.1192195229596</c:v>
                </c:pt>
                <c:pt idx="5388">
                  <c:v>4192.8548140375397</c:v>
                </c:pt>
                <c:pt idx="5389">
                  <c:v>4229.8906041031296</c:v>
                </c:pt>
                <c:pt idx="5390">
                  <c:v>4226.5201782638596</c:v>
                </c:pt>
                <c:pt idx="5391">
                  <c:v>4227.2550041271497</c:v>
                </c:pt>
                <c:pt idx="5392">
                  <c:v>4219.54683052164</c:v>
                </c:pt>
                <c:pt idx="5393">
                  <c:v>4239.1841541500899</c:v>
                </c:pt>
                <c:pt idx="5394">
                  <c:v>4247.4397847524297</c:v>
                </c:pt>
                <c:pt idx="5395">
                  <c:v>4255.1503298521702</c:v>
                </c:pt>
                <c:pt idx="5396">
                  <c:v>4246.5939782313299</c:v>
                </c:pt>
                <c:pt idx="5397">
                  <c:v>4223.7041915153304</c:v>
                </c:pt>
                <c:pt idx="5398">
                  <c:v>4221.8583317954899</c:v>
                </c:pt>
                <c:pt idx="5399">
                  <c:v>4166.4532373348102</c:v>
                </c:pt>
                <c:pt idx="5400">
                  <c:v>4224.7878036142502</c:v>
                </c:pt>
                <c:pt idx="5401">
                  <c:v>4246.4350183726801</c:v>
                </c:pt>
                <c:pt idx="5402">
                  <c:v>4241.8359887185297</c:v>
                </c:pt>
                <c:pt idx="5403">
                  <c:v>4266.4857807059298</c:v>
                </c:pt>
                <c:pt idx="5404">
                  <c:v>4280.7024217071003</c:v>
                </c:pt>
                <c:pt idx="5405">
                  <c:v>4290.60778465371</c:v>
                </c:pt>
                <c:pt idx="5406">
                  <c:v>4291.8016560456999</c:v>
                </c:pt>
                <c:pt idx="5407">
                  <c:v>4297.4966318818797</c:v>
                </c:pt>
                <c:pt idx="5408">
                  <c:v>4319.9400806815602</c:v>
                </c:pt>
                <c:pt idx="5409">
                  <c:v>4352.3388792954001</c:v>
                </c:pt>
                <c:pt idx="5410">
                  <c:v>4343.5430694692895</c:v>
                </c:pt>
                <c:pt idx="5411">
                  <c:v>4358.13322709158</c:v>
                </c:pt>
                <c:pt idx="5412">
                  <c:v>4320.8176461386201</c:v>
                </c:pt>
                <c:pt idx="5413">
                  <c:v>4369.5509981816604</c:v>
                </c:pt>
                <c:pt idx="5414">
                  <c:v>4384.6257252821397</c:v>
                </c:pt>
                <c:pt idx="5415">
                  <c:v>4369.2097659171704</c:v>
                </c:pt>
                <c:pt idx="5416">
                  <c:v>4374.2966329565797</c:v>
                </c:pt>
                <c:pt idx="5417">
                  <c:v>4360.0267444247902</c:v>
                </c:pt>
                <c:pt idx="5418">
                  <c:v>4327.1581538364899</c:v>
                </c:pt>
                <c:pt idx="5419">
                  <c:v>4258.49263114941</c:v>
                </c:pt>
                <c:pt idx="5420">
                  <c:v>4323.0586041626702</c:v>
                </c:pt>
                <c:pt idx="5421">
                  <c:v>4358.6932938239597</c:v>
                </c:pt>
                <c:pt idx="5422">
                  <c:v>4367.4750603841103</c:v>
                </c:pt>
                <c:pt idx="5423">
                  <c:v>4411.7924216024403</c:v>
                </c:pt>
                <c:pt idx="5424">
                  <c:v>4422.3035417717201</c:v>
                </c:pt>
                <c:pt idx="5425">
                  <c:v>4401.4630582010404</c:v>
                </c:pt>
                <c:pt idx="5426">
                  <c:v>4400.63550671752</c:v>
                </c:pt>
                <c:pt idx="5427">
                  <c:v>4419.1487646453297</c:v>
                </c:pt>
                <c:pt idx="5428">
                  <c:v>4395.2639721631804</c:v>
                </c:pt>
                <c:pt idx="5429">
                  <c:v>4387.1559456527402</c:v>
                </c:pt>
                <c:pt idx="5430">
                  <c:v>4423.1536237890596</c:v>
                </c:pt>
                <c:pt idx="5431">
                  <c:v>4402.6610484659896</c:v>
                </c:pt>
                <c:pt idx="5432">
                  <c:v>4429.1029887409104</c:v>
                </c:pt>
                <c:pt idx="5433">
                  <c:v>4436.5177567440996</c:v>
                </c:pt>
                <c:pt idx="5434">
                  <c:v>4432.3529954748901</c:v>
                </c:pt>
                <c:pt idx="5435">
                  <c:v>4436.7528791782197</c:v>
                </c:pt>
                <c:pt idx="5436">
                  <c:v>4447.7035768493497</c:v>
                </c:pt>
                <c:pt idx="5437">
                  <c:v>4460.8319191946903</c:v>
                </c:pt>
                <c:pt idx="5438">
                  <c:v>4468.0032439905199</c:v>
                </c:pt>
                <c:pt idx="5439">
                  <c:v>4479.7087201898403</c:v>
                </c:pt>
                <c:pt idx="5440">
                  <c:v>4448.0754052513803</c:v>
                </c:pt>
                <c:pt idx="5441">
                  <c:v>4400.2663355383702</c:v>
                </c:pt>
                <c:pt idx="5442">
                  <c:v>4405.8028926030702</c:v>
                </c:pt>
                <c:pt idx="5443">
                  <c:v>4441.6651820921297</c:v>
                </c:pt>
                <c:pt idx="5444">
                  <c:v>4479.53046412803</c:v>
                </c:pt>
                <c:pt idx="5445">
                  <c:v>4486.2341371110497</c:v>
                </c:pt>
                <c:pt idx="5446">
                  <c:v>4496.1908942378104</c:v>
                </c:pt>
                <c:pt idx="5447">
                  <c:v>4469.9963535827101</c:v>
                </c:pt>
                <c:pt idx="5448">
                  <c:v>4509.3690893795201</c:v>
                </c:pt>
                <c:pt idx="5449">
                  <c:v>4528.79366364411</c:v>
                </c:pt>
                <c:pt idx="5450">
                  <c:v>4522.6801193645497</c:v>
                </c:pt>
                <c:pt idx="5451">
                  <c:v>4524.0922712539996</c:v>
                </c:pt>
                <c:pt idx="5452">
                  <c:v>4536.9461637949198</c:v>
                </c:pt>
                <c:pt idx="5453">
                  <c:v>4535.4326449815999</c:v>
                </c:pt>
                <c:pt idx="5454">
                  <c:v>4520.02775467431</c:v>
                </c:pt>
                <c:pt idx="5455">
                  <c:v>4514.0685254201398</c:v>
                </c:pt>
                <c:pt idx="5456">
                  <c:v>4493.2842970430502</c:v>
                </c:pt>
                <c:pt idx="5457">
                  <c:v>4458.5798545346197</c:v>
                </c:pt>
                <c:pt idx="5458">
                  <c:v>4468.7262983655201</c:v>
                </c:pt>
                <c:pt idx="5459">
                  <c:v>4443.0498649946803</c:v>
                </c:pt>
                <c:pt idx="5460">
                  <c:v>4480.7014938553903</c:v>
                </c:pt>
                <c:pt idx="5461">
                  <c:v>4473.7527516669397</c:v>
                </c:pt>
                <c:pt idx="5462">
                  <c:v>4432.9874800295202</c:v>
                </c:pt>
                <c:pt idx="5463">
                  <c:v>4357.72786633547</c:v>
                </c:pt>
                <c:pt idx="5464">
                  <c:v>4354.1888556907597</c:v>
                </c:pt>
                <c:pt idx="5465">
                  <c:v>4395.6371388491798</c:v>
                </c:pt>
                <c:pt idx="5466">
                  <c:v>4448.9840534059504</c:v>
                </c:pt>
                <c:pt idx="5467">
                  <c:v>4455.4779158832998</c:v>
                </c:pt>
                <c:pt idx="5468">
                  <c:v>4443.1104005698999</c:v>
                </c:pt>
                <c:pt idx="5469">
                  <c:v>4352.6343466370899</c:v>
                </c:pt>
                <c:pt idx="5470">
                  <c:v>4359.4610575220804</c:v>
                </c:pt>
                <c:pt idx="5471">
                  <c:v>4307.5387507897103</c:v>
                </c:pt>
                <c:pt idx="5472">
                  <c:v>4357.0388753383404</c:v>
                </c:pt>
                <c:pt idx="5473">
                  <c:v>4300.4590120172898</c:v>
                </c:pt>
                <c:pt idx="5474">
                  <c:v>4345.7162200412404</c:v>
                </c:pt>
                <c:pt idx="5475">
                  <c:v>4363.54516207096</c:v>
                </c:pt>
                <c:pt idx="5476">
                  <c:v>4399.7633079159496</c:v>
                </c:pt>
                <c:pt idx="5477">
                  <c:v>4391.3380521664803</c:v>
                </c:pt>
                <c:pt idx="5478">
                  <c:v>4361.1904862176498</c:v>
                </c:pt>
                <c:pt idx="5479">
                  <c:v>4350.6459678722204</c:v>
                </c:pt>
                <c:pt idx="5480">
                  <c:v>4363.8045076624303</c:v>
                </c:pt>
                <c:pt idx="5481">
                  <c:v>4438.2643801024096</c:v>
                </c:pt>
                <c:pt idx="5482">
                  <c:v>4471.3684542177698</c:v>
                </c:pt>
                <c:pt idx="5483">
                  <c:v>4486.4604923383704</c:v>
                </c:pt>
                <c:pt idx="5484">
                  <c:v>4519.6306119421997</c:v>
                </c:pt>
                <c:pt idx="5485">
                  <c:v>4536.1921397276501</c:v>
                </c:pt>
                <c:pt idx="5486">
                  <c:v>4549.7813468982204</c:v>
                </c:pt>
                <c:pt idx="5487">
                  <c:v>4544.8982526817199</c:v>
                </c:pt>
                <c:pt idx="5488">
                  <c:v>4566.4780020688404</c:v>
                </c:pt>
                <c:pt idx="5489">
                  <c:v>4574.7888367279102</c:v>
                </c:pt>
                <c:pt idx="5490">
                  <c:v>4551.6811353509402</c:v>
                </c:pt>
                <c:pt idx="5491">
                  <c:v>4596.4150792038699</c:v>
                </c:pt>
                <c:pt idx="5492">
                  <c:v>4605.3766481776001</c:v>
                </c:pt>
                <c:pt idx="5493">
                  <c:v>4613.67300763822</c:v>
                </c:pt>
                <c:pt idx="5494">
                  <c:v>4630.6533609778799</c:v>
                </c:pt>
                <c:pt idx="5495">
                  <c:v>4660.5695825632502</c:v>
                </c:pt>
                <c:pt idx="5496">
                  <c:v>4680.0558425613599</c:v>
                </c:pt>
                <c:pt idx="5497">
                  <c:v>4697.5268054852304</c:v>
                </c:pt>
                <c:pt idx="5498">
                  <c:v>4701.7020433627004</c:v>
                </c:pt>
                <c:pt idx="5499">
                  <c:v>4685.2511773578099</c:v>
                </c:pt>
                <c:pt idx="5500">
                  <c:v>4646.7076675650396</c:v>
                </c:pt>
                <c:pt idx="5501">
                  <c:v>4649.2692032346704</c:v>
                </c:pt>
                <c:pt idx="5502">
                  <c:v>4682.8473959507701</c:v>
                </c:pt>
                <c:pt idx="5503">
                  <c:v>4682.8035437138296</c:v>
                </c:pt>
                <c:pt idx="5504">
                  <c:v>4700.8971295209103</c:v>
                </c:pt>
                <c:pt idx="5505">
                  <c:v>4688.6707002080502</c:v>
                </c:pt>
                <c:pt idx="5506">
                  <c:v>4704.5419429075</c:v>
                </c:pt>
                <c:pt idx="5507">
                  <c:v>4697.9551064429697</c:v>
                </c:pt>
                <c:pt idx="5508">
                  <c:v>4682.9439483726101</c:v>
                </c:pt>
                <c:pt idx="5509">
                  <c:v>4690.6980510588601</c:v>
                </c:pt>
                <c:pt idx="5510">
                  <c:v>4701.4648544797101</c:v>
                </c:pt>
                <c:pt idx="5511">
                  <c:v>4594.6182775142297</c:v>
                </c:pt>
                <c:pt idx="5512">
                  <c:v>4655.2701892451296</c:v>
                </c:pt>
                <c:pt idx="5513">
                  <c:v>4567.0014940092397</c:v>
                </c:pt>
                <c:pt idx="5514">
                  <c:v>4513.0361553804896</c:v>
                </c:pt>
                <c:pt idx="5515">
                  <c:v>4577.1005320873801</c:v>
                </c:pt>
                <c:pt idx="5516">
                  <c:v>4538.4278649365297</c:v>
                </c:pt>
                <c:pt idx="5517">
                  <c:v>4591.6717950443699</c:v>
                </c:pt>
                <c:pt idx="5518">
                  <c:v>4686.74546087216</c:v>
                </c:pt>
                <c:pt idx="5519">
                  <c:v>4701.2078641660801</c:v>
                </c:pt>
                <c:pt idx="5520">
                  <c:v>4667.4539532321896</c:v>
                </c:pt>
                <c:pt idx="5521">
                  <c:v>4712.0241361517201</c:v>
                </c:pt>
                <c:pt idx="5522">
                  <c:v>4668.9720861143796</c:v>
                </c:pt>
                <c:pt idx="5523">
                  <c:v>4634.0876151888197</c:v>
                </c:pt>
                <c:pt idx="5524">
                  <c:v>4709.8539053833401</c:v>
                </c:pt>
                <c:pt idx="5525">
                  <c:v>4668.6711974480504</c:v>
                </c:pt>
                <c:pt idx="5526">
                  <c:v>4620.6389852537604</c:v>
                </c:pt>
                <c:pt idx="5527">
                  <c:v>4568.0172428794003</c:v>
                </c:pt>
                <c:pt idx="5528">
                  <c:v>4649.2266412487998</c:v>
                </c:pt>
                <c:pt idx="5529">
                  <c:v>4696.5615715174199</c:v>
                </c:pt>
                <c:pt idx="5530">
                  <c:v>4725.7882422776702</c:v>
                </c:pt>
                <c:pt idx="5531">
                  <c:v>4791.1919548001697</c:v>
                </c:pt>
                <c:pt idx="5532">
                  <c:v>4786.35411716621</c:v>
                </c:pt>
                <c:pt idx="5533">
                  <c:v>4793.0581213472597</c:v>
                </c:pt>
                <c:pt idx="5534">
                  <c:v>4778.7269063721897</c:v>
                </c:pt>
                <c:pt idx="5535">
                  <c:v>4766.1829724283098</c:v>
                </c:pt>
                <c:pt idx="5536">
                  <c:v>4796.5612479014098</c:v>
                </c:pt>
                <c:pt idx="5537">
                  <c:v>4793.5372228116103</c:v>
                </c:pt>
                <c:pt idx="5538">
                  <c:v>4700.5783684477401</c:v>
                </c:pt>
                <c:pt idx="5539">
                  <c:v>4696.05382802453</c:v>
                </c:pt>
                <c:pt idx="5540">
                  <c:v>4677.0276567339397</c:v>
                </c:pt>
                <c:pt idx="5541">
                  <c:v>4670.2903786264296</c:v>
                </c:pt>
                <c:pt idx="5542">
                  <c:v>4713.06732196749</c:v>
                </c:pt>
                <c:pt idx="5543">
                  <c:v>4726.3457228254201</c:v>
                </c:pt>
                <c:pt idx="5544">
                  <c:v>4659.0254901974004</c:v>
                </c:pt>
                <c:pt idx="5545">
                  <c:v>4662.85411881859</c:v>
                </c:pt>
                <c:pt idx="5546">
                  <c:v>4577.1084007302898</c:v>
                </c:pt>
                <c:pt idx="5547">
                  <c:v>4532.7596234228604</c:v>
                </c:pt>
                <c:pt idx="5548">
                  <c:v>4482.7276034345296</c:v>
                </c:pt>
                <c:pt idx="5549">
                  <c:v>4397.93917452807</c:v>
                </c:pt>
                <c:pt idx="5550">
                  <c:v>4410.1274259602496</c:v>
                </c:pt>
                <c:pt idx="5551">
                  <c:v>4356.4538745684804</c:v>
                </c:pt>
                <c:pt idx="5552">
                  <c:v>4349.9286363268702</c:v>
                </c:pt>
                <c:pt idx="5553">
                  <c:v>4326.5136823946004</c:v>
                </c:pt>
                <c:pt idx="5554">
                  <c:v>4431.8491190136301</c:v>
                </c:pt>
                <c:pt idx="5555">
                  <c:v>4515.5475786242396</c:v>
                </c:pt>
                <c:pt idx="5556">
                  <c:v>4546.5390259444403</c:v>
                </c:pt>
                <c:pt idx="5557">
                  <c:v>4589.3765598674399</c:v>
                </c:pt>
                <c:pt idx="5558">
                  <c:v>4477.4419539520004</c:v>
                </c:pt>
                <c:pt idx="5559">
                  <c:v>4500.5314571995996</c:v>
                </c:pt>
                <c:pt idx="5560">
                  <c:v>4483.8652927104604</c:v>
                </c:pt>
                <c:pt idx="5561">
                  <c:v>4521.53886630127</c:v>
                </c:pt>
                <c:pt idx="5562">
                  <c:v>4587.1788894036099</c:v>
                </c:pt>
                <c:pt idx="5563">
                  <c:v>4504.0847869338104</c:v>
                </c:pt>
                <c:pt idx="5564">
                  <c:v>4418.63651709235</c:v>
                </c:pt>
                <c:pt idx="5565">
                  <c:v>4401.6669816497997</c:v>
                </c:pt>
                <c:pt idx="5566">
                  <c:v>4471.0742471555895</c:v>
                </c:pt>
                <c:pt idx="5567">
                  <c:v>4475.0110996170997</c:v>
                </c:pt>
                <c:pt idx="5568">
                  <c:v>4380.2585625895799</c:v>
                </c:pt>
                <c:pt idx="5569">
                  <c:v>4348.8691965836797</c:v>
                </c:pt>
                <c:pt idx="5570">
                  <c:v>4304.7576023061101</c:v>
                </c:pt>
                <c:pt idx="5571">
                  <c:v>4225.5048810777498</c:v>
                </c:pt>
                <c:pt idx="5572">
                  <c:v>4288.6960125058604</c:v>
                </c:pt>
                <c:pt idx="5573">
                  <c:v>4384.6544910809798</c:v>
                </c:pt>
                <c:pt idx="5574">
                  <c:v>4373.9391488044403</c:v>
                </c:pt>
                <c:pt idx="5575">
                  <c:v>4306.2588933857396</c:v>
                </c:pt>
                <c:pt idx="5576">
                  <c:v>4386.5440910202797</c:v>
                </c:pt>
                <c:pt idx="5577">
                  <c:v>4363.4867494198197</c:v>
                </c:pt>
                <c:pt idx="5578">
                  <c:v>4328.8728864579198</c:v>
                </c:pt>
                <c:pt idx="5579">
                  <c:v>4201.0877934588298</c:v>
                </c:pt>
                <c:pt idx="5580">
                  <c:v>4170.7041040876602</c:v>
                </c:pt>
                <c:pt idx="5581">
                  <c:v>4277.8801024977201</c:v>
                </c:pt>
                <c:pt idx="5582">
                  <c:v>4259.5249986409199</c:v>
                </c:pt>
                <c:pt idx="5583">
                  <c:v>4204.3118506172204</c:v>
                </c:pt>
                <c:pt idx="5584">
                  <c:v>4173.1117246387303</c:v>
                </c:pt>
                <c:pt idx="5585">
                  <c:v>4262.4456062237196</c:v>
                </c:pt>
                <c:pt idx="5586">
                  <c:v>4357.8570964115797</c:v>
                </c:pt>
                <c:pt idx="5587">
                  <c:v>4411.6676159481403</c:v>
                </c:pt>
                <c:pt idx="5588">
                  <c:v>4463.1175904829997</c:v>
                </c:pt>
                <c:pt idx="5589">
                  <c:v>4461.1801366969703</c:v>
                </c:pt>
                <c:pt idx="5590">
                  <c:v>4511.6061590726504</c:v>
                </c:pt>
                <c:pt idx="5591">
                  <c:v>4456.2360473074696</c:v>
                </c:pt>
                <c:pt idx="5592">
                  <c:v>4520.1615261505403</c:v>
                </c:pt>
                <c:pt idx="5593">
                  <c:v>4543.05637878789</c:v>
                </c:pt>
                <c:pt idx="5594">
                  <c:v>4575.5163248102099</c:v>
                </c:pt>
                <c:pt idx="5595">
                  <c:v>4631.6048524442103</c:v>
                </c:pt>
                <c:pt idx="5596">
                  <c:v>4602.4486121383297</c:v>
                </c:pt>
                <c:pt idx="5597">
                  <c:v>4530.4134516834702</c:v>
                </c:pt>
                <c:pt idx="5598">
                  <c:v>4545.8555373971303</c:v>
                </c:pt>
                <c:pt idx="5599">
                  <c:v>4582.6360937372001</c:v>
                </c:pt>
                <c:pt idx="5600">
                  <c:v>4525.1221104104998</c:v>
                </c:pt>
                <c:pt idx="5601">
                  <c:v>4481.15333573112</c:v>
                </c:pt>
                <c:pt idx="5602">
                  <c:v>4500.2094227930302</c:v>
                </c:pt>
                <c:pt idx="5603">
                  <c:v>4488.2817514714798</c:v>
                </c:pt>
                <c:pt idx="5604">
                  <c:v>4412.52877875379</c:v>
                </c:pt>
                <c:pt idx="5605">
                  <c:v>4397.4472362450797</c:v>
                </c:pt>
                <c:pt idx="5606">
                  <c:v>4446.59179325063</c:v>
                </c:pt>
                <c:pt idx="5607">
                  <c:v>4392.5876624697503</c:v>
                </c:pt>
                <c:pt idx="5608">
                  <c:v>4391.6903723065398</c:v>
                </c:pt>
                <c:pt idx="5609">
                  <c:v>4462.2100793619202</c:v>
                </c:pt>
                <c:pt idx="5610">
                  <c:v>4459.4503345391304</c:v>
                </c:pt>
                <c:pt idx="5611">
                  <c:v>4393.6634751182901</c:v>
                </c:pt>
                <c:pt idx="5612">
                  <c:v>4271.7756193072901</c:v>
                </c:pt>
                <c:pt idx="5613">
                  <c:v>4296.1164654669701</c:v>
                </c:pt>
                <c:pt idx="5614">
                  <c:v>4175.1972755534498</c:v>
                </c:pt>
                <c:pt idx="5615">
                  <c:v>4183.9552973967702</c:v>
                </c:pt>
                <c:pt idx="5616">
                  <c:v>4287.5010631678797</c:v>
                </c:pt>
                <c:pt idx="5617">
                  <c:v>4131.9264103776004</c:v>
                </c:pt>
                <c:pt idx="5618">
                  <c:v>4155.3775693547004</c:v>
                </c:pt>
                <c:pt idx="5619">
                  <c:v>4175.4757027515798</c:v>
                </c:pt>
                <c:pt idx="5620">
                  <c:v>4300.1737659597402</c:v>
                </c:pt>
                <c:pt idx="5621">
                  <c:v>4146.8676024368297</c:v>
                </c:pt>
                <c:pt idx="5622">
                  <c:v>4123.3356501169301</c:v>
                </c:pt>
                <c:pt idx="5623">
                  <c:v>3991.2373798180101</c:v>
                </c:pt>
                <c:pt idx="5624">
                  <c:v>4001.0546954261899</c:v>
                </c:pt>
                <c:pt idx="5625">
                  <c:v>3935.1846029518301</c:v>
                </c:pt>
                <c:pt idx="5626">
                  <c:v>3930.0819031463798</c:v>
                </c:pt>
                <c:pt idx="5627">
                  <c:v>4023.8912701704799</c:v>
                </c:pt>
                <c:pt idx="5628">
                  <c:v>4008.0104829289098</c:v>
                </c:pt>
                <c:pt idx="5629">
                  <c:v>4088.8504116241502</c:v>
                </c:pt>
                <c:pt idx="5630">
                  <c:v>3923.6797644470198</c:v>
                </c:pt>
                <c:pt idx="5631">
                  <c:v>3900.7869390362898</c:v>
                </c:pt>
                <c:pt idx="5632">
                  <c:v>3901.3605760322698</c:v>
                </c:pt>
                <c:pt idx="5633">
                  <c:v>3973.7515834195001</c:v>
                </c:pt>
                <c:pt idx="5634">
                  <c:v>3941.4769431888899</c:v>
                </c:pt>
                <c:pt idx="5635">
                  <c:v>3978.7326814543899</c:v>
                </c:pt>
                <c:pt idx="5636">
                  <c:v>4057.8407802230799</c:v>
                </c:pt>
                <c:pt idx="5637">
                  <c:v>4158.2383612575904</c:v>
                </c:pt>
                <c:pt idx="5638">
                  <c:v>4132.1477819618904</c:v>
                </c:pt>
                <c:pt idx="5639">
                  <c:v>4101.229811575</c:v>
                </c:pt>
                <c:pt idx="5640">
                  <c:v>4176.8179429149995</c:v>
                </c:pt>
                <c:pt idx="5641">
                  <c:v>4108.5354080759998</c:v>
                </c:pt>
                <c:pt idx="5642">
                  <c:v>4108.5354080759998</c:v>
                </c:pt>
                <c:pt idx="5643">
                  <c:v>4108.5354080759998</c:v>
                </c:pt>
                <c:pt idx="5644">
                  <c:v>4121.4294309360002</c:v>
                </c:pt>
                <c:pt idx="5645">
                  <c:v>4160.683326632</c:v>
                </c:pt>
                <c:pt idx="5646">
                  <c:v>4115.772470852</c:v>
                </c:pt>
                <c:pt idx="5647">
                  <c:v>4017.8184945809999</c:v>
                </c:pt>
                <c:pt idx="5648">
                  <c:v>3900.8644757809998</c:v>
                </c:pt>
                <c:pt idx="5649">
                  <c:v>3900.8644757809998</c:v>
                </c:pt>
                <c:pt idx="5650">
                  <c:v>3900.8644757809998</c:v>
                </c:pt>
                <c:pt idx="5651">
                  <c:v>3749.627286894</c:v>
                </c:pt>
                <c:pt idx="5652">
                  <c:v>3735.483133919</c:v>
                </c:pt>
                <c:pt idx="5653">
                  <c:v>3789.9863245639999</c:v>
                </c:pt>
                <c:pt idx="5654">
                  <c:v>3666.7675019230001</c:v>
                </c:pt>
                <c:pt idx="5655">
                  <c:v>3674.8413600449999</c:v>
                </c:pt>
                <c:pt idx="5656">
                  <c:v>3674.8413600449999</c:v>
                </c:pt>
                <c:pt idx="5657">
                  <c:v>3674.8413600449999</c:v>
                </c:pt>
                <c:pt idx="5658">
                  <c:v>3674.8413600449999</c:v>
                </c:pt>
                <c:pt idx="5659">
                  <c:v>3764.787970758</c:v>
                </c:pt>
                <c:pt idx="5660">
                  <c:v>3759.8931124549999</c:v>
                </c:pt>
                <c:pt idx="5661">
                  <c:v>3795.7274057260001</c:v>
                </c:pt>
                <c:pt idx="5662">
                  <c:v>3911.743851363</c:v>
                </c:pt>
                <c:pt idx="5663">
                  <c:v>3911.743851363</c:v>
                </c:pt>
                <c:pt idx="5664">
                  <c:v>3911.743851363</c:v>
                </c:pt>
                <c:pt idx="5665">
                  <c:v>3900.1141309919999</c:v>
                </c:pt>
                <c:pt idx="5666">
                  <c:v>3821.5458593610001</c:v>
                </c:pt>
                <c:pt idx="5667">
                  <c:v>3818.8327193579998</c:v>
                </c:pt>
                <c:pt idx="5668">
                  <c:v>3785.3848459310002</c:v>
                </c:pt>
              </c:numCache>
            </c:numRef>
          </c:val>
          <c:smooth val="0"/>
          <c:extLst>
            <c:ext xmlns:c16="http://schemas.microsoft.com/office/drawing/2014/chart" uri="{C3380CC4-5D6E-409C-BE32-E72D297353CC}">
              <c16:uniqueId val="{00000000-5F90-47E2-92D7-EC6DF19389F0}"/>
            </c:ext>
          </c:extLst>
        </c:ser>
        <c:dLbls>
          <c:showLegendKey val="0"/>
          <c:showVal val="0"/>
          <c:showCatName val="0"/>
          <c:showSerName val="0"/>
          <c:showPercent val="0"/>
          <c:showBubbleSize val="0"/>
        </c:dLbls>
        <c:smooth val="0"/>
        <c:axId val="835002432"/>
        <c:axId val="835042528"/>
      </c:lineChart>
      <c:dateAx>
        <c:axId val="835002432"/>
        <c:scaling>
          <c:orientation val="minMax"/>
        </c:scaling>
        <c:delete val="0"/>
        <c:axPos val="b"/>
        <c:numFmt formatCode="mm/yy" sourceLinked="0"/>
        <c:majorTickMark val="none"/>
        <c:minorTickMark val="none"/>
        <c:tickLblPos val="nextTo"/>
        <c:spPr>
          <a:ln w="6350">
            <a:solidFill>
              <a:schemeClr val="tx2"/>
            </a:solidFill>
          </a:ln>
        </c:spPr>
        <c:txPr>
          <a:bodyPr/>
          <a:lstStyle/>
          <a:p>
            <a:pPr>
              <a:defRPr sz="1400"/>
            </a:pPr>
            <a:endParaRPr lang="en-US"/>
          </a:p>
        </c:txPr>
        <c:crossAx val="835042528"/>
        <c:crosses val="autoZero"/>
        <c:auto val="1"/>
        <c:lblOffset val="100"/>
        <c:baseTimeUnit val="days"/>
        <c:majorUnit val="2"/>
        <c:majorTimeUnit val="years"/>
      </c:dateAx>
      <c:valAx>
        <c:axId val="835042528"/>
        <c:scaling>
          <c:orientation val="minMax"/>
          <c:max val="5100"/>
          <c:min val="500"/>
        </c:scaling>
        <c:delete val="0"/>
        <c:axPos val="l"/>
        <c:numFmt formatCode="#,##0" sourceLinked="0"/>
        <c:majorTickMark val="none"/>
        <c:minorTickMark val="none"/>
        <c:tickLblPos val="nextTo"/>
        <c:spPr>
          <a:ln w="6350">
            <a:solidFill>
              <a:schemeClr val="tx2"/>
            </a:solidFill>
          </a:ln>
        </c:spPr>
        <c:txPr>
          <a:bodyPr/>
          <a:lstStyle/>
          <a:p>
            <a:pPr>
              <a:defRPr sz="1400"/>
            </a:pPr>
            <a:endParaRPr lang="en-US"/>
          </a:p>
        </c:txPr>
        <c:crossAx val="835002432"/>
        <c:crosses val="autoZero"/>
        <c:crossBetween val="midCat"/>
      </c:valAx>
      <c:spPr>
        <a:ln>
          <a:noFill/>
        </a:ln>
      </c:spPr>
    </c:plotArea>
    <c:plotVisOnly val="1"/>
    <c:dispBlanksAs val="gap"/>
    <c:showDLblsOverMax val="0"/>
  </c:chart>
  <c:spPr>
    <a:ln>
      <a:noFill/>
    </a:ln>
  </c:spPr>
  <c:txPr>
    <a:bodyPr/>
    <a:lstStyle/>
    <a:p>
      <a:pPr>
        <a:defRPr sz="1050">
          <a:solidFill>
            <a:schemeClr val="tx2"/>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5285584529899E-2"/>
          <c:y val="3.1264111139333389E-2"/>
          <c:w val="0.91533822174432977"/>
          <c:h val="0.89399343264551967"/>
        </c:manualLayout>
      </c:layout>
      <c:lineChart>
        <c:grouping val="standard"/>
        <c:varyColors val="0"/>
        <c:ser>
          <c:idx val="0"/>
          <c:order val="0"/>
          <c:tx>
            <c:strRef>
              <c:f>Sheet1!$B$1</c:f>
              <c:strCache>
                <c:ptCount val="1"/>
                <c:pt idx="0">
                  <c:v>Price</c:v>
                </c:pt>
              </c:strCache>
            </c:strRef>
          </c:tx>
          <c:spPr>
            <a:ln w="38100">
              <a:solidFill>
                <a:srgbClr val="00608A"/>
              </a:solidFill>
            </a:ln>
          </c:spPr>
          <c:marker>
            <c:symbol val="none"/>
          </c:marker>
          <c:cat>
            <c:numRef>
              <c:f>Sheet1!$A$2:$A$5718</c:f>
              <c:numCache>
                <c:formatCode>m/d/yyyy</c:formatCode>
                <c:ptCount val="5717"/>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44562</c:v>
                </c:pt>
                <c:pt idx="5537">
                  <c:v>44563</c:v>
                </c:pt>
                <c:pt idx="5538">
                  <c:v>44564</c:v>
                </c:pt>
                <c:pt idx="5539">
                  <c:v>44565</c:v>
                </c:pt>
                <c:pt idx="5540">
                  <c:v>44566</c:v>
                </c:pt>
                <c:pt idx="5541">
                  <c:v>44567</c:v>
                </c:pt>
                <c:pt idx="5542">
                  <c:v>44568</c:v>
                </c:pt>
                <c:pt idx="5543">
                  <c:v>44569</c:v>
                </c:pt>
                <c:pt idx="5544">
                  <c:v>44570</c:v>
                </c:pt>
                <c:pt idx="5545">
                  <c:v>44571</c:v>
                </c:pt>
                <c:pt idx="5546">
                  <c:v>44572</c:v>
                </c:pt>
                <c:pt idx="5547">
                  <c:v>44573</c:v>
                </c:pt>
                <c:pt idx="5548">
                  <c:v>44574</c:v>
                </c:pt>
                <c:pt idx="5549">
                  <c:v>44575</c:v>
                </c:pt>
                <c:pt idx="5550">
                  <c:v>44576</c:v>
                </c:pt>
                <c:pt idx="5551">
                  <c:v>44577</c:v>
                </c:pt>
                <c:pt idx="5552">
                  <c:v>44578</c:v>
                </c:pt>
                <c:pt idx="5553">
                  <c:v>44579</c:v>
                </c:pt>
                <c:pt idx="5554">
                  <c:v>44580</c:v>
                </c:pt>
                <c:pt idx="5555">
                  <c:v>44581</c:v>
                </c:pt>
                <c:pt idx="5556">
                  <c:v>44582</c:v>
                </c:pt>
                <c:pt idx="5557">
                  <c:v>44583</c:v>
                </c:pt>
                <c:pt idx="5558">
                  <c:v>44584</c:v>
                </c:pt>
                <c:pt idx="5559">
                  <c:v>44585</c:v>
                </c:pt>
                <c:pt idx="5560">
                  <c:v>44586</c:v>
                </c:pt>
                <c:pt idx="5561">
                  <c:v>44587</c:v>
                </c:pt>
                <c:pt idx="5562">
                  <c:v>44588</c:v>
                </c:pt>
                <c:pt idx="5563">
                  <c:v>44589</c:v>
                </c:pt>
                <c:pt idx="5564">
                  <c:v>44590</c:v>
                </c:pt>
                <c:pt idx="5565">
                  <c:v>44591</c:v>
                </c:pt>
                <c:pt idx="5566">
                  <c:v>44592</c:v>
                </c:pt>
                <c:pt idx="5567">
                  <c:v>44593</c:v>
                </c:pt>
                <c:pt idx="5568">
                  <c:v>44594</c:v>
                </c:pt>
                <c:pt idx="5569">
                  <c:v>44595</c:v>
                </c:pt>
                <c:pt idx="5570">
                  <c:v>44596</c:v>
                </c:pt>
                <c:pt idx="5571">
                  <c:v>44597</c:v>
                </c:pt>
                <c:pt idx="5572">
                  <c:v>44598</c:v>
                </c:pt>
                <c:pt idx="5573">
                  <c:v>44599</c:v>
                </c:pt>
                <c:pt idx="5574">
                  <c:v>44600</c:v>
                </c:pt>
                <c:pt idx="5575">
                  <c:v>44601</c:v>
                </c:pt>
                <c:pt idx="5576">
                  <c:v>44602</c:v>
                </c:pt>
                <c:pt idx="5577">
                  <c:v>44603</c:v>
                </c:pt>
                <c:pt idx="5578">
                  <c:v>44604</c:v>
                </c:pt>
                <c:pt idx="5579">
                  <c:v>44605</c:v>
                </c:pt>
                <c:pt idx="5580">
                  <c:v>44606</c:v>
                </c:pt>
                <c:pt idx="5581">
                  <c:v>44607</c:v>
                </c:pt>
                <c:pt idx="5582">
                  <c:v>44608</c:v>
                </c:pt>
                <c:pt idx="5583">
                  <c:v>44609</c:v>
                </c:pt>
                <c:pt idx="5584">
                  <c:v>44610</c:v>
                </c:pt>
                <c:pt idx="5585">
                  <c:v>44611</c:v>
                </c:pt>
                <c:pt idx="5586">
                  <c:v>44612</c:v>
                </c:pt>
                <c:pt idx="5587">
                  <c:v>44613</c:v>
                </c:pt>
                <c:pt idx="5588">
                  <c:v>44614</c:v>
                </c:pt>
                <c:pt idx="5589">
                  <c:v>44615</c:v>
                </c:pt>
                <c:pt idx="5590">
                  <c:v>44616</c:v>
                </c:pt>
                <c:pt idx="5591">
                  <c:v>44617</c:v>
                </c:pt>
                <c:pt idx="5592">
                  <c:v>44618</c:v>
                </c:pt>
                <c:pt idx="5593">
                  <c:v>44619</c:v>
                </c:pt>
                <c:pt idx="5594">
                  <c:v>44620</c:v>
                </c:pt>
                <c:pt idx="5595">
                  <c:v>44621</c:v>
                </c:pt>
                <c:pt idx="5596">
                  <c:v>44622</c:v>
                </c:pt>
                <c:pt idx="5597">
                  <c:v>44623</c:v>
                </c:pt>
                <c:pt idx="5598">
                  <c:v>44624</c:v>
                </c:pt>
                <c:pt idx="5599">
                  <c:v>44625</c:v>
                </c:pt>
                <c:pt idx="5600">
                  <c:v>44626</c:v>
                </c:pt>
                <c:pt idx="5601">
                  <c:v>44627</c:v>
                </c:pt>
                <c:pt idx="5602">
                  <c:v>44628</c:v>
                </c:pt>
                <c:pt idx="5603">
                  <c:v>44629</c:v>
                </c:pt>
                <c:pt idx="5604">
                  <c:v>44630</c:v>
                </c:pt>
                <c:pt idx="5605">
                  <c:v>44631</c:v>
                </c:pt>
                <c:pt idx="5606">
                  <c:v>44632</c:v>
                </c:pt>
                <c:pt idx="5607">
                  <c:v>44633</c:v>
                </c:pt>
                <c:pt idx="5608">
                  <c:v>44634</c:v>
                </c:pt>
                <c:pt idx="5609">
                  <c:v>44635</c:v>
                </c:pt>
                <c:pt idx="5610">
                  <c:v>44636</c:v>
                </c:pt>
                <c:pt idx="5611">
                  <c:v>44637</c:v>
                </c:pt>
                <c:pt idx="5612">
                  <c:v>44638</c:v>
                </c:pt>
                <c:pt idx="5613">
                  <c:v>44639</c:v>
                </c:pt>
                <c:pt idx="5614">
                  <c:v>44640</c:v>
                </c:pt>
                <c:pt idx="5615">
                  <c:v>44641</c:v>
                </c:pt>
                <c:pt idx="5616">
                  <c:v>44642</c:v>
                </c:pt>
                <c:pt idx="5617">
                  <c:v>44643</c:v>
                </c:pt>
                <c:pt idx="5618">
                  <c:v>44644</c:v>
                </c:pt>
                <c:pt idx="5619">
                  <c:v>44645</c:v>
                </c:pt>
                <c:pt idx="5620">
                  <c:v>44646</c:v>
                </c:pt>
                <c:pt idx="5621">
                  <c:v>44647</c:v>
                </c:pt>
                <c:pt idx="5622">
                  <c:v>44648</c:v>
                </c:pt>
                <c:pt idx="5623">
                  <c:v>44649</c:v>
                </c:pt>
                <c:pt idx="5624">
                  <c:v>44650</c:v>
                </c:pt>
                <c:pt idx="5625">
                  <c:v>44651</c:v>
                </c:pt>
                <c:pt idx="5626">
                  <c:v>44652</c:v>
                </c:pt>
                <c:pt idx="5627">
                  <c:v>44653</c:v>
                </c:pt>
                <c:pt idx="5628">
                  <c:v>44654</c:v>
                </c:pt>
                <c:pt idx="5629">
                  <c:v>44655</c:v>
                </c:pt>
                <c:pt idx="5630">
                  <c:v>44656</c:v>
                </c:pt>
                <c:pt idx="5631">
                  <c:v>44657</c:v>
                </c:pt>
                <c:pt idx="5632">
                  <c:v>44658</c:v>
                </c:pt>
                <c:pt idx="5633">
                  <c:v>44659</c:v>
                </c:pt>
                <c:pt idx="5634">
                  <c:v>44660</c:v>
                </c:pt>
                <c:pt idx="5635">
                  <c:v>44661</c:v>
                </c:pt>
                <c:pt idx="5636">
                  <c:v>44662</c:v>
                </c:pt>
                <c:pt idx="5637">
                  <c:v>44663</c:v>
                </c:pt>
                <c:pt idx="5638">
                  <c:v>44664</c:v>
                </c:pt>
                <c:pt idx="5639">
                  <c:v>44665</c:v>
                </c:pt>
                <c:pt idx="5640">
                  <c:v>44666</c:v>
                </c:pt>
                <c:pt idx="5641">
                  <c:v>44667</c:v>
                </c:pt>
                <c:pt idx="5642">
                  <c:v>44668</c:v>
                </c:pt>
                <c:pt idx="5643">
                  <c:v>44669</c:v>
                </c:pt>
                <c:pt idx="5644">
                  <c:v>44670</c:v>
                </c:pt>
                <c:pt idx="5645">
                  <c:v>44671</c:v>
                </c:pt>
                <c:pt idx="5646">
                  <c:v>44672</c:v>
                </c:pt>
                <c:pt idx="5647">
                  <c:v>44673</c:v>
                </c:pt>
                <c:pt idx="5648">
                  <c:v>44674</c:v>
                </c:pt>
                <c:pt idx="5649">
                  <c:v>44675</c:v>
                </c:pt>
                <c:pt idx="5650">
                  <c:v>44676</c:v>
                </c:pt>
                <c:pt idx="5651">
                  <c:v>44677</c:v>
                </c:pt>
                <c:pt idx="5652">
                  <c:v>44678</c:v>
                </c:pt>
                <c:pt idx="5653">
                  <c:v>44679</c:v>
                </c:pt>
                <c:pt idx="5654">
                  <c:v>44680</c:v>
                </c:pt>
                <c:pt idx="5655">
                  <c:v>44681</c:v>
                </c:pt>
                <c:pt idx="5656">
                  <c:v>44682</c:v>
                </c:pt>
                <c:pt idx="5657">
                  <c:v>44683</c:v>
                </c:pt>
                <c:pt idx="5658">
                  <c:v>44684</c:v>
                </c:pt>
                <c:pt idx="5659">
                  <c:v>44685</c:v>
                </c:pt>
                <c:pt idx="5660">
                  <c:v>44686</c:v>
                </c:pt>
                <c:pt idx="5661">
                  <c:v>44687</c:v>
                </c:pt>
                <c:pt idx="5662">
                  <c:v>44688</c:v>
                </c:pt>
                <c:pt idx="5663">
                  <c:v>44689</c:v>
                </c:pt>
                <c:pt idx="5664">
                  <c:v>44690</c:v>
                </c:pt>
                <c:pt idx="5665">
                  <c:v>44691</c:v>
                </c:pt>
                <c:pt idx="5666">
                  <c:v>44692</c:v>
                </c:pt>
                <c:pt idx="5667">
                  <c:v>44693</c:v>
                </c:pt>
                <c:pt idx="5668">
                  <c:v>44694</c:v>
                </c:pt>
                <c:pt idx="5669">
                  <c:v>44695</c:v>
                </c:pt>
                <c:pt idx="5670">
                  <c:v>44696</c:v>
                </c:pt>
                <c:pt idx="5671">
                  <c:v>44697</c:v>
                </c:pt>
                <c:pt idx="5672">
                  <c:v>44698</c:v>
                </c:pt>
                <c:pt idx="5673">
                  <c:v>44699</c:v>
                </c:pt>
                <c:pt idx="5674">
                  <c:v>44700</c:v>
                </c:pt>
                <c:pt idx="5675">
                  <c:v>44701</c:v>
                </c:pt>
                <c:pt idx="5676">
                  <c:v>44702</c:v>
                </c:pt>
                <c:pt idx="5677">
                  <c:v>44703</c:v>
                </c:pt>
                <c:pt idx="5678">
                  <c:v>44704</c:v>
                </c:pt>
                <c:pt idx="5679">
                  <c:v>44705</c:v>
                </c:pt>
                <c:pt idx="5680">
                  <c:v>44706</c:v>
                </c:pt>
                <c:pt idx="5681">
                  <c:v>44707</c:v>
                </c:pt>
                <c:pt idx="5682">
                  <c:v>44708</c:v>
                </c:pt>
                <c:pt idx="5683">
                  <c:v>44709</c:v>
                </c:pt>
                <c:pt idx="5684">
                  <c:v>44710</c:v>
                </c:pt>
                <c:pt idx="5685">
                  <c:v>44711</c:v>
                </c:pt>
                <c:pt idx="5686">
                  <c:v>44712</c:v>
                </c:pt>
                <c:pt idx="5687">
                  <c:v>44713</c:v>
                </c:pt>
                <c:pt idx="5688">
                  <c:v>44714</c:v>
                </c:pt>
                <c:pt idx="5689">
                  <c:v>44715</c:v>
                </c:pt>
                <c:pt idx="5690">
                  <c:v>44716</c:v>
                </c:pt>
                <c:pt idx="5691">
                  <c:v>44717</c:v>
                </c:pt>
                <c:pt idx="5692">
                  <c:v>44718</c:v>
                </c:pt>
                <c:pt idx="5693">
                  <c:v>44719</c:v>
                </c:pt>
                <c:pt idx="5694">
                  <c:v>44720</c:v>
                </c:pt>
                <c:pt idx="5695">
                  <c:v>44721</c:v>
                </c:pt>
                <c:pt idx="5696">
                  <c:v>44722</c:v>
                </c:pt>
                <c:pt idx="5697">
                  <c:v>44723</c:v>
                </c:pt>
                <c:pt idx="5698">
                  <c:v>44724</c:v>
                </c:pt>
                <c:pt idx="5699">
                  <c:v>44725</c:v>
                </c:pt>
                <c:pt idx="5700">
                  <c:v>44726</c:v>
                </c:pt>
                <c:pt idx="5701">
                  <c:v>44727</c:v>
                </c:pt>
                <c:pt idx="5702">
                  <c:v>44728</c:v>
                </c:pt>
                <c:pt idx="5703">
                  <c:v>44729</c:v>
                </c:pt>
                <c:pt idx="5704">
                  <c:v>44730</c:v>
                </c:pt>
                <c:pt idx="5705">
                  <c:v>44731</c:v>
                </c:pt>
                <c:pt idx="5706">
                  <c:v>44732</c:v>
                </c:pt>
                <c:pt idx="5707">
                  <c:v>44733</c:v>
                </c:pt>
                <c:pt idx="5708">
                  <c:v>44734</c:v>
                </c:pt>
                <c:pt idx="5709">
                  <c:v>44735</c:v>
                </c:pt>
                <c:pt idx="5710">
                  <c:v>44736</c:v>
                </c:pt>
                <c:pt idx="5711">
                  <c:v>44737</c:v>
                </c:pt>
                <c:pt idx="5712">
                  <c:v>44738</c:v>
                </c:pt>
                <c:pt idx="5713">
                  <c:v>44739</c:v>
                </c:pt>
                <c:pt idx="5714">
                  <c:v>44740</c:v>
                </c:pt>
                <c:pt idx="5715">
                  <c:v>44741</c:v>
                </c:pt>
                <c:pt idx="5716">
                  <c:v>44742</c:v>
                </c:pt>
              </c:numCache>
            </c:numRef>
          </c:cat>
          <c:val>
            <c:numRef>
              <c:f>Sheet1!$B$2:$B$5718</c:f>
              <c:numCache>
                <c:formatCode>General</c:formatCode>
                <c:ptCount val="5717"/>
                <c:pt idx="0">
                  <c:v>1455.22</c:v>
                </c:pt>
                <c:pt idx="1">
                  <c:v>1399.42</c:v>
                </c:pt>
                <c:pt idx="2">
                  <c:v>1402.11</c:v>
                </c:pt>
                <c:pt idx="3">
                  <c:v>1403.45</c:v>
                </c:pt>
                <c:pt idx="4">
                  <c:v>1441.47</c:v>
                </c:pt>
                <c:pt idx="5">
                  <c:v>1457.6</c:v>
                </c:pt>
                <c:pt idx="6">
                  <c:v>1438.56</c:v>
                </c:pt>
                <c:pt idx="7">
                  <c:v>1432.25</c:v>
                </c:pt>
                <c:pt idx="8">
                  <c:v>1449.68</c:v>
                </c:pt>
                <c:pt idx="9">
                  <c:v>1465.15</c:v>
                </c:pt>
                <c:pt idx="10">
                  <c:v>1455.14</c:v>
                </c:pt>
                <c:pt idx="11">
                  <c:v>1455.9</c:v>
                </c:pt>
                <c:pt idx="12">
                  <c:v>1445.57</c:v>
                </c:pt>
                <c:pt idx="13">
                  <c:v>1441.36</c:v>
                </c:pt>
                <c:pt idx="14">
                  <c:v>1401.53</c:v>
                </c:pt>
                <c:pt idx="15">
                  <c:v>1410.03</c:v>
                </c:pt>
                <c:pt idx="16">
                  <c:v>1404.09</c:v>
                </c:pt>
                <c:pt idx="17">
                  <c:v>1398.56</c:v>
                </c:pt>
                <c:pt idx="18">
                  <c:v>1360.16</c:v>
                </c:pt>
                <c:pt idx="19">
                  <c:v>1394.46</c:v>
                </c:pt>
                <c:pt idx="20">
                  <c:v>1409.28</c:v>
                </c:pt>
                <c:pt idx="21">
                  <c:v>1409.12</c:v>
                </c:pt>
                <c:pt idx="22">
                  <c:v>1424.97</c:v>
                </c:pt>
                <c:pt idx="23">
                  <c:v>1424.37</c:v>
                </c:pt>
                <c:pt idx="24">
                  <c:v>1424.24</c:v>
                </c:pt>
                <c:pt idx="25">
                  <c:v>1441.72</c:v>
                </c:pt>
                <c:pt idx="26">
                  <c:v>1411.7</c:v>
                </c:pt>
                <c:pt idx="27">
                  <c:v>1416.83</c:v>
                </c:pt>
                <c:pt idx="28">
                  <c:v>1387.12</c:v>
                </c:pt>
                <c:pt idx="29">
                  <c:v>1389.94</c:v>
                </c:pt>
                <c:pt idx="30">
                  <c:v>1402.05</c:v>
                </c:pt>
                <c:pt idx="31">
                  <c:v>1387.67</c:v>
                </c:pt>
                <c:pt idx="32">
                  <c:v>1388.26</c:v>
                </c:pt>
                <c:pt idx="33">
                  <c:v>1346.09</c:v>
                </c:pt>
                <c:pt idx="34">
                  <c:v>1352.17</c:v>
                </c:pt>
                <c:pt idx="35">
                  <c:v>1360.69</c:v>
                </c:pt>
                <c:pt idx="36">
                  <c:v>1353.43</c:v>
                </c:pt>
                <c:pt idx="37">
                  <c:v>1333.36</c:v>
                </c:pt>
                <c:pt idx="38">
                  <c:v>1348.05</c:v>
                </c:pt>
                <c:pt idx="39">
                  <c:v>1366.42</c:v>
                </c:pt>
                <c:pt idx="40">
                  <c:v>1379.19</c:v>
                </c:pt>
                <c:pt idx="41">
                  <c:v>1381.76</c:v>
                </c:pt>
                <c:pt idx="42">
                  <c:v>1409.17</c:v>
                </c:pt>
                <c:pt idx="43">
                  <c:v>1391.28</c:v>
                </c:pt>
                <c:pt idx="44">
                  <c:v>1355.62</c:v>
                </c:pt>
                <c:pt idx="45">
                  <c:v>1366.7</c:v>
                </c:pt>
                <c:pt idx="46">
                  <c:v>1401.69</c:v>
                </c:pt>
                <c:pt idx="47">
                  <c:v>1395.07</c:v>
                </c:pt>
                <c:pt idx="48">
                  <c:v>1383.62</c:v>
                </c:pt>
                <c:pt idx="49">
                  <c:v>1359.15</c:v>
                </c:pt>
                <c:pt idx="50">
                  <c:v>1392.15</c:v>
                </c:pt>
                <c:pt idx="51">
                  <c:v>1458.47</c:v>
                </c:pt>
                <c:pt idx="52">
                  <c:v>1464.47</c:v>
                </c:pt>
                <c:pt idx="53">
                  <c:v>1456.63</c:v>
                </c:pt>
                <c:pt idx="54">
                  <c:v>1493.87</c:v>
                </c:pt>
                <c:pt idx="55">
                  <c:v>1500.64</c:v>
                </c:pt>
                <c:pt idx="56">
                  <c:v>1527.35</c:v>
                </c:pt>
                <c:pt idx="57">
                  <c:v>1527.46</c:v>
                </c:pt>
                <c:pt idx="58">
                  <c:v>1523.86</c:v>
                </c:pt>
                <c:pt idx="59">
                  <c:v>1507.73</c:v>
                </c:pt>
                <c:pt idx="60">
                  <c:v>1508.52</c:v>
                </c:pt>
                <c:pt idx="61">
                  <c:v>1487.92</c:v>
                </c:pt>
                <c:pt idx="62">
                  <c:v>1498.58</c:v>
                </c:pt>
                <c:pt idx="63">
                  <c:v>1505.97</c:v>
                </c:pt>
                <c:pt idx="64">
                  <c:v>1494.73</c:v>
                </c:pt>
                <c:pt idx="65">
                  <c:v>1487.37</c:v>
                </c:pt>
                <c:pt idx="66">
                  <c:v>1501.34</c:v>
                </c:pt>
                <c:pt idx="67">
                  <c:v>1516.35</c:v>
                </c:pt>
                <c:pt idx="68">
                  <c:v>1504.46</c:v>
                </c:pt>
                <c:pt idx="69">
                  <c:v>1500.59</c:v>
                </c:pt>
                <c:pt idx="70">
                  <c:v>1467.17</c:v>
                </c:pt>
                <c:pt idx="71">
                  <c:v>1440.51</c:v>
                </c:pt>
                <c:pt idx="72">
                  <c:v>1356.56</c:v>
                </c:pt>
                <c:pt idx="73">
                  <c:v>1401.44</c:v>
                </c:pt>
                <c:pt idx="74">
                  <c:v>1441.61</c:v>
                </c:pt>
                <c:pt idx="75">
                  <c:v>1427.47</c:v>
                </c:pt>
                <c:pt idx="76">
                  <c:v>1434.54</c:v>
                </c:pt>
                <c:pt idx="77">
                  <c:v>1429.86</c:v>
                </c:pt>
                <c:pt idx="78">
                  <c:v>1477.44</c:v>
                </c:pt>
                <c:pt idx="79">
                  <c:v>1460.99</c:v>
                </c:pt>
                <c:pt idx="80">
                  <c:v>1464.92</c:v>
                </c:pt>
                <c:pt idx="81">
                  <c:v>1452.43</c:v>
                </c:pt>
                <c:pt idx="82">
                  <c:v>1468.25</c:v>
                </c:pt>
                <c:pt idx="83">
                  <c:v>1446.29</c:v>
                </c:pt>
                <c:pt idx="84">
                  <c:v>1415.1</c:v>
                </c:pt>
                <c:pt idx="85">
                  <c:v>1409.57</c:v>
                </c:pt>
                <c:pt idx="86">
                  <c:v>1432.63</c:v>
                </c:pt>
                <c:pt idx="87">
                  <c:v>1424.17</c:v>
                </c:pt>
                <c:pt idx="88">
                  <c:v>1412.14</c:v>
                </c:pt>
                <c:pt idx="89">
                  <c:v>1383.05</c:v>
                </c:pt>
                <c:pt idx="90">
                  <c:v>1407.81</c:v>
                </c:pt>
                <c:pt idx="91">
                  <c:v>1420.96</c:v>
                </c:pt>
                <c:pt idx="92">
                  <c:v>1452.36</c:v>
                </c:pt>
                <c:pt idx="93">
                  <c:v>1466.04</c:v>
                </c:pt>
                <c:pt idx="94">
                  <c:v>1447.8</c:v>
                </c:pt>
                <c:pt idx="95">
                  <c:v>1437.21</c:v>
                </c:pt>
                <c:pt idx="96">
                  <c:v>1406.95</c:v>
                </c:pt>
                <c:pt idx="97">
                  <c:v>1400.72</c:v>
                </c:pt>
                <c:pt idx="98">
                  <c:v>1373.86</c:v>
                </c:pt>
                <c:pt idx="99">
                  <c:v>1399.05</c:v>
                </c:pt>
                <c:pt idx="100">
                  <c:v>1381.52</c:v>
                </c:pt>
                <c:pt idx="101">
                  <c:v>1378.02</c:v>
                </c:pt>
                <c:pt idx="102">
                  <c:v>1422.45</c:v>
                </c:pt>
                <c:pt idx="103">
                  <c:v>1420.6</c:v>
                </c:pt>
                <c:pt idx="104">
                  <c:v>1448.81</c:v>
                </c:pt>
                <c:pt idx="105">
                  <c:v>1477.26</c:v>
                </c:pt>
                <c:pt idx="106">
                  <c:v>1467.63</c:v>
                </c:pt>
                <c:pt idx="107">
                  <c:v>1457.84</c:v>
                </c:pt>
                <c:pt idx="108">
                  <c:v>1471.36</c:v>
                </c:pt>
                <c:pt idx="109">
                  <c:v>1461.67</c:v>
                </c:pt>
                <c:pt idx="110">
                  <c:v>1456.95</c:v>
                </c:pt>
                <c:pt idx="111">
                  <c:v>1446</c:v>
                </c:pt>
                <c:pt idx="112">
                  <c:v>1469.44</c:v>
                </c:pt>
                <c:pt idx="113">
                  <c:v>1470.54</c:v>
                </c:pt>
                <c:pt idx="114">
                  <c:v>1478.73</c:v>
                </c:pt>
                <c:pt idx="115">
                  <c:v>1464.46</c:v>
                </c:pt>
                <c:pt idx="116">
                  <c:v>1486</c:v>
                </c:pt>
                <c:pt idx="117">
                  <c:v>1475.95</c:v>
                </c:pt>
                <c:pt idx="118">
                  <c:v>1479.13</c:v>
                </c:pt>
                <c:pt idx="119">
                  <c:v>1452.18</c:v>
                </c:pt>
                <c:pt idx="120">
                  <c:v>1441.48</c:v>
                </c:pt>
                <c:pt idx="121">
                  <c:v>1455.31</c:v>
                </c:pt>
                <c:pt idx="122">
                  <c:v>1450.55</c:v>
                </c:pt>
                <c:pt idx="123">
                  <c:v>1454.82</c:v>
                </c:pt>
                <c:pt idx="124">
                  <c:v>1442.39</c:v>
                </c:pt>
                <c:pt idx="125">
                  <c:v>1454.6</c:v>
                </c:pt>
                <c:pt idx="126">
                  <c:v>1469.54</c:v>
                </c:pt>
                <c:pt idx="127">
                  <c:v>1446.23</c:v>
                </c:pt>
                <c:pt idx="128">
                  <c:v>1456.67</c:v>
                </c:pt>
                <c:pt idx="129">
                  <c:v>1478.9</c:v>
                </c:pt>
                <c:pt idx="130">
                  <c:v>1475.62</c:v>
                </c:pt>
                <c:pt idx="131">
                  <c:v>1480.88</c:v>
                </c:pt>
                <c:pt idx="132">
                  <c:v>1492.92</c:v>
                </c:pt>
                <c:pt idx="133">
                  <c:v>1495.84</c:v>
                </c:pt>
                <c:pt idx="134">
                  <c:v>1509.98</c:v>
                </c:pt>
                <c:pt idx="135">
                  <c:v>1510.49</c:v>
                </c:pt>
                <c:pt idx="136">
                  <c:v>1493.74</c:v>
                </c:pt>
                <c:pt idx="137">
                  <c:v>1481.96</c:v>
                </c:pt>
                <c:pt idx="138">
                  <c:v>1495.57</c:v>
                </c:pt>
                <c:pt idx="139">
                  <c:v>1480.19</c:v>
                </c:pt>
                <c:pt idx="140">
                  <c:v>1464.29</c:v>
                </c:pt>
                <c:pt idx="141">
                  <c:v>1474.47</c:v>
                </c:pt>
                <c:pt idx="142">
                  <c:v>1452.42</c:v>
                </c:pt>
                <c:pt idx="143">
                  <c:v>1449.62</c:v>
                </c:pt>
                <c:pt idx="144">
                  <c:v>1419.89</c:v>
                </c:pt>
                <c:pt idx="145">
                  <c:v>1430.83</c:v>
                </c:pt>
                <c:pt idx="146">
                  <c:v>1438.1</c:v>
                </c:pt>
                <c:pt idx="147">
                  <c:v>1438.7</c:v>
                </c:pt>
                <c:pt idx="148">
                  <c:v>1452.56</c:v>
                </c:pt>
                <c:pt idx="149">
                  <c:v>1462.93</c:v>
                </c:pt>
                <c:pt idx="150">
                  <c:v>1479.32</c:v>
                </c:pt>
                <c:pt idx="151">
                  <c:v>1482.8</c:v>
                </c:pt>
                <c:pt idx="152">
                  <c:v>1472.87</c:v>
                </c:pt>
                <c:pt idx="153">
                  <c:v>1460.25</c:v>
                </c:pt>
                <c:pt idx="154">
                  <c:v>1471.84</c:v>
                </c:pt>
                <c:pt idx="155">
                  <c:v>1491.56</c:v>
                </c:pt>
                <c:pt idx="156">
                  <c:v>1484.43</c:v>
                </c:pt>
                <c:pt idx="157">
                  <c:v>1479.85</c:v>
                </c:pt>
                <c:pt idx="158">
                  <c:v>1496.07</c:v>
                </c:pt>
                <c:pt idx="159">
                  <c:v>1491.72</c:v>
                </c:pt>
                <c:pt idx="160">
                  <c:v>1499.48</c:v>
                </c:pt>
                <c:pt idx="161">
                  <c:v>1498.13</c:v>
                </c:pt>
                <c:pt idx="162">
                  <c:v>1505.97</c:v>
                </c:pt>
                <c:pt idx="163">
                  <c:v>1508.31</c:v>
                </c:pt>
                <c:pt idx="164">
                  <c:v>1506.45</c:v>
                </c:pt>
                <c:pt idx="165">
                  <c:v>1514.09</c:v>
                </c:pt>
                <c:pt idx="166">
                  <c:v>1509.84</c:v>
                </c:pt>
                <c:pt idx="167">
                  <c:v>1502.59</c:v>
                </c:pt>
                <c:pt idx="168">
                  <c:v>1517.68</c:v>
                </c:pt>
                <c:pt idx="169">
                  <c:v>1520.77</c:v>
                </c:pt>
                <c:pt idx="170">
                  <c:v>1507.08</c:v>
                </c:pt>
                <c:pt idx="171">
                  <c:v>1492.25</c:v>
                </c:pt>
                <c:pt idx="172">
                  <c:v>1502.51</c:v>
                </c:pt>
                <c:pt idx="173">
                  <c:v>1494.5</c:v>
                </c:pt>
                <c:pt idx="174">
                  <c:v>1489.26</c:v>
                </c:pt>
                <c:pt idx="175">
                  <c:v>1481.99</c:v>
                </c:pt>
                <c:pt idx="176">
                  <c:v>1484.91</c:v>
                </c:pt>
                <c:pt idx="177">
                  <c:v>1480.87</c:v>
                </c:pt>
                <c:pt idx="178">
                  <c:v>1465.81</c:v>
                </c:pt>
                <c:pt idx="179">
                  <c:v>1444.51</c:v>
                </c:pt>
                <c:pt idx="180">
                  <c:v>1459.9</c:v>
                </c:pt>
                <c:pt idx="181">
                  <c:v>1451.34</c:v>
                </c:pt>
                <c:pt idx="182">
                  <c:v>1449.05</c:v>
                </c:pt>
                <c:pt idx="183">
                  <c:v>1448.72</c:v>
                </c:pt>
                <c:pt idx="184">
                  <c:v>1439.03</c:v>
                </c:pt>
                <c:pt idx="185">
                  <c:v>1427.21</c:v>
                </c:pt>
                <c:pt idx="186">
                  <c:v>1426.57</c:v>
                </c:pt>
                <c:pt idx="187">
                  <c:v>1458.29</c:v>
                </c:pt>
                <c:pt idx="188">
                  <c:v>1436.51</c:v>
                </c:pt>
                <c:pt idx="189">
                  <c:v>1436.23</c:v>
                </c:pt>
                <c:pt idx="190">
                  <c:v>1426.46</c:v>
                </c:pt>
                <c:pt idx="191">
                  <c:v>1434.32</c:v>
                </c:pt>
                <c:pt idx="192">
                  <c:v>1436.28</c:v>
                </c:pt>
                <c:pt idx="193">
                  <c:v>1408.99</c:v>
                </c:pt>
                <c:pt idx="194">
                  <c:v>1402.03</c:v>
                </c:pt>
                <c:pt idx="195">
                  <c:v>1387.02</c:v>
                </c:pt>
                <c:pt idx="196">
                  <c:v>1364.59</c:v>
                </c:pt>
                <c:pt idx="197">
                  <c:v>1329.78</c:v>
                </c:pt>
                <c:pt idx="198">
                  <c:v>1374.17</c:v>
                </c:pt>
                <c:pt idx="199">
                  <c:v>1374.62</c:v>
                </c:pt>
                <c:pt idx="200">
                  <c:v>1349.97</c:v>
                </c:pt>
                <c:pt idx="201">
                  <c:v>1342.13</c:v>
                </c:pt>
                <c:pt idx="202">
                  <c:v>1388.76</c:v>
                </c:pt>
                <c:pt idx="203">
                  <c:v>1396.93</c:v>
                </c:pt>
                <c:pt idx="204">
                  <c:v>1395.78</c:v>
                </c:pt>
                <c:pt idx="205">
                  <c:v>1398.13</c:v>
                </c:pt>
                <c:pt idx="206">
                  <c:v>1364.9</c:v>
                </c:pt>
                <c:pt idx="207">
                  <c:v>1364.44</c:v>
                </c:pt>
                <c:pt idx="208">
                  <c:v>1379.58</c:v>
                </c:pt>
                <c:pt idx="209">
                  <c:v>1398.66</c:v>
                </c:pt>
                <c:pt idx="210">
                  <c:v>1429.4</c:v>
                </c:pt>
                <c:pt idx="211">
                  <c:v>1421.22</c:v>
                </c:pt>
                <c:pt idx="212">
                  <c:v>1428.32</c:v>
                </c:pt>
                <c:pt idx="213">
                  <c:v>1426.69</c:v>
                </c:pt>
                <c:pt idx="214">
                  <c:v>1432.19</c:v>
                </c:pt>
                <c:pt idx="215">
                  <c:v>1431.87</c:v>
                </c:pt>
                <c:pt idx="216">
                  <c:v>1409.28</c:v>
                </c:pt>
                <c:pt idx="217">
                  <c:v>1400.14</c:v>
                </c:pt>
                <c:pt idx="218">
                  <c:v>1365.98</c:v>
                </c:pt>
                <c:pt idx="219">
                  <c:v>1351.26</c:v>
                </c:pt>
                <c:pt idx="220">
                  <c:v>1382.95</c:v>
                </c:pt>
                <c:pt idx="221">
                  <c:v>1389.81</c:v>
                </c:pt>
                <c:pt idx="222">
                  <c:v>1372.32</c:v>
                </c:pt>
                <c:pt idx="223">
                  <c:v>1367.72</c:v>
                </c:pt>
                <c:pt idx="224">
                  <c:v>1342.62</c:v>
                </c:pt>
                <c:pt idx="225">
                  <c:v>1347.35</c:v>
                </c:pt>
                <c:pt idx="226">
                  <c:v>1322.3646000000001</c:v>
                </c:pt>
                <c:pt idx="227">
                  <c:v>1341.77</c:v>
                </c:pt>
                <c:pt idx="228">
                  <c:v>1348.97</c:v>
                </c:pt>
                <c:pt idx="229">
                  <c:v>1336.09</c:v>
                </c:pt>
                <c:pt idx="230">
                  <c:v>1341.91</c:v>
                </c:pt>
                <c:pt idx="231">
                  <c:v>1314.95</c:v>
                </c:pt>
                <c:pt idx="232">
                  <c:v>1315.23</c:v>
                </c:pt>
                <c:pt idx="233">
                  <c:v>1324.97</c:v>
                </c:pt>
                <c:pt idx="234">
                  <c:v>1376.54</c:v>
                </c:pt>
                <c:pt idx="235">
                  <c:v>1351.46</c:v>
                </c:pt>
                <c:pt idx="236">
                  <c:v>1343.55</c:v>
                </c:pt>
                <c:pt idx="237">
                  <c:v>1369.89</c:v>
                </c:pt>
                <c:pt idx="238">
                  <c:v>1380.2</c:v>
                </c:pt>
                <c:pt idx="239">
                  <c:v>1371.18</c:v>
                </c:pt>
                <c:pt idx="240">
                  <c:v>1359.99</c:v>
                </c:pt>
                <c:pt idx="241">
                  <c:v>1340.93</c:v>
                </c:pt>
                <c:pt idx="242">
                  <c:v>1312.15</c:v>
                </c:pt>
                <c:pt idx="243">
                  <c:v>1322.74</c:v>
                </c:pt>
                <c:pt idx="244">
                  <c:v>1305.5999999999999</c:v>
                </c:pt>
                <c:pt idx="245">
                  <c:v>1264.74</c:v>
                </c:pt>
                <c:pt idx="246">
                  <c:v>1274.8599999999999</c:v>
                </c:pt>
                <c:pt idx="247">
                  <c:v>1305.97</c:v>
                </c:pt>
                <c:pt idx="248">
                  <c:v>1315.19</c:v>
                </c:pt>
                <c:pt idx="249">
                  <c:v>1328.92</c:v>
                </c:pt>
                <c:pt idx="250">
                  <c:v>1334.22</c:v>
                </c:pt>
                <c:pt idx="251">
                  <c:v>1320.28</c:v>
                </c:pt>
                <c:pt idx="252">
                  <c:v>1283.27</c:v>
                </c:pt>
                <c:pt idx="253">
                  <c:v>1347.56</c:v>
                </c:pt>
                <c:pt idx="254">
                  <c:v>1333.34</c:v>
                </c:pt>
                <c:pt idx="255">
                  <c:v>1298.3499999999999</c:v>
                </c:pt>
                <c:pt idx="256">
                  <c:v>1295.8599999999999</c:v>
                </c:pt>
                <c:pt idx="257">
                  <c:v>1300.8</c:v>
                </c:pt>
                <c:pt idx="258">
                  <c:v>1313.27</c:v>
                </c:pt>
                <c:pt idx="259">
                  <c:v>1326.82</c:v>
                </c:pt>
                <c:pt idx="260">
                  <c:v>1318.32</c:v>
                </c:pt>
                <c:pt idx="261">
                  <c:v>1326.65</c:v>
                </c:pt>
                <c:pt idx="262">
                  <c:v>1329.47</c:v>
                </c:pt>
                <c:pt idx="263">
                  <c:v>1347.97</c:v>
                </c:pt>
                <c:pt idx="264">
                  <c:v>1342.54</c:v>
                </c:pt>
                <c:pt idx="265">
                  <c:v>1342.9</c:v>
                </c:pt>
                <c:pt idx="266">
                  <c:v>1360.4</c:v>
                </c:pt>
                <c:pt idx="267">
                  <c:v>1364.3</c:v>
                </c:pt>
                <c:pt idx="268">
                  <c:v>1357.51</c:v>
                </c:pt>
                <c:pt idx="269">
                  <c:v>1354.95</c:v>
                </c:pt>
                <c:pt idx="270">
                  <c:v>1364.17</c:v>
                </c:pt>
                <c:pt idx="271">
                  <c:v>1373.73</c:v>
                </c:pt>
                <c:pt idx="272">
                  <c:v>1366.01</c:v>
                </c:pt>
                <c:pt idx="273">
                  <c:v>1373.47</c:v>
                </c:pt>
                <c:pt idx="274">
                  <c:v>1349.47</c:v>
                </c:pt>
                <c:pt idx="275">
                  <c:v>1354.31</c:v>
                </c:pt>
                <c:pt idx="276">
                  <c:v>1352.26</c:v>
                </c:pt>
                <c:pt idx="277">
                  <c:v>1340.89</c:v>
                </c:pt>
                <c:pt idx="278">
                  <c:v>1332.53</c:v>
                </c:pt>
                <c:pt idx="279">
                  <c:v>1314.76</c:v>
                </c:pt>
                <c:pt idx="280">
                  <c:v>1330.31</c:v>
                </c:pt>
                <c:pt idx="281">
                  <c:v>1318.8</c:v>
                </c:pt>
                <c:pt idx="282">
                  <c:v>1315.92</c:v>
                </c:pt>
                <c:pt idx="283">
                  <c:v>1326.61</c:v>
                </c:pt>
                <c:pt idx="284">
                  <c:v>1301.53</c:v>
                </c:pt>
                <c:pt idx="285">
                  <c:v>1278.94</c:v>
                </c:pt>
                <c:pt idx="286">
                  <c:v>1255.27</c:v>
                </c:pt>
                <c:pt idx="287">
                  <c:v>1252.82</c:v>
                </c:pt>
                <c:pt idx="288">
                  <c:v>1245.8599999999999</c:v>
                </c:pt>
                <c:pt idx="289">
                  <c:v>1267.6500000000001</c:v>
                </c:pt>
                <c:pt idx="290">
                  <c:v>1257.94</c:v>
                </c:pt>
                <c:pt idx="291">
                  <c:v>1239.94</c:v>
                </c:pt>
                <c:pt idx="292">
                  <c:v>1241.23</c:v>
                </c:pt>
                <c:pt idx="293">
                  <c:v>1234.18</c:v>
                </c:pt>
                <c:pt idx="294">
                  <c:v>1241.4100000000001</c:v>
                </c:pt>
                <c:pt idx="295">
                  <c:v>1253.8</c:v>
                </c:pt>
                <c:pt idx="296">
                  <c:v>1261.8900000000001</c:v>
                </c:pt>
                <c:pt idx="297">
                  <c:v>1264.74</c:v>
                </c:pt>
                <c:pt idx="298">
                  <c:v>1233.42</c:v>
                </c:pt>
                <c:pt idx="299">
                  <c:v>1180.1600000000001</c:v>
                </c:pt>
                <c:pt idx="300">
                  <c:v>1197.6600000000001</c:v>
                </c:pt>
                <c:pt idx="301">
                  <c:v>1166.71</c:v>
                </c:pt>
                <c:pt idx="302">
                  <c:v>1173.56</c:v>
                </c:pt>
                <c:pt idx="303">
                  <c:v>1150.53</c:v>
                </c:pt>
                <c:pt idx="304">
                  <c:v>1170.81</c:v>
                </c:pt>
                <c:pt idx="305">
                  <c:v>1142.6199999999999</c:v>
                </c:pt>
                <c:pt idx="306">
                  <c:v>1122.1400000000001</c:v>
                </c:pt>
                <c:pt idx="307">
                  <c:v>1117.58</c:v>
                </c:pt>
                <c:pt idx="308">
                  <c:v>1139.83</c:v>
                </c:pt>
                <c:pt idx="309">
                  <c:v>1152.69</c:v>
                </c:pt>
                <c:pt idx="310">
                  <c:v>1182.17</c:v>
                </c:pt>
                <c:pt idx="311">
                  <c:v>1153.29</c:v>
                </c:pt>
                <c:pt idx="312">
                  <c:v>1147.95</c:v>
                </c:pt>
                <c:pt idx="313">
                  <c:v>1160.33</c:v>
                </c:pt>
                <c:pt idx="314">
                  <c:v>1145.8699999999999</c:v>
                </c:pt>
                <c:pt idx="315">
                  <c:v>1106.46</c:v>
                </c:pt>
                <c:pt idx="316">
                  <c:v>1103.25</c:v>
                </c:pt>
                <c:pt idx="317">
                  <c:v>1151.44</c:v>
                </c:pt>
                <c:pt idx="318">
                  <c:v>1128.43</c:v>
                </c:pt>
                <c:pt idx="319">
                  <c:v>1137.5899999999999</c:v>
                </c:pt>
                <c:pt idx="320">
                  <c:v>1168.3800000000001</c:v>
                </c:pt>
                <c:pt idx="321">
                  <c:v>1165.8900000000001</c:v>
                </c:pt>
                <c:pt idx="322">
                  <c:v>1183.5</c:v>
                </c:pt>
                <c:pt idx="323">
                  <c:v>1179.68</c:v>
                </c:pt>
                <c:pt idx="324">
                  <c:v>1191.81</c:v>
                </c:pt>
                <c:pt idx="325">
                  <c:v>1238.1600000000001</c:v>
                </c:pt>
                <c:pt idx="326">
                  <c:v>1253.7</c:v>
                </c:pt>
                <c:pt idx="327">
                  <c:v>1242.98</c:v>
                </c:pt>
                <c:pt idx="328">
                  <c:v>1224.3599999999999</c:v>
                </c:pt>
                <c:pt idx="329">
                  <c:v>1209.47</c:v>
                </c:pt>
                <c:pt idx="330">
                  <c:v>1228.75</c:v>
                </c:pt>
                <c:pt idx="331">
                  <c:v>1234.52</c:v>
                </c:pt>
                <c:pt idx="332">
                  <c:v>1253.05</c:v>
                </c:pt>
                <c:pt idx="333">
                  <c:v>1249.46</c:v>
                </c:pt>
                <c:pt idx="334">
                  <c:v>1266.44</c:v>
                </c:pt>
                <c:pt idx="335">
                  <c:v>1267.43</c:v>
                </c:pt>
                <c:pt idx="336">
                  <c:v>1248.58</c:v>
                </c:pt>
                <c:pt idx="337">
                  <c:v>1266.6099999999999</c:v>
                </c:pt>
                <c:pt idx="338">
                  <c:v>1263.51</c:v>
                </c:pt>
                <c:pt idx="339">
                  <c:v>1261.2</c:v>
                </c:pt>
                <c:pt idx="340">
                  <c:v>1255.54</c:v>
                </c:pt>
                <c:pt idx="341">
                  <c:v>1255.18</c:v>
                </c:pt>
                <c:pt idx="342">
                  <c:v>1245.67</c:v>
                </c:pt>
                <c:pt idx="343">
                  <c:v>1248.92</c:v>
                </c:pt>
                <c:pt idx="344">
                  <c:v>1249.44</c:v>
                </c:pt>
                <c:pt idx="345">
                  <c:v>1284.99</c:v>
                </c:pt>
                <c:pt idx="346">
                  <c:v>1288.49</c:v>
                </c:pt>
                <c:pt idx="347">
                  <c:v>1291.96</c:v>
                </c:pt>
                <c:pt idx="348">
                  <c:v>1312.83</c:v>
                </c:pt>
                <c:pt idx="349">
                  <c:v>1309.3800000000001</c:v>
                </c:pt>
                <c:pt idx="350">
                  <c:v>1289.05</c:v>
                </c:pt>
                <c:pt idx="351">
                  <c:v>1293.17</c:v>
                </c:pt>
                <c:pt idx="352">
                  <c:v>1277.8900000000001</c:v>
                </c:pt>
                <c:pt idx="353">
                  <c:v>1267.93</c:v>
                </c:pt>
                <c:pt idx="354">
                  <c:v>1248.08</c:v>
                </c:pt>
                <c:pt idx="355">
                  <c:v>1255.82</c:v>
                </c:pt>
                <c:pt idx="356">
                  <c:v>1260.67</c:v>
                </c:pt>
                <c:pt idx="357">
                  <c:v>1267.1099999999999</c:v>
                </c:pt>
                <c:pt idx="358">
                  <c:v>1283.57</c:v>
                </c:pt>
                <c:pt idx="359">
                  <c:v>1270.03</c:v>
                </c:pt>
                <c:pt idx="360">
                  <c:v>1276.96</c:v>
                </c:pt>
                <c:pt idx="361">
                  <c:v>1264.96</c:v>
                </c:pt>
                <c:pt idx="362">
                  <c:v>1254.3900000000001</c:v>
                </c:pt>
                <c:pt idx="363">
                  <c:v>1255.8499999999999</c:v>
                </c:pt>
                <c:pt idx="364">
                  <c:v>1241.5999999999999</c:v>
                </c:pt>
                <c:pt idx="365">
                  <c:v>1219.8699999999999</c:v>
                </c:pt>
                <c:pt idx="366">
                  <c:v>1214.3599999999999</c:v>
                </c:pt>
                <c:pt idx="367">
                  <c:v>1208.43</c:v>
                </c:pt>
                <c:pt idx="368">
                  <c:v>1212.58</c:v>
                </c:pt>
                <c:pt idx="369">
                  <c:v>1223.1400000000001</c:v>
                </c:pt>
                <c:pt idx="370">
                  <c:v>1237.04</c:v>
                </c:pt>
                <c:pt idx="371">
                  <c:v>1225.3499999999999</c:v>
                </c:pt>
                <c:pt idx="372">
                  <c:v>1218.5999999999999</c:v>
                </c:pt>
                <c:pt idx="373">
                  <c:v>1216.76</c:v>
                </c:pt>
                <c:pt idx="374">
                  <c:v>1211.07</c:v>
                </c:pt>
                <c:pt idx="375">
                  <c:v>1226.2</c:v>
                </c:pt>
                <c:pt idx="376">
                  <c:v>1224.42</c:v>
                </c:pt>
                <c:pt idx="377">
                  <c:v>1236.71</c:v>
                </c:pt>
                <c:pt idx="378">
                  <c:v>1234.45</c:v>
                </c:pt>
                <c:pt idx="379">
                  <c:v>1219.24</c:v>
                </c:pt>
                <c:pt idx="380">
                  <c:v>1190.5899999999999</c:v>
                </c:pt>
                <c:pt idx="381">
                  <c:v>1198.78</c:v>
                </c:pt>
                <c:pt idx="382">
                  <c:v>1181.52</c:v>
                </c:pt>
                <c:pt idx="383">
                  <c:v>1180.18</c:v>
                </c:pt>
                <c:pt idx="384">
                  <c:v>1208.1400000000001</c:v>
                </c:pt>
                <c:pt idx="385">
                  <c:v>1215.68</c:v>
                </c:pt>
                <c:pt idx="386">
                  <c:v>1202.45</c:v>
                </c:pt>
                <c:pt idx="387">
                  <c:v>1214.44</c:v>
                </c:pt>
                <c:pt idx="388">
                  <c:v>1207.71</c:v>
                </c:pt>
                <c:pt idx="389">
                  <c:v>1215.02</c:v>
                </c:pt>
                <c:pt idx="390">
                  <c:v>1210.8499999999999</c:v>
                </c:pt>
                <c:pt idx="391">
                  <c:v>1191.03</c:v>
                </c:pt>
                <c:pt idx="392">
                  <c:v>1171.6500000000001</c:v>
                </c:pt>
                <c:pt idx="393">
                  <c:v>1190.49</c:v>
                </c:pt>
                <c:pt idx="394">
                  <c:v>1202.93</c:v>
                </c:pt>
                <c:pt idx="395">
                  <c:v>1205.82</c:v>
                </c:pt>
                <c:pt idx="396">
                  <c:v>1204.52</c:v>
                </c:pt>
                <c:pt idx="397">
                  <c:v>1211.23</c:v>
                </c:pt>
                <c:pt idx="398">
                  <c:v>1215.93</c:v>
                </c:pt>
                <c:pt idx="399">
                  <c:v>1220.75</c:v>
                </c:pt>
                <c:pt idx="400">
                  <c:v>1214.3499999999999</c:v>
                </c:pt>
                <c:pt idx="401">
                  <c:v>1200.48</c:v>
                </c:pt>
                <c:pt idx="402">
                  <c:v>1204.4000000000001</c:v>
                </c:pt>
                <c:pt idx="403">
                  <c:v>1183.53</c:v>
                </c:pt>
                <c:pt idx="404">
                  <c:v>1183.43</c:v>
                </c:pt>
                <c:pt idx="405">
                  <c:v>1190.1600000000001</c:v>
                </c:pt>
                <c:pt idx="406">
                  <c:v>1191.29</c:v>
                </c:pt>
                <c:pt idx="407">
                  <c:v>1186.73</c:v>
                </c:pt>
                <c:pt idx="408">
                  <c:v>1178.02</c:v>
                </c:pt>
                <c:pt idx="409">
                  <c:v>1181.6600000000001</c:v>
                </c:pt>
                <c:pt idx="410">
                  <c:v>1161.97</c:v>
                </c:pt>
                <c:pt idx="411">
                  <c:v>1171.4100000000001</c:v>
                </c:pt>
                <c:pt idx="412">
                  <c:v>1157.26</c:v>
                </c:pt>
                <c:pt idx="413">
                  <c:v>1165.31</c:v>
                </c:pt>
                <c:pt idx="414">
                  <c:v>1162.0899999999999</c:v>
                </c:pt>
                <c:pt idx="415">
                  <c:v>1184.93</c:v>
                </c:pt>
                <c:pt idx="416">
                  <c:v>1179.21</c:v>
                </c:pt>
                <c:pt idx="417">
                  <c:v>1161.51</c:v>
                </c:pt>
                <c:pt idx="418">
                  <c:v>1148.5999999999999</c:v>
                </c:pt>
                <c:pt idx="419">
                  <c:v>1129.03</c:v>
                </c:pt>
                <c:pt idx="420">
                  <c:v>1133.5879</c:v>
                </c:pt>
                <c:pt idx="421">
                  <c:v>1132.94</c:v>
                </c:pt>
                <c:pt idx="422">
                  <c:v>1131.74</c:v>
                </c:pt>
                <c:pt idx="423">
                  <c:v>1106.4000000000001</c:v>
                </c:pt>
                <c:pt idx="424">
                  <c:v>1085.78</c:v>
                </c:pt>
                <c:pt idx="425">
                  <c:v>1092.54</c:v>
                </c:pt>
                <c:pt idx="426">
                  <c:v>1038.77</c:v>
                </c:pt>
                <c:pt idx="427">
                  <c:v>1032.74</c:v>
                </c:pt>
                <c:pt idx="428">
                  <c:v>1016.1</c:v>
                </c:pt>
                <c:pt idx="429">
                  <c:v>984.54</c:v>
                </c:pt>
                <c:pt idx="430">
                  <c:v>965.8</c:v>
                </c:pt>
                <c:pt idx="431">
                  <c:v>1003.45</c:v>
                </c:pt>
                <c:pt idx="432">
                  <c:v>1012.27</c:v>
                </c:pt>
                <c:pt idx="433">
                  <c:v>1007.04</c:v>
                </c:pt>
                <c:pt idx="434">
                  <c:v>1018.61</c:v>
                </c:pt>
                <c:pt idx="435">
                  <c:v>1040.94</c:v>
                </c:pt>
                <c:pt idx="436">
                  <c:v>1038.55</c:v>
                </c:pt>
                <c:pt idx="437">
                  <c:v>1051.33</c:v>
                </c:pt>
                <c:pt idx="438">
                  <c:v>1072.28</c:v>
                </c:pt>
                <c:pt idx="439">
                  <c:v>1069.6300000000001</c:v>
                </c:pt>
                <c:pt idx="440">
                  <c:v>1071.3800000000001</c:v>
                </c:pt>
                <c:pt idx="441">
                  <c:v>1062.44</c:v>
                </c:pt>
                <c:pt idx="442">
                  <c:v>1056.75</c:v>
                </c:pt>
                <c:pt idx="443">
                  <c:v>1080.99</c:v>
                </c:pt>
                <c:pt idx="444">
                  <c:v>1097.43</c:v>
                </c:pt>
                <c:pt idx="445">
                  <c:v>1091.6500000000001</c:v>
                </c:pt>
                <c:pt idx="446">
                  <c:v>1089.9792</c:v>
                </c:pt>
                <c:pt idx="447">
                  <c:v>1097.5487000000001</c:v>
                </c:pt>
                <c:pt idx="448">
                  <c:v>1077.0899999999999</c:v>
                </c:pt>
                <c:pt idx="449">
                  <c:v>1068.6099999999999</c:v>
                </c:pt>
                <c:pt idx="450">
                  <c:v>1073.48</c:v>
                </c:pt>
                <c:pt idx="451">
                  <c:v>1089.9000000000001</c:v>
                </c:pt>
                <c:pt idx="452">
                  <c:v>1084.78</c:v>
                </c:pt>
                <c:pt idx="453">
                  <c:v>1085.2</c:v>
                </c:pt>
                <c:pt idx="454">
                  <c:v>1100.0899999999999</c:v>
                </c:pt>
                <c:pt idx="455">
                  <c:v>1104.6099999999999</c:v>
                </c:pt>
                <c:pt idx="456">
                  <c:v>1078.3</c:v>
                </c:pt>
                <c:pt idx="457">
                  <c:v>1059.79</c:v>
                </c:pt>
                <c:pt idx="458">
                  <c:v>1059.78</c:v>
                </c:pt>
                <c:pt idx="459">
                  <c:v>1084.0999999999999</c:v>
                </c:pt>
                <c:pt idx="460">
                  <c:v>1087.2</c:v>
                </c:pt>
                <c:pt idx="461">
                  <c:v>1102.8399999999999</c:v>
                </c:pt>
                <c:pt idx="462">
                  <c:v>1118.8599999999999</c:v>
                </c:pt>
                <c:pt idx="463">
                  <c:v>1115.8</c:v>
                </c:pt>
                <c:pt idx="464">
                  <c:v>1118.54</c:v>
                </c:pt>
                <c:pt idx="465">
                  <c:v>1120.31</c:v>
                </c:pt>
                <c:pt idx="466">
                  <c:v>1118.33</c:v>
                </c:pt>
                <c:pt idx="467">
                  <c:v>1139.0899999999999</c:v>
                </c:pt>
                <c:pt idx="468">
                  <c:v>1141.21</c:v>
                </c:pt>
                <c:pt idx="469">
                  <c:v>1142.24</c:v>
                </c:pt>
                <c:pt idx="470">
                  <c:v>1138.6500000000001</c:v>
                </c:pt>
                <c:pt idx="471">
                  <c:v>1151.06</c:v>
                </c:pt>
                <c:pt idx="472">
                  <c:v>1142.6600000000001</c:v>
                </c:pt>
                <c:pt idx="473">
                  <c:v>1137.03</c:v>
                </c:pt>
                <c:pt idx="474">
                  <c:v>1150.3399999999999</c:v>
                </c:pt>
                <c:pt idx="475">
                  <c:v>1157.42</c:v>
                </c:pt>
                <c:pt idx="476">
                  <c:v>1149.5</c:v>
                </c:pt>
                <c:pt idx="477">
                  <c:v>1128.52</c:v>
                </c:pt>
                <c:pt idx="478">
                  <c:v>1140.2</c:v>
                </c:pt>
                <c:pt idx="479">
                  <c:v>1139.45</c:v>
                </c:pt>
                <c:pt idx="480">
                  <c:v>1129.9000000000001</c:v>
                </c:pt>
                <c:pt idx="481">
                  <c:v>1144.8</c:v>
                </c:pt>
                <c:pt idx="482">
                  <c:v>1170.3499999999999</c:v>
                </c:pt>
                <c:pt idx="483">
                  <c:v>1167.0999999999999</c:v>
                </c:pt>
                <c:pt idx="484">
                  <c:v>1158.31</c:v>
                </c:pt>
                <c:pt idx="485">
                  <c:v>1139.93</c:v>
                </c:pt>
                <c:pt idx="486">
                  <c:v>1136.76</c:v>
                </c:pt>
                <c:pt idx="487">
                  <c:v>1137.07</c:v>
                </c:pt>
                <c:pt idx="488">
                  <c:v>1119.3800000000001</c:v>
                </c:pt>
                <c:pt idx="489">
                  <c:v>1123.0899999999999</c:v>
                </c:pt>
                <c:pt idx="490">
                  <c:v>1134.3599999999999</c:v>
                </c:pt>
                <c:pt idx="491">
                  <c:v>1142.92</c:v>
                </c:pt>
                <c:pt idx="492">
                  <c:v>1149.56</c:v>
                </c:pt>
                <c:pt idx="493">
                  <c:v>1139.93</c:v>
                </c:pt>
                <c:pt idx="494">
                  <c:v>1144.8900000000001</c:v>
                </c:pt>
                <c:pt idx="495">
                  <c:v>1144.6500000000001</c:v>
                </c:pt>
                <c:pt idx="496">
                  <c:v>1149.3699999999999</c:v>
                </c:pt>
                <c:pt idx="497">
                  <c:v>1157.1300000000001</c:v>
                </c:pt>
                <c:pt idx="498">
                  <c:v>1161.02</c:v>
                </c:pt>
                <c:pt idx="499">
                  <c:v>1148.08</c:v>
                </c:pt>
                <c:pt idx="500">
                  <c:v>1154.6696999999999</c:v>
                </c:pt>
                <c:pt idx="501">
                  <c:v>1165.2714000000001</c:v>
                </c:pt>
                <c:pt idx="502">
                  <c:v>1172.5083</c:v>
                </c:pt>
                <c:pt idx="503">
                  <c:v>1164.8887999999999</c:v>
                </c:pt>
                <c:pt idx="504">
                  <c:v>1160.7065</c:v>
                </c:pt>
                <c:pt idx="505">
                  <c:v>1155.1396</c:v>
                </c:pt>
                <c:pt idx="506">
                  <c:v>1156.5505000000001</c:v>
                </c:pt>
                <c:pt idx="507">
                  <c:v>1145.5974000000001</c:v>
                </c:pt>
                <c:pt idx="508">
                  <c:v>1138.4054000000001</c:v>
                </c:pt>
                <c:pt idx="509">
                  <c:v>1146.1887999999999</c:v>
                </c:pt>
                <c:pt idx="510">
                  <c:v>1127.5657000000001</c:v>
                </c:pt>
                <c:pt idx="511">
                  <c:v>1138.8825999999999</c:v>
                </c:pt>
                <c:pt idx="512">
                  <c:v>1127.5753</c:v>
                </c:pt>
                <c:pt idx="513">
                  <c:v>1119.3068000000001</c:v>
                </c:pt>
                <c:pt idx="514">
                  <c:v>1128.1846</c:v>
                </c:pt>
                <c:pt idx="515">
                  <c:v>1132.1549</c:v>
                </c:pt>
                <c:pt idx="516">
                  <c:v>1133.2838999999999</c:v>
                </c:pt>
                <c:pt idx="517">
                  <c:v>1133.0643</c:v>
                </c:pt>
                <c:pt idx="518">
                  <c:v>1100.6425999999999</c:v>
                </c:pt>
                <c:pt idx="519">
                  <c:v>1113.5713000000001</c:v>
                </c:pt>
                <c:pt idx="520">
                  <c:v>1130.2046</c:v>
                </c:pt>
                <c:pt idx="521">
                  <c:v>1122.1953000000001</c:v>
                </c:pt>
                <c:pt idx="522">
                  <c:v>1094.4364</c:v>
                </c:pt>
                <c:pt idx="523">
                  <c:v>1090.0181</c:v>
                </c:pt>
                <c:pt idx="524">
                  <c:v>1083.5059000000001</c:v>
                </c:pt>
                <c:pt idx="525">
                  <c:v>1080.1704999999999</c:v>
                </c:pt>
                <c:pt idx="526">
                  <c:v>1096.2240999999999</c:v>
                </c:pt>
                <c:pt idx="527">
                  <c:v>1111.9353000000001</c:v>
                </c:pt>
                <c:pt idx="528">
                  <c:v>1107.4996000000001</c:v>
                </c:pt>
                <c:pt idx="529">
                  <c:v>1118.5102999999999</c:v>
                </c:pt>
                <c:pt idx="530">
                  <c:v>1116.4756</c:v>
                </c:pt>
                <c:pt idx="531">
                  <c:v>1104.1842999999999</c:v>
                </c:pt>
                <c:pt idx="532">
                  <c:v>1083.3359</c:v>
                </c:pt>
                <c:pt idx="533">
                  <c:v>1097.9829</c:v>
                </c:pt>
                <c:pt idx="534">
                  <c:v>1080.9469999999999</c:v>
                </c:pt>
                <c:pt idx="535">
                  <c:v>1089.8379</c:v>
                </c:pt>
                <c:pt idx="536">
                  <c:v>1109.4349</c:v>
                </c:pt>
                <c:pt idx="537">
                  <c:v>1109.3788999999999</c:v>
                </c:pt>
                <c:pt idx="538">
                  <c:v>1109.8875</c:v>
                </c:pt>
                <c:pt idx="539">
                  <c:v>1106.7334000000001</c:v>
                </c:pt>
                <c:pt idx="540">
                  <c:v>1131.7829999999999</c:v>
                </c:pt>
                <c:pt idx="541">
                  <c:v>1153.8444</c:v>
                </c:pt>
                <c:pt idx="542">
                  <c:v>1146.1351</c:v>
                </c:pt>
                <c:pt idx="543">
                  <c:v>1162.7664</c:v>
                </c:pt>
                <c:pt idx="544">
                  <c:v>1157.5361</c:v>
                </c:pt>
                <c:pt idx="545">
                  <c:v>1164.3062</c:v>
                </c:pt>
                <c:pt idx="546">
                  <c:v>1168.2588000000001</c:v>
                </c:pt>
                <c:pt idx="547">
                  <c:v>1165.5817</c:v>
                </c:pt>
                <c:pt idx="548">
                  <c:v>1154.088</c:v>
                </c:pt>
                <c:pt idx="549">
                  <c:v>1153.0391</c:v>
                </c:pt>
                <c:pt idx="550">
                  <c:v>1166.1552999999999</c:v>
                </c:pt>
                <c:pt idx="551">
                  <c:v>1165.5499</c:v>
                </c:pt>
                <c:pt idx="552">
                  <c:v>1170.2860000000001</c:v>
                </c:pt>
                <c:pt idx="553">
                  <c:v>1151.8479</c:v>
                </c:pt>
                <c:pt idx="554">
                  <c:v>1153.5863999999999</c:v>
                </c:pt>
                <c:pt idx="555">
                  <c:v>1148.6954000000001</c:v>
                </c:pt>
                <c:pt idx="556">
                  <c:v>1131.8684000000001</c:v>
                </c:pt>
                <c:pt idx="557">
                  <c:v>1138.4938</c:v>
                </c:pt>
                <c:pt idx="558">
                  <c:v>1144.5815</c:v>
                </c:pt>
                <c:pt idx="559">
                  <c:v>1147.3865000000001</c:v>
                </c:pt>
                <c:pt idx="560">
                  <c:v>1146.5449000000001</c:v>
                </c:pt>
                <c:pt idx="561">
                  <c:v>1136.7648999999999</c:v>
                </c:pt>
                <c:pt idx="562">
                  <c:v>1125.4025999999999</c:v>
                </c:pt>
                <c:pt idx="563">
                  <c:v>1126.3385000000001</c:v>
                </c:pt>
                <c:pt idx="564">
                  <c:v>1122.7294999999999</c:v>
                </c:pt>
                <c:pt idx="565">
                  <c:v>1125.2877000000001</c:v>
                </c:pt>
                <c:pt idx="566">
                  <c:v>1117.8009</c:v>
                </c:pt>
                <c:pt idx="567">
                  <c:v>1130.4649999999999</c:v>
                </c:pt>
                <c:pt idx="568">
                  <c:v>1103.6869999999999</c:v>
                </c:pt>
                <c:pt idx="569">
                  <c:v>1111.0135</c:v>
                </c:pt>
                <c:pt idx="570">
                  <c:v>1102.5463999999999</c:v>
                </c:pt>
                <c:pt idx="571">
                  <c:v>1128.3701000000001</c:v>
                </c:pt>
                <c:pt idx="572">
                  <c:v>1126.0704000000001</c:v>
                </c:pt>
                <c:pt idx="573">
                  <c:v>1124.4746</c:v>
                </c:pt>
                <c:pt idx="574">
                  <c:v>1125.1677999999999</c:v>
                </c:pt>
                <c:pt idx="575">
                  <c:v>1107.83</c:v>
                </c:pt>
                <c:pt idx="576">
                  <c:v>1100.9585999999999</c:v>
                </c:pt>
                <c:pt idx="577">
                  <c:v>1093.1395</c:v>
                </c:pt>
                <c:pt idx="578">
                  <c:v>1091.4836</c:v>
                </c:pt>
                <c:pt idx="579">
                  <c:v>1076.317</c:v>
                </c:pt>
                <c:pt idx="580">
                  <c:v>1065.4549999999999</c:v>
                </c:pt>
                <c:pt idx="581">
                  <c:v>1076.924</c:v>
                </c:pt>
                <c:pt idx="582">
                  <c:v>1086.4577999999999</c:v>
                </c:pt>
                <c:pt idx="583">
                  <c:v>1084.5634</c:v>
                </c:pt>
                <c:pt idx="584">
                  <c:v>1073.4264000000001</c:v>
                </c:pt>
                <c:pt idx="585">
                  <c:v>1052.6658</c:v>
                </c:pt>
                <c:pt idx="586">
                  <c:v>1049.4873</c:v>
                </c:pt>
                <c:pt idx="587">
                  <c:v>1088.8451</c:v>
                </c:pt>
                <c:pt idx="588">
                  <c:v>1073.0083</c:v>
                </c:pt>
                <c:pt idx="589">
                  <c:v>1054.9861000000001</c:v>
                </c:pt>
                <c:pt idx="590">
                  <c:v>1074.5612000000001</c:v>
                </c:pt>
                <c:pt idx="591">
                  <c:v>1097.2799</c:v>
                </c:pt>
                <c:pt idx="592">
                  <c:v>1091.0658000000001</c:v>
                </c:pt>
                <c:pt idx="593">
                  <c:v>1098.2284</c:v>
                </c:pt>
                <c:pt idx="594">
                  <c:v>1106.5923</c:v>
                </c:pt>
                <c:pt idx="595">
                  <c:v>1091.8765000000001</c:v>
                </c:pt>
                <c:pt idx="596">
                  <c:v>1079.8778</c:v>
                </c:pt>
                <c:pt idx="597">
                  <c:v>1086.0156999999999</c:v>
                </c:pt>
                <c:pt idx="598">
                  <c:v>1097.0825</c:v>
                </c:pt>
                <c:pt idx="599">
                  <c:v>1083.8217</c:v>
                </c:pt>
                <c:pt idx="600">
                  <c:v>1074.5479</c:v>
                </c:pt>
                <c:pt idx="601">
                  <c:v>1067.6609000000001</c:v>
                </c:pt>
                <c:pt idx="602">
                  <c:v>1064.6597999999999</c:v>
                </c:pt>
                <c:pt idx="603">
                  <c:v>1067.1380999999999</c:v>
                </c:pt>
                <c:pt idx="604">
                  <c:v>1040.6780000000001</c:v>
                </c:pt>
                <c:pt idx="605">
                  <c:v>1040.69</c:v>
                </c:pt>
                <c:pt idx="606">
                  <c:v>1049.9036000000001</c:v>
                </c:pt>
                <c:pt idx="607">
                  <c:v>1029.1469</c:v>
                </c:pt>
                <c:pt idx="608">
                  <c:v>1027.5274999999999</c:v>
                </c:pt>
                <c:pt idx="609">
                  <c:v>1030.7356</c:v>
                </c:pt>
                <c:pt idx="610">
                  <c:v>1013.5954</c:v>
                </c:pt>
                <c:pt idx="611">
                  <c:v>1020.2587</c:v>
                </c:pt>
                <c:pt idx="612">
                  <c:v>1009.561</c:v>
                </c:pt>
                <c:pt idx="613">
                  <c:v>1007.27484</c:v>
                </c:pt>
                <c:pt idx="614">
                  <c:v>1036.1703</c:v>
                </c:pt>
                <c:pt idx="615">
                  <c:v>1037.1367</c:v>
                </c:pt>
                <c:pt idx="616">
                  <c:v>1019.9906</c:v>
                </c:pt>
                <c:pt idx="617">
                  <c:v>1006.2877999999999</c:v>
                </c:pt>
                <c:pt idx="618">
                  <c:v>989.13520000000005</c:v>
                </c:pt>
                <c:pt idx="619">
                  <c:v>992.71519999999998</c:v>
                </c:pt>
                <c:pt idx="620">
                  <c:v>976.13720000000001</c:v>
                </c:pt>
                <c:pt idx="621">
                  <c:v>973.52509999999995</c:v>
                </c:pt>
                <c:pt idx="622">
                  <c:v>990.63726999999994</c:v>
                </c:pt>
                <c:pt idx="623">
                  <c:v>989.81433000000004</c:v>
                </c:pt>
                <c:pt idx="624">
                  <c:v>968.64819999999997</c:v>
                </c:pt>
                <c:pt idx="625">
                  <c:v>948.08540000000005</c:v>
                </c:pt>
                <c:pt idx="626">
                  <c:v>953.9914</c:v>
                </c:pt>
                <c:pt idx="627">
                  <c:v>989.02549999999997</c:v>
                </c:pt>
                <c:pt idx="628">
                  <c:v>976.97990000000004</c:v>
                </c:pt>
                <c:pt idx="629">
                  <c:v>952.83105</c:v>
                </c:pt>
                <c:pt idx="630">
                  <c:v>920.4692</c:v>
                </c:pt>
                <c:pt idx="631">
                  <c:v>927.37480000000005</c:v>
                </c:pt>
                <c:pt idx="632">
                  <c:v>921.3922</c:v>
                </c:pt>
                <c:pt idx="633">
                  <c:v>917.93039999999996</c:v>
                </c:pt>
                <c:pt idx="634">
                  <c:v>901.05409999999995</c:v>
                </c:pt>
                <c:pt idx="635">
                  <c:v>906.03954999999996</c:v>
                </c:pt>
                <c:pt idx="636">
                  <c:v>881.56240000000003</c:v>
                </c:pt>
                <c:pt idx="637">
                  <c:v>847.76170000000002</c:v>
                </c:pt>
                <c:pt idx="638">
                  <c:v>819.84906000000001</c:v>
                </c:pt>
                <c:pt idx="639">
                  <c:v>797.69659999999999</c:v>
                </c:pt>
                <c:pt idx="640">
                  <c:v>843.41943000000003</c:v>
                </c:pt>
                <c:pt idx="641">
                  <c:v>838.68462999999997</c:v>
                </c:pt>
                <c:pt idx="642">
                  <c:v>852.83605999999997</c:v>
                </c:pt>
                <c:pt idx="643">
                  <c:v>898.95916999999997</c:v>
                </c:pt>
                <c:pt idx="644">
                  <c:v>902.78409999999997</c:v>
                </c:pt>
                <c:pt idx="645">
                  <c:v>911.61900000000003</c:v>
                </c:pt>
                <c:pt idx="646">
                  <c:v>884.65729999999996</c:v>
                </c:pt>
                <c:pt idx="647">
                  <c:v>864.24459999999999</c:v>
                </c:pt>
                <c:pt idx="648">
                  <c:v>834.59984999999995</c:v>
                </c:pt>
                <c:pt idx="649">
                  <c:v>859.56600000000003</c:v>
                </c:pt>
                <c:pt idx="650">
                  <c:v>876.77300000000002</c:v>
                </c:pt>
                <c:pt idx="651">
                  <c:v>905.4597</c:v>
                </c:pt>
                <c:pt idx="652">
                  <c:v>908.63684000000001</c:v>
                </c:pt>
                <c:pt idx="653">
                  <c:v>903.79834000000005</c:v>
                </c:pt>
                <c:pt idx="654">
                  <c:v>884.21280000000002</c:v>
                </c:pt>
                <c:pt idx="655">
                  <c:v>919.62450000000001</c:v>
                </c:pt>
                <c:pt idx="656">
                  <c:v>930.25379999999996</c:v>
                </c:pt>
                <c:pt idx="657">
                  <c:v>928.77279999999996</c:v>
                </c:pt>
                <c:pt idx="658">
                  <c:v>950.72050000000002</c:v>
                </c:pt>
                <c:pt idx="659">
                  <c:v>937.42583999999999</c:v>
                </c:pt>
                <c:pt idx="660">
                  <c:v>949.36490000000003</c:v>
                </c:pt>
                <c:pt idx="661">
                  <c:v>962.70029999999997</c:v>
                </c:pt>
                <c:pt idx="662">
                  <c:v>940.86425999999994</c:v>
                </c:pt>
                <c:pt idx="663">
                  <c:v>947.95129999999995</c:v>
                </c:pt>
                <c:pt idx="664">
                  <c:v>934.82434000000001</c:v>
                </c:pt>
                <c:pt idx="665">
                  <c:v>917.87260000000003</c:v>
                </c:pt>
                <c:pt idx="666">
                  <c:v>917.80020000000002</c:v>
                </c:pt>
                <c:pt idx="667">
                  <c:v>916.07306000000005</c:v>
                </c:pt>
                <c:pt idx="668">
                  <c:v>878.01829999999995</c:v>
                </c:pt>
                <c:pt idx="669">
                  <c:v>893.40497000000005</c:v>
                </c:pt>
                <c:pt idx="670">
                  <c:v>879.15020000000004</c:v>
                </c:pt>
                <c:pt idx="671">
                  <c:v>893.91674999999998</c:v>
                </c:pt>
                <c:pt idx="672">
                  <c:v>902.95910000000003</c:v>
                </c:pt>
                <c:pt idx="673">
                  <c:v>909.57650000000001</c:v>
                </c:pt>
                <c:pt idx="674">
                  <c:v>909.44604000000004</c:v>
                </c:pt>
                <c:pt idx="675">
                  <c:v>886.90656000000001</c:v>
                </c:pt>
                <c:pt idx="676">
                  <c:v>889.80615</c:v>
                </c:pt>
                <c:pt idx="677">
                  <c:v>891.09973000000002</c:v>
                </c:pt>
                <c:pt idx="678">
                  <c:v>873.51639999999998</c:v>
                </c:pt>
                <c:pt idx="679">
                  <c:v>869.45630000000006</c:v>
                </c:pt>
                <c:pt idx="680">
                  <c:v>843.3211</c:v>
                </c:pt>
                <c:pt idx="681">
                  <c:v>845.39089999999999</c:v>
                </c:pt>
                <c:pt idx="682">
                  <c:v>833.70374000000004</c:v>
                </c:pt>
                <c:pt idx="683">
                  <c:v>819.28700000000003</c:v>
                </c:pt>
                <c:pt idx="684">
                  <c:v>839.65716999999995</c:v>
                </c:pt>
                <c:pt idx="685">
                  <c:v>854.94727</c:v>
                </c:pt>
                <c:pt idx="686">
                  <c:v>827.36749999999995</c:v>
                </c:pt>
                <c:pt idx="687">
                  <c:v>815.28467000000001</c:v>
                </c:pt>
                <c:pt idx="688">
                  <c:v>847.91240000000005</c:v>
                </c:pt>
                <c:pt idx="689">
                  <c:v>827.91</c:v>
                </c:pt>
                <c:pt idx="690">
                  <c:v>818.95276000000001</c:v>
                </c:pt>
                <c:pt idx="691">
                  <c:v>800.58263999999997</c:v>
                </c:pt>
                <c:pt idx="692">
                  <c:v>785.27570000000003</c:v>
                </c:pt>
                <c:pt idx="693">
                  <c:v>798.54610000000002</c:v>
                </c:pt>
                <c:pt idx="694">
                  <c:v>776.7627</c:v>
                </c:pt>
                <c:pt idx="695">
                  <c:v>803.91980000000001</c:v>
                </c:pt>
                <c:pt idx="696">
                  <c:v>835.31903</c:v>
                </c:pt>
                <c:pt idx="697">
                  <c:v>841.43866000000003</c:v>
                </c:pt>
                <c:pt idx="698">
                  <c:v>881.26819999999998</c:v>
                </c:pt>
                <c:pt idx="699">
                  <c:v>860.02470000000005</c:v>
                </c:pt>
                <c:pt idx="700">
                  <c:v>879.19946000000004</c:v>
                </c:pt>
                <c:pt idx="701">
                  <c:v>884.39350000000002</c:v>
                </c:pt>
                <c:pt idx="702">
                  <c:v>899.72410000000002</c:v>
                </c:pt>
                <c:pt idx="703">
                  <c:v>890.16459999999995</c:v>
                </c:pt>
                <c:pt idx="704">
                  <c:v>896.13900000000001</c:v>
                </c:pt>
                <c:pt idx="705">
                  <c:v>882.49710000000005</c:v>
                </c:pt>
                <c:pt idx="706">
                  <c:v>897.64984000000004</c:v>
                </c:pt>
                <c:pt idx="707">
                  <c:v>890.22515999999996</c:v>
                </c:pt>
                <c:pt idx="708">
                  <c:v>882.14594</c:v>
                </c:pt>
                <c:pt idx="709">
                  <c:v>890.71375</c:v>
                </c:pt>
                <c:pt idx="710">
                  <c:v>885.76244999999994</c:v>
                </c:pt>
                <c:pt idx="711">
                  <c:v>900.96360000000004</c:v>
                </c:pt>
                <c:pt idx="712">
                  <c:v>908.34595000000002</c:v>
                </c:pt>
                <c:pt idx="713">
                  <c:v>915.39369999999997</c:v>
                </c:pt>
                <c:pt idx="714">
                  <c:v>923.75774999999999</c:v>
                </c:pt>
                <c:pt idx="715">
                  <c:v>902.65009999999995</c:v>
                </c:pt>
                <c:pt idx="716">
                  <c:v>894.7423</c:v>
                </c:pt>
                <c:pt idx="717">
                  <c:v>876.1866</c:v>
                </c:pt>
                <c:pt idx="718">
                  <c:v>882.9538</c:v>
                </c:pt>
                <c:pt idx="719">
                  <c:v>882.52509999999995</c:v>
                </c:pt>
                <c:pt idx="720">
                  <c:v>904.26570000000004</c:v>
                </c:pt>
                <c:pt idx="721">
                  <c:v>909.83465999999999</c:v>
                </c:pt>
                <c:pt idx="722">
                  <c:v>900.36019999999996</c:v>
                </c:pt>
                <c:pt idx="723">
                  <c:v>896.74</c:v>
                </c:pt>
                <c:pt idx="724">
                  <c:v>914.14599999999996</c:v>
                </c:pt>
                <c:pt idx="725">
                  <c:v>933.7604</c:v>
                </c:pt>
                <c:pt idx="726">
                  <c:v>930.54790000000003</c:v>
                </c:pt>
                <c:pt idx="727">
                  <c:v>932.87787000000003</c:v>
                </c:pt>
                <c:pt idx="728">
                  <c:v>913.31055000000003</c:v>
                </c:pt>
                <c:pt idx="729">
                  <c:v>938.86929999999995</c:v>
                </c:pt>
                <c:pt idx="730">
                  <c:v>936.31366000000003</c:v>
                </c:pt>
                <c:pt idx="731">
                  <c:v>934.52637000000004</c:v>
                </c:pt>
                <c:pt idx="732">
                  <c:v>920.74523999999997</c:v>
                </c:pt>
                <c:pt idx="733">
                  <c:v>917.57299999999998</c:v>
                </c:pt>
                <c:pt idx="734">
                  <c:v>906.54755</c:v>
                </c:pt>
                <c:pt idx="735">
                  <c:v>912.23289999999997</c:v>
                </c:pt>
                <c:pt idx="736">
                  <c:v>892.00336000000004</c:v>
                </c:pt>
                <c:pt idx="737">
                  <c:v>904.45434999999998</c:v>
                </c:pt>
                <c:pt idx="738">
                  <c:v>904.95623999999998</c:v>
                </c:pt>
                <c:pt idx="739">
                  <c:v>901.59310000000005</c:v>
                </c:pt>
                <c:pt idx="740">
                  <c:v>889.47833000000003</c:v>
                </c:pt>
                <c:pt idx="741">
                  <c:v>910.40295000000003</c:v>
                </c:pt>
                <c:pt idx="742">
                  <c:v>902.99285999999995</c:v>
                </c:pt>
                <c:pt idx="743">
                  <c:v>891.11950000000002</c:v>
                </c:pt>
                <c:pt idx="744">
                  <c:v>884.25463999999999</c:v>
                </c:pt>
                <c:pt idx="745">
                  <c:v>895.74645999999996</c:v>
                </c:pt>
                <c:pt idx="746">
                  <c:v>897.37865999999997</c:v>
                </c:pt>
                <c:pt idx="747">
                  <c:v>892.46893</c:v>
                </c:pt>
                <c:pt idx="748">
                  <c:v>889.66049999999996</c:v>
                </c:pt>
                <c:pt idx="749">
                  <c:v>875.39526000000001</c:v>
                </c:pt>
                <c:pt idx="750">
                  <c:v>879.39215000000002</c:v>
                </c:pt>
                <c:pt idx="751">
                  <c:v>879.81910000000005</c:v>
                </c:pt>
                <c:pt idx="752">
                  <c:v>909.02689999999996</c:v>
                </c:pt>
                <c:pt idx="753">
                  <c:v>908.58969999999999</c:v>
                </c:pt>
                <c:pt idx="754">
                  <c:v>929.00819999999999</c:v>
                </c:pt>
                <c:pt idx="755">
                  <c:v>922.93413999999996</c:v>
                </c:pt>
                <c:pt idx="756">
                  <c:v>909.93349999999998</c:v>
                </c:pt>
                <c:pt idx="757">
                  <c:v>927.577</c:v>
                </c:pt>
                <c:pt idx="758">
                  <c:v>927.5684</c:v>
                </c:pt>
                <c:pt idx="759">
                  <c:v>926.26009999999997</c:v>
                </c:pt>
                <c:pt idx="760">
                  <c:v>931.65875000000005</c:v>
                </c:pt>
                <c:pt idx="761">
                  <c:v>918.21730000000002</c:v>
                </c:pt>
                <c:pt idx="762">
                  <c:v>914.59784000000002</c:v>
                </c:pt>
                <c:pt idx="763">
                  <c:v>901.78459999999995</c:v>
                </c:pt>
                <c:pt idx="764">
                  <c:v>887.62243999999998</c:v>
                </c:pt>
                <c:pt idx="765">
                  <c:v>878.36320000000001</c:v>
                </c:pt>
                <c:pt idx="766">
                  <c:v>887.33889999999997</c:v>
                </c:pt>
                <c:pt idx="767">
                  <c:v>861.40200000000004</c:v>
                </c:pt>
                <c:pt idx="768">
                  <c:v>847.476</c:v>
                </c:pt>
                <c:pt idx="769">
                  <c:v>858.54363999999998</c:v>
                </c:pt>
                <c:pt idx="770">
                  <c:v>864.35924999999997</c:v>
                </c:pt>
                <c:pt idx="771">
                  <c:v>844.61479999999995</c:v>
                </c:pt>
                <c:pt idx="772">
                  <c:v>855.69989999999996</c:v>
                </c:pt>
                <c:pt idx="773">
                  <c:v>860.32135000000005</c:v>
                </c:pt>
                <c:pt idx="774">
                  <c:v>848.20135000000005</c:v>
                </c:pt>
                <c:pt idx="775">
                  <c:v>843.59064000000001</c:v>
                </c:pt>
                <c:pt idx="776">
                  <c:v>838.14729999999997</c:v>
                </c:pt>
                <c:pt idx="777">
                  <c:v>829.69179999999994</c:v>
                </c:pt>
                <c:pt idx="778">
                  <c:v>835.96839999999997</c:v>
                </c:pt>
                <c:pt idx="779">
                  <c:v>829.19849999999997</c:v>
                </c:pt>
                <c:pt idx="780">
                  <c:v>818.67570000000001</c:v>
                </c:pt>
                <c:pt idx="781">
                  <c:v>817.37414999999999</c:v>
                </c:pt>
                <c:pt idx="782">
                  <c:v>834.88544000000002</c:v>
                </c:pt>
                <c:pt idx="783">
                  <c:v>851.17139999999995</c:v>
                </c:pt>
                <c:pt idx="784">
                  <c:v>845.13189999999997</c:v>
                </c:pt>
                <c:pt idx="785">
                  <c:v>837.10064999999997</c:v>
                </c:pt>
                <c:pt idx="786">
                  <c:v>848.17084</c:v>
                </c:pt>
                <c:pt idx="787">
                  <c:v>832.58429999999998</c:v>
                </c:pt>
                <c:pt idx="788">
                  <c:v>838.57470000000001</c:v>
                </c:pt>
                <c:pt idx="789">
                  <c:v>827.55413999999996</c:v>
                </c:pt>
                <c:pt idx="790">
                  <c:v>837.27520000000004</c:v>
                </c:pt>
                <c:pt idx="791">
                  <c:v>841.15020000000004</c:v>
                </c:pt>
                <c:pt idx="792">
                  <c:v>834.81035999999995</c:v>
                </c:pt>
                <c:pt idx="793">
                  <c:v>821.98773000000006</c:v>
                </c:pt>
                <c:pt idx="794">
                  <c:v>829.85155999999995</c:v>
                </c:pt>
                <c:pt idx="795">
                  <c:v>822.10019999999997</c:v>
                </c:pt>
                <c:pt idx="796">
                  <c:v>828.88653999999997</c:v>
                </c:pt>
                <c:pt idx="797">
                  <c:v>807.47973999999999</c:v>
                </c:pt>
                <c:pt idx="798">
                  <c:v>800.72529999999995</c:v>
                </c:pt>
                <c:pt idx="799">
                  <c:v>804.18520000000001</c:v>
                </c:pt>
                <c:pt idx="800">
                  <c:v>831.89624000000003</c:v>
                </c:pt>
                <c:pt idx="801">
                  <c:v>833.27184999999997</c:v>
                </c:pt>
                <c:pt idx="802">
                  <c:v>862.78989999999999</c:v>
                </c:pt>
                <c:pt idx="803">
                  <c:v>866.44860000000006</c:v>
                </c:pt>
                <c:pt idx="804">
                  <c:v>874.02279999999996</c:v>
                </c:pt>
                <c:pt idx="805">
                  <c:v>875.66880000000003</c:v>
                </c:pt>
                <c:pt idx="806">
                  <c:v>895.79229999999995</c:v>
                </c:pt>
                <c:pt idx="807">
                  <c:v>864.23419999999999</c:v>
                </c:pt>
                <c:pt idx="808">
                  <c:v>874.74132999999995</c:v>
                </c:pt>
                <c:pt idx="809">
                  <c:v>869.95079999999996</c:v>
                </c:pt>
                <c:pt idx="810">
                  <c:v>868.51559999999995</c:v>
                </c:pt>
                <c:pt idx="811">
                  <c:v>863.49865999999997</c:v>
                </c:pt>
                <c:pt idx="812">
                  <c:v>848.17930000000001</c:v>
                </c:pt>
                <c:pt idx="813">
                  <c:v>858.47670000000005</c:v>
                </c:pt>
                <c:pt idx="814">
                  <c:v>880.89840000000004</c:v>
                </c:pt>
                <c:pt idx="815">
                  <c:v>876.44600000000003</c:v>
                </c:pt>
                <c:pt idx="816">
                  <c:v>878.85249999999996</c:v>
                </c:pt>
                <c:pt idx="817">
                  <c:v>879.93169999999998</c:v>
                </c:pt>
                <c:pt idx="818">
                  <c:v>878.29160000000002</c:v>
                </c:pt>
                <c:pt idx="819">
                  <c:v>865.98895000000005</c:v>
                </c:pt>
                <c:pt idx="820">
                  <c:v>871.57529999999997</c:v>
                </c:pt>
                <c:pt idx="821">
                  <c:v>868.30169999999998</c:v>
                </c:pt>
                <c:pt idx="822">
                  <c:v>885.23469999999998</c:v>
                </c:pt>
                <c:pt idx="823">
                  <c:v>890.80619999999999</c:v>
                </c:pt>
                <c:pt idx="824">
                  <c:v>879.9126</c:v>
                </c:pt>
                <c:pt idx="825">
                  <c:v>893.58209999999997</c:v>
                </c:pt>
                <c:pt idx="826">
                  <c:v>892.00530000000003</c:v>
                </c:pt>
                <c:pt idx="827">
                  <c:v>911.37176999999997</c:v>
                </c:pt>
                <c:pt idx="828">
                  <c:v>919.01589999999999</c:v>
                </c:pt>
                <c:pt idx="829">
                  <c:v>911.43097</c:v>
                </c:pt>
                <c:pt idx="830">
                  <c:v>898.81410000000005</c:v>
                </c:pt>
                <c:pt idx="831">
                  <c:v>914.83574999999996</c:v>
                </c:pt>
                <c:pt idx="832">
                  <c:v>917.84429999999998</c:v>
                </c:pt>
                <c:pt idx="833">
                  <c:v>916.91600000000005</c:v>
                </c:pt>
                <c:pt idx="834">
                  <c:v>916.29803000000004</c:v>
                </c:pt>
                <c:pt idx="835">
                  <c:v>930.07539999999995</c:v>
                </c:pt>
                <c:pt idx="836">
                  <c:v>926.54819999999995</c:v>
                </c:pt>
                <c:pt idx="837">
                  <c:v>934.38589999999999</c:v>
                </c:pt>
                <c:pt idx="838">
                  <c:v>929.61785999999995</c:v>
                </c:pt>
                <c:pt idx="839">
                  <c:v>920.27340000000004</c:v>
                </c:pt>
                <c:pt idx="840">
                  <c:v>933.40660000000003</c:v>
                </c:pt>
                <c:pt idx="841">
                  <c:v>945.11487</c:v>
                </c:pt>
                <c:pt idx="842">
                  <c:v>942.30179999999996</c:v>
                </c:pt>
                <c:pt idx="843">
                  <c:v>939.28380000000004</c:v>
                </c:pt>
                <c:pt idx="844">
                  <c:v>946.66503999999998</c:v>
                </c:pt>
                <c:pt idx="845">
                  <c:v>944.29876999999999</c:v>
                </c:pt>
                <c:pt idx="846">
                  <c:v>920.77269999999999</c:v>
                </c:pt>
                <c:pt idx="847">
                  <c:v>919.72577000000001</c:v>
                </c:pt>
                <c:pt idx="848">
                  <c:v>923.41943000000003</c:v>
                </c:pt>
                <c:pt idx="849">
                  <c:v>931.87134000000003</c:v>
                </c:pt>
                <c:pt idx="850">
                  <c:v>933.22360000000003</c:v>
                </c:pt>
                <c:pt idx="851">
                  <c:v>951.48266999999998</c:v>
                </c:pt>
                <c:pt idx="852">
                  <c:v>953.21765000000005</c:v>
                </c:pt>
                <c:pt idx="853">
                  <c:v>949.63900000000001</c:v>
                </c:pt>
                <c:pt idx="854">
                  <c:v>963.58680000000004</c:v>
                </c:pt>
                <c:pt idx="855">
                  <c:v>966.99890000000005</c:v>
                </c:pt>
                <c:pt idx="856">
                  <c:v>971.55884000000003</c:v>
                </c:pt>
                <c:pt idx="857">
                  <c:v>986.23889999999994</c:v>
                </c:pt>
                <c:pt idx="858">
                  <c:v>990.14120000000003</c:v>
                </c:pt>
                <c:pt idx="859">
                  <c:v>987.76160000000004</c:v>
                </c:pt>
                <c:pt idx="860">
                  <c:v>975.93020000000001</c:v>
                </c:pt>
                <c:pt idx="861">
                  <c:v>984.84045000000003</c:v>
                </c:pt>
                <c:pt idx="862">
                  <c:v>997.48270000000002</c:v>
                </c:pt>
                <c:pt idx="863">
                  <c:v>998.51419999999996</c:v>
                </c:pt>
                <c:pt idx="864">
                  <c:v>988.60940000000005</c:v>
                </c:pt>
                <c:pt idx="865">
                  <c:v>1010.7421000000001</c:v>
                </c:pt>
                <c:pt idx="866">
                  <c:v>1011.6631</c:v>
                </c:pt>
                <c:pt idx="867">
                  <c:v>1010.091</c:v>
                </c:pt>
                <c:pt idx="868">
                  <c:v>994.69939999999997</c:v>
                </c:pt>
                <c:pt idx="869">
                  <c:v>995.69179999999994</c:v>
                </c:pt>
                <c:pt idx="870">
                  <c:v>981.64480000000003</c:v>
                </c:pt>
                <c:pt idx="871">
                  <c:v>983.45320000000004</c:v>
                </c:pt>
                <c:pt idx="872">
                  <c:v>975.31646999999998</c:v>
                </c:pt>
                <c:pt idx="873">
                  <c:v>985.82050000000004</c:v>
                </c:pt>
                <c:pt idx="874">
                  <c:v>976.22107000000005</c:v>
                </c:pt>
                <c:pt idx="875">
                  <c:v>974.5009</c:v>
                </c:pt>
                <c:pt idx="876">
                  <c:v>982.31775000000005</c:v>
                </c:pt>
                <c:pt idx="877">
                  <c:v>993.75194999999997</c:v>
                </c:pt>
                <c:pt idx="878">
                  <c:v>985.7</c:v>
                </c:pt>
                <c:pt idx="879">
                  <c:v>1004.4191</c:v>
                </c:pt>
                <c:pt idx="880">
                  <c:v>1007.836</c:v>
                </c:pt>
                <c:pt idx="881">
                  <c:v>1002.20685</c:v>
                </c:pt>
                <c:pt idx="882">
                  <c:v>988.69920000000002</c:v>
                </c:pt>
                <c:pt idx="883">
                  <c:v>998.13544000000002</c:v>
                </c:pt>
                <c:pt idx="884">
                  <c:v>1003.8629</c:v>
                </c:pt>
                <c:pt idx="885">
                  <c:v>1000.4202</c:v>
                </c:pt>
                <c:pt idx="886">
                  <c:v>994.00409999999999</c:v>
                </c:pt>
                <c:pt idx="887">
                  <c:v>981.72942999999998</c:v>
                </c:pt>
                <c:pt idx="888">
                  <c:v>993.31550000000004</c:v>
                </c:pt>
                <c:pt idx="889">
                  <c:v>978.80319999999995</c:v>
                </c:pt>
                <c:pt idx="890">
                  <c:v>988.11017000000004</c:v>
                </c:pt>
                <c:pt idx="891">
                  <c:v>988.61114999999995</c:v>
                </c:pt>
                <c:pt idx="892">
                  <c:v>981.59910000000002</c:v>
                </c:pt>
                <c:pt idx="893">
                  <c:v>998.68024000000003</c:v>
                </c:pt>
                <c:pt idx="894">
                  <c:v>996.52184999999997</c:v>
                </c:pt>
                <c:pt idx="895">
                  <c:v>989.27715999999998</c:v>
                </c:pt>
                <c:pt idx="896">
                  <c:v>987.48630000000003</c:v>
                </c:pt>
                <c:pt idx="897">
                  <c:v>990.30889999999999</c:v>
                </c:pt>
                <c:pt idx="898">
                  <c:v>980.15250000000003</c:v>
                </c:pt>
                <c:pt idx="899">
                  <c:v>982.81506000000002</c:v>
                </c:pt>
                <c:pt idx="900">
                  <c:v>965.46190000000001</c:v>
                </c:pt>
                <c:pt idx="901">
                  <c:v>967.08270000000005</c:v>
                </c:pt>
                <c:pt idx="902">
                  <c:v>974.11969999999997</c:v>
                </c:pt>
                <c:pt idx="903">
                  <c:v>977.58609999999999</c:v>
                </c:pt>
                <c:pt idx="904">
                  <c:v>980.59343999999999</c:v>
                </c:pt>
                <c:pt idx="905">
                  <c:v>990.34950000000003</c:v>
                </c:pt>
                <c:pt idx="906">
                  <c:v>984.03340000000003</c:v>
                </c:pt>
                <c:pt idx="907">
                  <c:v>990.50977</c:v>
                </c:pt>
                <c:pt idx="908">
                  <c:v>990.67190000000005</c:v>
                </c:pt>
                <c:pt idx="909">
                  <c:v>999.74369999999999</c:v>
                </c:pt>
                <c:pt idx="910">
                  <c:v>1002.35266</c:v>
                </c:pt>
                <c:pt idx="911">
                  <c:v>1000.3037</c:v>
                </c:pt>
                <c:pt idx="912">
                  <c:v>1003.27454</c:v>
                </c:pt>
                <c:pt idx="913">
                  <c:v>993.05565999999999</c:v>
                </c:pt>
                <c:pt idx="914">
                  <c:v>993.70543999999995</c:v>
                </c:pt>
                <c:pt idx="915">
                  <c:v>996.73090000000002</c:v>
                </c:pt>
                <c:pt idx="916">
                  <c:v>996.78880000000004</c:v>
                </c:pt>
                <c:pt idx="917">
                  <c:v>1002.8376500000001</c:v>
                </c:pt>
                <c:pt idx="918">
                  <c:v>1008.0121</c:v>
                </c:pt>
                <c:pt idx="919">
                  <c:v>1021.98724</c:v>
                </c:pt>
                <c:pt idx="920">
                  <c:v>1026.27</c:v>
                </c:pt>
                <c:pt idx="921">
                  <c:v>1027.9708000000001</c:v>
                </c:pt>
                <c:pt idx="922">
                  <c:v>1021.3882</c:v>
                </c:pt>
                <c:pt idx="923">
                  <c:v>1031.6375</c:v>
                </c:pt>
                <c:pt idx="924">
                  <c:v>1023.16504</c:v>
                </c:pt>
                <c:pt idx="925">
                  <c:v>1010.91626</c:v>
                </c:pt>
                <c:pt idx="926">
                  <c:v>1016.42004</c:v>
                </c:pt>
                <c:pt idx="927">
                  <c:v>1018.6331</c:v>
                </c:pt>
                <c:pt idx="928">
                  <c:v>1014.80756</c:v>
                </c:pt>
                <c:pt idx="929">
                  <c:v>1029.3185000000001</c:v>
                </c:pt>
                <c:pt idx="930">
                  <c:v>1025.9738</c:v>
                </c:pt>
                <c:pt idx="931">
                  <c:v>1039.5817</c:v>
                </c:pt>
                <c:pt idx="932">
                  <c:v>1036.3044</c:v>
                </c:pt>
                <c:pt idx="933">
                  <c:v>1022.8185999999999</c:v>
                </c:pt>
                <c:pt idx="934">
                  <c:v>1029.0343</c:v>
                </c:pt>
                <c:pt idx="935">
                  <c:v>1009.3792</c:v>
                </c:pt>
                <c:pt idx="936">
                  <c:v>1003.26624</c:v>
                </c:pt>
                <c:pt idx="937">
                  <c:v>996.85253999999998</c:v>
                </c:pt>
                <c:pt idx="938">
                  <c:v>1006.5845</c:v>
                </c:pt>
                <c:pt idx="939">
                  <c:v>995.96532999999999</c:v>
                </c:pt>
                <c:pt idx="940">
                  <c:v>1018.2155</c:v>
                </c:pt>
                <c:pt idx="941">
                  <c:v>1020.2422</c:v>
                </c:pt>
                <c:pt idx="942">
                  <c:v>1029.848</c:v>
                </c:pt>
                <c:pt idx="943">
                  <c:v>1034.3520000000001</c:v>
                </c:pt>
                <c:pt idx="944">
                  <c:v>1039.2520999999999</c:v>
                </c:pt>
                <c:pt idx="945">
                  <c:v>1033.7755</c:v>
                </c:pt>
                <c:pt idx="946">
                  <c:v>1038.7325000000001</c:v>
                </c:pt>
                <c:pt idx="947">
                  <c:v>1038.0601999999999</c:v>
                </c:pt>
                <c:pt idx="948">
                  <c:v>1045.3516</c:v>
                </c:pt>
                <c:pt idx="949">
                  <c:v>1049.4839999999999</c:v>
                </c:pt>
                <c:pt idx="950">
                  <c:v>1046.7588000000001</c:v>
                </c:pt>
                <c:pt idx="951">
                  <c:v>1050.0713000000001</c:v>
                </c:pt>
                <c:pt idx="952">
                  <c:v>1039.3227999999999</c:v>
                </c:pt>
                <c:pt idx="953">
                  <c:v>1044.6819</c:v>
                </c:pt>
                <c:pt idx="954">
                  <c:v>1046.0264</c:v>
                </c:pt>
                <c:pt idx="955">
                  <c:v>1030.3566000000001</c:v>
                </c:pt>
                <c:pt idx="956">
                  <c:v>1033.7651000000001</c:v>
                </c:pt>
                <c:pt idx="957">
                  <c:v>1028.9054000000001</c:v>
                </c:pt>
                <c:pt idx="958">
                  <c:v>1031.1298999999999</c:v>
                </c:pt>
                <c:pt idx="959">
                  <c:v>1046.7864</c:v>
                </c:pt>
                <c:pt idx="960">
                  <c:v>1048.1081999999999</c:v>
                </c:pt>
                <c:pt idx="961">
                  <c:v>1046.9436000000001</c:v>
                </c:pt>
                <c:pt idx="962">
                  <c:v>1050.7144000000001</c:v>
                </c:pt>
                <c:pt idx="963">
                  <c:v>1059.0155999999999</c:v>
                </c:pt>
                <c:pt idx="964">
                  <c:v>1053.2475999999999</c:v>
                </c:pt>
                <c:pt idx="965">
                  <c:v>1051.8136</c:v>
                </c:pt>
                <c:pt idx="966">
                  <c:v>1058.0537999999999</c:v>
                </c:pt>
                <c:pt idx="967">
                  <c:v>1053.2058999999999</c:v>
                </c:pt>
                <c:pt idx="968">
                  <c:v>1047.1120000000001</c:v>
                </c:pt>
                <c:pt idx="969">
                  <c:v>1046.5685000000001</c:v>
                </c:pt>
                <c:pt idx="970">
                  <c:v>1058.5615</c:v>
                </c:pt>
                <c:pt idx="971">
                  <c:v>1058.4077</c:v>
                </c:pt>
                <c:pt idx="972">
                  <c:v>1050.3478</c:v>
                </c:pt>
                <c:pt idx="973">
                  <c:v>1043.6329000000001</c:v>
                </c:pt>
                <c:pt idx="974">
                  <c:v>1034.1497999999999</c:v>
                </c:pt>
                <c:pt idx="975">
                  <c:v>1042.4392</c:v>
                </c:pt>
                <c:pt idx="976">
                  <c:v>1033.6505</c:v>
                </c:pt>
                <c:pt idx="977">
                  <c:v>1035.2833000000001</c:v>
                </c:pt>
                <c:pt idx="978">
                  <c:v>1052.0773999999999</c:v>
                </c:pt>
                <c:pt idx="979">
                  <c:v>1053.8892000000001</c:v>
                </c:pt>
                <c:pt idx="980">
                  <c:v>1058.4498000000001</c:v>
                </c:pt>
                <c:pt idx="981">
                  <c:v>1058.2045000000001</c:v>
                </c:pt>
                <c:pt idx="982">
                  <c:v>1070.1248000000001</c:v>
                </c:pt>
                <c:pt idx="983">
                  <c:v>1066.6170999999999</c:v>
                </c:pt>
                <c:pt idx="984">
                  <c:v>1064.7257999999999</c:v>
                </c:pt>
                <c:pt idx="985">
                  <c:v>1069.7184999999999</c:v>
                </c:pt>
                <c:pt idx="986">
                  <c:v>1061.5033000000001</c:v>
                </c:pt>
                <c:pt idx="987">
                  <c:v>1069.2981</c:v>
                </c:pt>
                <c:pt idx="988">
                  <c:v>1060.1818000000001</c:v>
                </c:pt>
                <c:pt idx="989">
                  <c:v>1059.0482999999999</c:v>
                </c:pt>
                <c:pt idx="990">
                  <c:v>1071.2149999999999</c:v>
                </c:pt>
                <c:pt idx="991">
                  <c:v>1074.1359</c:v>
                </c:pt>
                <c:pt idx="992">
                  <c:v>1068.0369000000001</c:v>
                </c:pt>
                <c:pt idx="993">
                  <c:v>1075.1316999999999</c:v>
                </c:pt>
                <c:pt idx="994">
                  <c:v>1076.4813999999999</c:v>
                </c:pt>
                <c:pt idx="995">
                  <c:v>1089.1751999999999</c:v>
                </c:pt>
                <c:pt idx="996">
                  <c:v>1088.6652999999999</c:v>
                </c:pt>
                <c:pt idx="997">
                  <c:v>1092.9398000000001</c:v>
                </c:pt>
                <c:pt idx="998">
                  <c:v>1096.0189</c:v>
                </c:pt>
                <c:pt idx="999">
                  <c:v>1094.0424</c:v>
                </c:pt>
                <c:pt idx="1000">
                  <c:v>1095.8885</c:v>
                </c:pt>
                <c:pt idx="1001">
                  <c:v>1109.4757</c:v>
                </c:pt>
                <c:pt idx="1002">
                  <c:v>1109.6401000000001</c:v>
                </c:pt>
                <c:pt idx="1003">
                  <c:v>1111.9158</c:v>
                </c:pt>
                <c:pt idx="1004">
                  <c:v>1108.4846</c:v>
                </c:pt>
                <c:pt idx="1005">
                  <c:v>1122.2166999999999</c:v>
                </c:pt>
                <c:pt idx="1006">
                  <c:v>1123.6742999999999</c:v>
                </c:pt>
                <c:pt idx="1007">
                  <c:v>1126.3304000000001</c:v>
                </c:pt>
                <c:pt idx="1008">
                  <c:v>1131.9158</c:v>
                </c:pt>
                <c:pt idx="1009">
                  <c:v>1121.8552</c:v>
                </c:pt>
                <c:pt idx="1010">
                  <c:v>1127.2338</c:v>
                </c:pt>
                <c:pt idx="1011">
                  <c:v>1121.2222999999999</c:v>
                </c:pt>
                <c:pt idx="1012">
                  <c:v>1130.5239999999999</c:v>
                </c:pt>
                <c:pt idx="1013">
                  <c:v>1132.0461</c:v>
                </c:pt>
                <c:pt idx="1014">
                  <c:v>1139.8253999999999</c:v>
                </c:pt>
                <c:pt idx="1015">
                  <c:v>1138.7682</c:v>
                </c:pt>
                <c:pt idx="1016">
                  <c:v>1147.6170999999999</c:v>
                </c:pt>
                <c:pt idx="1017">
                  <c:v>1143.9434000000001</c:v>
                </c:pt>
                <c:pt idx="1018">
                  <c:v>1141.5525</c:v>
                </c:pt>
                <c:pt idx="1019">
                  <c:v>1155.3717999999999</c:v>
                </c:pt>
                <c:pt idx="1020">
                  <c:v>1144.0465999999999</c:v>
                </c:pt>
                <c:pt idx="1021">
                  <c:v>1128.4784999999999</c:v>
                </c:pt>
                <c:pt idx="1022">
                  <c:v>1134.1147000000001</c:v>
                </c:pt>
                <c:pt idx="1023">
                  <c:v>1131.1271999999999</c:v>
                </c:pt>
                <c:pt idx="1024">
                  <c:v>1135.2629999999999</c:v>
                </c:pt>
                <c:pt idx="1025">
                  <c:v>1136.0344</c:v>
                </c:pt>
                <c:pt idx="1026">
                  <c:v>1126.5246999999999</c:v>
                </c:pt>
                <c:pt idx="1027">
                  <c:v>1128.5897</c:v>
                </c:pt>
                <c:pt idx="1028">
                  <c:v>1142.7551000000001</c:v>
                </c:pt>
                <c:pt idx="1029">
                  <c:v>1139.8071</c:v>
                </c:pt>
                <c:pt idx="1030">
                  <c:v>1145.5408</c:v>
                </c:pt>
                <c:pt idx="1031">
                  <c:v>1157.7605000000001</c:v>
                </c:pt>
                <c:pt idx="1032">
                  <c:v>1152.1061999999999</c:v>
                </c:pt>
                <c:pt idx="1033">
                  <c:v>1145.8097</c:v>
                </c:pt>
                <c:pt idx="1034">
                  <c:v>1156.9866999999999</c:v>
                </c:pt>
                <c:pt idx="1035">
                  <c:v>1151.8225</c:v>
                </c:pt>
                <c:pt idx="1036">
                  <c:v>1147.0588</c:v>
                </c:pt>
                <c:pt idx="1037">
                  <c:v>1144.1084000000001</c:v>
                </c:pt>
                <c:pt idx="1038">
                  <c:v>1140.9945</c:v>
                </c:pt>
                <c:pt idx="1039">
                  <c:v>1139.0940000000001</c:v>
                </c:pt>
                <c:pt idx="1040">
                  <c:v>1143.6666</c:v>
                </c:pt>
                <c:pt idx="1041">
                  <c:v>1144.9108000000001</c:v>
                </c:pt>
                <c:pt idx="1042">
                  <c:v>1144.9421</c:v>
                </c:pt>
                <c:pt idx="1043">
                  <c:v>1155.9628</c:v>
                </c:pt>
                <c:pt idx="1044">
                  <c:v>1149.1016</c:v>
                </c:pt>
                <c:pt idx="1045">
                  <c:v>1151.0396000000001</c:v>
                </c:pt>
                <c:pt idx="1046">
                  <c:v>1154.8751999999999</c:v>
                </c:pt>
                <c:pt idx="1047">
                  <c:v>1156.8733</c:v>
                </c:pt>
                <c:pt idx="1048">
                  <c:v>1147.2130999999999</c:v>
                </c:pt>
                <c:pt idx="1049">
                  <c:v>1140.5779</c:v>
                </c:pt>
                <c:pt idx="1050">
                  <c:v>1123.8943999999999</c:v>
                </c:pt>
                <c:pt idx="1051">
                  <c:v>1106.7832000000001</c:v>
                </c:pt>
                <c:pt idx="1052">
                  <c:v>1120.5730000000001</c:v>
                </c:pt>
                <c:pt idx="1053">
                  <c:v>1104.4928</c:v>
                </c:pt>
                <c:pt idx="1054">
                  <c:v>1110.7008000000001</c:v>
                </c:pt>
                <c:pt idx="1055">
                  <c:v>1123.7529999999999</c:v>
                </c:pt>
                <c:pt idx="1056">
                  <c:v>1122.3190999999999</c:v>
                </c:pt>
                <c:pt idx="1057">
                  <c:v>1109.7760000000001</c:v>
                </c:pt>
                <c:pt idx="1058">
                  <c:v>1095.3982000000001</c:v>
                </c:pt>
                <c:pt idx="1059">
                  <c:v>1093.9456</c:v>
                </c:pt>
                <c:pt idx="1060">
                  <c:v>1091.3308</c:v>
                </c:pt>
                <c:pt idx="1061">
                  <c:v>1109.1880000000001</c:v>
                </c:pt>
                <c:pt idx="1062">
                  <c:v>1108.0625</c:v>
                </c:pt>
                <c:pt idx="1063">
                  <c:v>1122.4670000000001</c:v>
                </c:pt>
                <c:pt idx="1064">
                  <c:v>1126.9998000000001</c:v>
                </c:pt>
                <c:pt idx="1065">
                  <c:v>1126.2114999999999</c:v>
                </c:pt>
                <c:pt idx="1066">
                  <c:v>1132.1679999999999</c:v>
                </c:pt>
                <c:pt idx="1067">
                  <c:v>1141.8098</c:v>
                </c:pt>
                <c:pt idx="1068">
                  <c:v>1150.567</c:v>
                </c:pt>
                <c:pt idx="1069">
                  <c:v>1148.1559</c:v>
                </c:pt>
                <c:pt idx="1070">
                  <c:v>1140.5306</c:v>
                </c:pt>
                <c:pt idx="1071">
                  <c:v>1139.3159000000001</c:v>
                </c:pt>
                <c:pt idx="1072">
                  <c:v>1145.2012</c:v>
                </c:pt>
                <c:pt idx="1073">
                  <c:v>1129.4423999999999</c:v>
                </c:pt>
                <c:pt idx="1074">
                  <c:v>1128.1713</c:v>
                </c:pt>
                <c:pt idx="1075">
                  <c:v>1128.8371999999999</c:v>
                </c:pt>
                <c:pt idx="1076">
                  <c:v>1134.6126999999999</c:v>
                </c:pt>
                <c:pt idx="1077">
                  <c:v>1135.8206</c:v>
                </c:pt>
                <c:pt idx="1078">
                  <c:v>1118.1539</c:v>
                </c:pt>
                <c:pt idx="1079">
                  <c:v>1124.0898</c:v>
                </c:pt>
                <c:pt idx="1080">
                  <c:v>1139.9336000000001</c:v>
                </c:pt>
                <c:pt idx="1081">
                  <c:v>1140.6002000000001</c:v>
                </c:pt>
                <c:pt idx="1082">
                  <c:v>1135.5291999999999</c:v>
                </c:pt>
                <c:pt idx="1083">
                  <c:v>1138.1134999999999</c:v>
                </c:pt>
                <c:pt idx="1084">
                  <c:v>1122.4070999999999</c:v>
                </c:pt>
                <c:pt idx="1085">
                  <c:v>1113.8861999999999</c:v>
                </c:pt>
                <c:pt idx="1086">
                  <c:v>1107.3047999999999</c:v>
                </c:pt>
                <c:pt idx="1087">
                  <c:v>1117.4916000000001</c:v>
                </c:pt>
                <c:pt idx="1088">
                  <c:v>1119.5536</c:v>
                </c:pt>
                <c:pt idx="1089">
                  <c:v>1121.5344</c:v>
                </c:pt>
                <c:pt idx="1090">
                  <c:v>1113.9916000000001</c:v>
                </c:pt>
                <c:pt idx="1091">
                  <c:v>1098.6996999999999</c:v>
                </c:pt>
                <c:pt idx="1092">
                  <c:v>1087.1229000000001</c:v>
                </c:pt>
                <c:pt idx="1093">
                  <c:v>1095.453</c:v>
                </c:pt>
                <c:pt idx="1094">
                  <c:v>1097.2820999999999</c:v>
                </c:pt>
                <c:pt idx="1095">
                  <c:v>1096.4355</c:v>
                </c:pt>
                <c:pt idx="1096">
                  <c:v>1095.6958</c:v>
                </c:pt>
                <c:pt idx="1097">
                  <c:v>1084.0961</c:v>
                </c:pt>
                <c:pt idx="1098">
                  <c:v>1091.4897000000001</c:v>
                </c:pt>
                <c:pt idx="1099">
                  <c:v>1088.6847</c:v>
                </c:pt>
                <c:pt idx="1100">
                  <c:v>1089.1859999999999</c:v>
                </c:pt>
                <c:pt idx="1101">
                  <c:v>1093.5554999999999</c:v>
                </c:pt>
                <c:pt idx="1102">
                  <c:v>1095.4066</c:v>
                </c:pt>
                <c:pt idx="1103">
                  <c:v>1113.0477000000001</c:v>
                </c:pt>
                <c:pt idx="1104">
                  <c:v>1114.9435000000001</c:v>
                </c:pt>
                <c:pt idx="1105">
                  <c:v>1121.2766999999999</c:v>
                </c:pt>
                <c:pt idx="1106">
                  <c:v>1120.6831</c:v>
                </c:pt>
                <c:pt idx="1107">
                  <c:v>1121.1973</c:v>
                </c:pt>
                <c:pt idx="1108">
                  <c:v>1124.9884999999999</c:v>
                </c:pt>
                <c:pt idx="1109">
                  <c:v>1116.6416999999999</c:v>
                </c:pt>
                <c:pt idx="1110">
                  <c:v>1122.5042000000001</c:v>
                </c:pt>
                <c:pt idx="1111">
                  <c:v>1140.4194</c:v>
                </c:pt>
                <c:pt idx="1112">
                  <c:v>1142.1831999999999</c:v>
                </c:pt>
                <c:pt idx="1113">
                  <c:v>1131.3268</c:v>
                </c:pt>
                <c:pt idx="1114">
                  <c:v>1136.4725000000001</c:v>
                </c:pt>
                <c:pt idx="1115">
                  <c:v>1125.2893999999999</c:v>
                </c:pt>
                <c:pt idx="1116">
                  <c:v>1132.0133000000001</c:v>
                </c:pt>
                <c:pt idx="1117">
                  <c:v>1133.5616</c:v>
                </c:pt>
                <c:pt idx="1118">
                  <c:v>1132.048</c:v>
                </c:pt>
                <c:pt idx="1119">
                  <c:v>1135.0154</c:v>
                </c:pt>
                <c:pt idx="1120">
                  <c:v>1130.3001999999999</c:v>
                </c:pt>
                <c:pt idx="1121">
                  <c:v>1134.4135000000001</c:v>
                </c:pt>
                <c:pt idx="1122">
                  <c:v>1144.0586000000001</c:v>
                </c:pt>
                <c:pt idx="1123">
                  <c:v>1140.6493</c:v>
                </c:pt>
                <c:pt idx="1124">
                  <c:v>1134.4323999999999</c:v>
                </c:pt>
                <c:pt idx="1125">
                  <c:v>1133.347</c:v>
                </c:pt>
                <c:pt idx="1126">
                  <c:v>1136.203</c:v>
                </c:pt>
                <c:pt idx="1127">
                  <c:v>1140.8356000000001</c:v>
                </c:pt>
                <c:pt idx="1128">
                  <c:v>1128.9431</c:v>
                </c:pt>
                <c:pt idx="1129">
                  <c:v>1125.3798999999999</c:v>
                </c:pt>
                <c:pt idx="1130">
                  <c:v>1116.2102</c:v>
                </c:pt>
                <c:pt idx="1131">
                  <c:v>1118.3258000000001</c:v>
                </c:pt>
                <c:pt idx="1132">
                  <c:v>1109.106</c:v>
                </c:pt>
                <c:pt idx="1133">
                  <c:v>1112.8116</c:v>
                </c:pt>
                <c:pt idx="1134">
                  <c:v>1114.3513</c:v>
                </c:pt>
                <c:pt idx="1135">
                  <c:v>1115.1359</c:v>
                </c:pt>
                <c:pt idx="1136">
                  <c:v>1111.4690000000001</c:v>
                </c:pt>
                <c:pt idx="1137">
                  <c:v>1106.6865</c:v>
                </c:pt>
                <c:pt idx="1138">
                  <c:v>1101.3947000000001</c:v>
                </c:pt>
                <c:pt idx="1139">
                  <c:v>1100.9047</c:v>
                </c:pt>
                <c:pt idx="1140">
                  <c:v>1108.6659</c:v>
                </c:pt>
                <c:pt idx="1141">
                  <c:v>1093.8813</c:v>
                </c:pt>
                <c:pt idx="1142">
                  <c:v>1096.845</c:v>
                </c:pt>
                <c:pt idx="1143">
                  <c:v>1086.2028</c:v>
                </c:pt>
                <c:pt idx="1144">
                  <c:v>1084.0668000000001</c:v>
                </c:pt>
                <c:pt idx="1145">
                  <c:v>1094.8263999999999</c:v>
                </c:pt>
                <c:pt idx="1146">
                  <c:v>1095.4213</c:v>
                </c:pt>
                <c:pt idx="1147">
                  <c:v>1100.4259999999999</c:v>
                </c:pt>
                <c:pt idx="1148">
                  <c:v>1101.7194999999999</c:v>
                </c:pt>
                <c:pt idx="1149">
                  <c:v>1106.6170999999999</c:v>
                </c:pt>
                <c:pt idx="1150">
                  <c:v>1099.6878999999999</c:v>
                </c:pt>
                <c:pt idx="1151">
                  <c:v>1098.6337000000001</c:v>
                </c:pt>
                <c:pt idx="1152">
                  <c:v>1080.703</c:v>
                </c:pt>
                <c:pt idx="1153">
                  <c:v>1063.9725000000001</c:v>
                </c:pt>
                <c:pt idx="1154">
                  <c:v>1065.2225000000001</c:v>
                </c:pt>
                <c:pt idx="1155">
                  <c:v>1079.0388</c:v>
                </c:pt>
                <c:pt idx="1156">
                  <c:v>1075.7949000000001</c:v>
                </c:pt>
                <c:pt idx="1157">
                  <c:v>1063.2347</c:v>
                </c:pt>
                <c:pt idx="1158">
                  <c:v>1064.8035</c:v>
                </c:pt>
                <c:pt idx="1159">
                  <c:v>1079.3413</c:v>
                </c:pt>
                <c:pt idx="1160">
                  <c:v>1081.7146</c:v>
                </c:pt>
                <c:pt idx="1161">
                  <c:v>1095.17</c:v>
                </c:pt>
                <c:pt idx="1162">
                  <c:v>1091.2331999999999</c:v>
                </c:pt>
                <c:pt idx="1163">
                  <c:v>1098.3523</c:v>
                </c:pt>
                <c:pt idx="1164">
                  <c:v>1095.6791000000001</c:v>
                </c:pt>
                <c:pt idx="1165">
                  <c:v>1096.1908000000001</c:v>
                </c:pt>
                <c:pt idx="1166">
                  <c:v>1104.961</c:v>
                </c:pt>
                <c:pt idx="1167">
                  <c:v>1105.0867000000001</c:v>
                </c:pt>
                <c:pt idx="1168">
                  <c:v>1107.7678000000001</c:v>
                </c:pt>
                <c:pt idx="1169">
                  <c:v>1099.1536000000001</c:v>
                </c:pt>
                <c:pt idx="1170">
                  <c:v>1104.2365</c:v>
                </c:pt>
                <c:pt idx="1171">
                  <c:v>1105.9109000000001</c:v>
                </c:pt>
                <c:pt idx="1172">
                  <c:v>1118.3086000000001</c:v>
                </c:pt>
                <c:pt idx="1173">
                  <c:v>1113.6305</c:v>
                </c:pt>
                <c:pt idx="1174">
                  <c:v>1121.2958000000001</c:v>
                </c:pt>
                <c:pt idx="1175">
                  <c:v>1116.2683</c:v>
                </c:pt>
                <c:pt idx="1176">
                  <c:v>1118.3833</c:v>
                </c:pt>
                <c:pt idx="1177">
                  <c:v>1123.9156</c:v>
                </c:pt>
                <c:pt idx="1178">
                  <c:v>1125.8158000000001</c:v>
                </c:pt>
                <c:pt idx="1179">
                  <c:v>1128.3302000000001</c:v>
                </c:pt>
                <c:pt idx="1180">
                  <c:v>1120.3668</c:v>
                </c:pt>
                <c:pt idx="1181">
                  <c:v>1123.5042000000001</c:v>
                </c:pt>
                <c:pt idx="1182">
                  <c:v>1128.548</c:v>
                </c:pt>
                <c:pt idx="1183">
                  <c:v>1122.2021</c:v>
                </c:pt>
                <c:pt idx="1184">
                  <c:v>1129.3030000000001</c:v>
                </c:pt>
                <c:pt idx="1185">
                  <c:v>1113.5641000000001</c:v>
                </c:pt>
                <c:pt idx="1186">
                  <c:v>1108.3595</c:v>
                </c:pt>
                <c:pt idx="1187">
                  <c:v>1110.1062999999999</c:v>
                </c:pt>
                <c:pt idx="1188">
                  <c:v>1103.5155999999999</c:v>
                </c:pt>
                <c:pt idx="1189">
                  <c:v>1110.059</c:v>
                </c:pt>
                <c:pt idx="1190">
                  <c:v>1114.8042</c:v>
                </c:pt>
                <c:pt idx="1191">
                  <c:v>1114.5831000000001</c:v>
                </c:pt>
                <c:pt idx="1192">
                  <c:v>1131.5009</c:v>
                </c:pt>
                <c:pt idx="1193">
                  <c:v>1135.1664000000001</c:v>
                </c:pt>
                <c:pt idx="1194">
                  <c:v>1134.482</c:v>
                </c:pt>
                <c:pt idx="1195">
                  <c:v>1142.0505000000001</c:v>
                </c:pt>
                <c:pt idx="1196">
                  <c:v>1130.6514</c:v>
                </c:pt>
                <c:pt idx="1197">
                  <c:v>1122.1387999999999</c:v>
                </c:pt>
                <c:pt idx="1198">
                  <c:v>1124.3873000000001</c:v>
                </c:pt>
                <c:pt idx="1199">
                  <c:v>1121.8426999999999</c:v>
                </c:pt>
                <c:pt idx="1200">
                  <c:v>1113.6467</c:v>
                </c:pt>
                <c:pt idx="1201">
                  <c:v>1103.2881</c:v>
                </c:pt>
                <c:pt idx="1202">
                  <c:v>1108.1969999999999</c:v>
                </c:pt>
                <c:pt idx="1203">
                  <c:v>1114.0216</c:v>
                </c:pt>
                <c:pt idx="1204">
                  <c:v>1103.232</c:v>
                </c:pt>
                <c:pt idx="1205">
                  <c:v>1103.6632</c:v>
                </c:pt>
                <c:pt idx="1206">
                  <c:v>1106.4891</c:v>
                </c:pt>
                <c:pt idx="1207">
                  <c:v>1095.7354</c:v>
                </c:pt>
                <c:pt idx="1208">
                  <c:v>1094.8063</c:v>
                </c:pt>
                <c:pt idx="1209">
                  <c:v>1111.0913</c:v>
                </c:pt>
                <c:pt idx="1210">
                  <c:v>1125.404</c:v>
                </c:pt>
                <c:pt idx="1211">
                  <c:v>1127.4357</c:v>
                </c:pt>
                <c:pt idx="1212">
                  <c:v>1130.1991</c:v>
                </c:pt>
                <c:pt idx="1213">
                  <c:v>1130.5068000000001</c:v>
                </c:pt>
                <c:pt idx="1214">
                  <c:v>1130.5445999999999</c:v>
                </c:pt>
                <c:pt idx="1215">
                  <c:v>1143.1954000000001</c:v>
                </c:pt>
                <c:pt idx="1216">
                  <c:v>1161.6676</c:v>
                </c:pt>
                <c:pt idx="1217">
                  <c:v>1166.1713999999999</c:v>
                </c:pt>
                <c:pt idx="1218">
                  <c:v>1164.8856000000001</c:v>
                </c:pt>
                <c:pt idx="1219">
                  <c:v>1164.0836999999999</c:v>
                </c:pt>
                <c:pt idx="1220">
                  <c:v>1162.9114999999999</c:v>
                </c:pt>
                <c:pt idx="1221">
                  <c:v>1173.4772</c:v>
                </c:pt>
                <c:pt idx="1222">
                  <c:v>1184.1737000000001</c:v>
                </c:pt>
                <c:pt idx="1223">
                  <c:v>1183.8146999999999</c:v>
                </c:pt>
                <c:pt idx="1224">
                  <c:v>1175.4302</c:v>
                </c:pt>
                <c:pt idx="1225">
                  <c:v>1181.942</c:v>
                </c:pt>
                <c:pt idx="1226">
                  <c:v>1183.5459000000001</c:v>
                </c:pt>
                <c:pt idx="1227">
                  <c:v>1170.3389999999999</c:v>
                </c:pt>
                <c:pt idx="1228">
                  <c:v>1177.2388000000001</c:v>
                </c:pt>
                <c:pt idx="1229">
                  <c:v>1176.9382000000001</c:v>
                </c:pt>
                <c:pt idx="1230">
                  <c:v>1181.7555</c:v>
                </c:pt>
                <c:pt idx="1231">
                  <c:v>1182.6487999999999</c:v>
                </c:pt>
                <c:pt idx="1232">
                  <c:v>1178.5721000000001</c:v>
                </c:pt>
                <c:pt idx="1233">
                  <c:v>1173.8243</c:v>
                </c:pt>
                <c:pt idx="1234">
                  <c:v>1191.3716999999999</c:v>
                </c:pt>
                <c:pt idx="1235">
                  <c:v>1190.3258000000001</c:v>
                </c:pt>
                <c:pt idx="1236">
                  <c:v>1191.1670999999999</c:v>
                </c:pt>
                <c:pt idx="1237">
                  <c:v>1190.2505000000001</c:v>
                </c:pt>
                <c:pt idx="1238">
                  <c:v>1177.075</c:v>
                </c:pt>
                <c:pt idx="1239">
                  <c:v>1182.8137999999999</c:v>
                </c:pt>
                <c:pt idx="1240">
                  <c:v>1189.2391</c:v>
                </c:pt>
                <c:pt idx="1241">
                  <c:v>1188</c:v>
                </c:pt>
                <c:pt idx="1242">
                  <c:v>1198.6840999999999</c:v>
                </c:pt>
                <c:pt idx="1243">
                  <c:v>1203.3809000000001</c:v>
                </c:pt>
                <c:pt idx="1244">
                  <c:v>1205.7184</c:v>
                </c:pt>
                <c:pt idx="1245">
                  <c:v>1203.2062000000001</c:v>
                </c:pt>
                <c:pt idx="1246">
                  <c:v>1194.22</c:v>
                </c:pt>
                <c:pt idx="1247">
                  <c:v>1194.6525999999999</c:v>
                </c:pt>
                <c:pt idx="1248">
                  <c:v>1205.4546</c:v>
                </c:pt>
                <c:pt idx="1249">
                  <c:v>1209.5679</c:v>
                </c:pt>
                <c:pt idx="1250">
                  <c:v>1210.1276</c:v>
                </c:pt>
                <c:pt idx="1251">
                  <c:v>1204.9177999999999</c:v>
                </c:pt>
                <c:pt idx="1252">
                  <c:v>1213.5427999999999</c:v>
                </c:pt>
                <c:pt idx="1253">
                  <c:v>1213.4467</c:v>
                </c:pt>
                <c:pt idx="1254">
                  <c:v>1213.5524</c:v>
                </c:pt>
                <c:pt idx="1255">
                  <c:v>1211.9163000000001</c:v>
                </c:pt>
                <c:pt idx="1256">
                  <c:v>1202.0844</c:v>
                </c:pt>
                <c:pt idx="1257">
                  <c:v>1188.0452</c:v>
                </c:pt>
                <c:pt idx="1258">
                  <c:v>1183.7366</c:v>
                </c:pt>
                <c:pt idx="1259">
                  <c:v>1187.8852999999999</c:v>
                </c:pt>
                <c:pt idx="1260">
                  <c:v>1186.1927000000001</c:v>
                </c:pt>
                <c:pt idx="1261">
                  <c:v>1190.2455</c:v>
                </c:pt>
                <c:pt idx="1262">
                  <c:v>1182.9908</c:v>
                </c:pt>
                <c:pt idx="1263">
                  <c:v>1187.7025000000001</c:v>
                </c:pt>
                <c:pt idx="1264">
                  <c:v>1177.4482</c:v>
                </c:pt>
                <c:pt idx="1265">
                  <c:v>1184.5165</c:v>
                </c:pt>
                <c:pt idx="1266">
                  <c:v>1195.9766</c:v>
                </c:pt>
                <c:pt idx="1267">
                  <c:v>1184.6315</c:v>
                </c:pt>
                <c:pt idx="1268">
                  <c:v>1175.4081000000001</c:v>
                </c:pt>
                <c:pt idx="1269">
                  <c:v>1167.8672999999999</c:v>
                </c:pt>
                <c:pt idx="1270">
                  <c:v>1163.7526</c:v>
                </c:pt>
                <c:pt idx="1271">
                  <c:v>1168.4090000000001</c:v>
                </c:pt>
                <c:pt idx="1272">
                  <c:v>1174.0741</c:v>
                </c:pt>
                <c:pt idx="1273">
                  <c:v>1174.55</c:v>
                </c:pt>
                <c:pt idx="1274">
                  <c:v>1171.3633</c:v>
                </c:pt>
                <c:pt idx="1275">
                  <c:v>1181.2681</c:v>
                </c:pt>
                <c:pt idx="1276">
                  <c:v>1189.4060999999999</c:v>
                </c:pt>
                <c:pt idx="1277">
                  <c:v>1193.1853000000001</c:v>
                </c:pt>
                <c:pt idx="1278">
                  <c:v>1189.8937000000001</c:v>
                </c:pt>
                <c:pt idx="1279">
                  <c:v>1203.0304000000001</c:v>
                </c:pt>
                <c:pt idx="1280">
                  <c:v>1201.7203</c:v>
                </c:pt>
                <c:pt idx="1281">
                  <c:v>1202.3027</c:v>
                </c:pt>
                <c:pt idx="1282">
                  <c:v>1191.9889000000001</c:v>
                </c:pt>
                <c:pt idx="1283">
                  <c:v>1197.0056</c:v>
                </c:pt>
                <c:pt idx="1284">
                  <c:v>1205.3042</c:v>
                </c:pt>
                <c:pt idx="1285">
                  <c:v>1206.1428000000001</c:v>
                </c:pt>
                <c:pt idx="1286">
                  <c:v>1210.1244999999999</c:v>
                </c:pt>
                <c:pt idx="1287">
                  <c:v>1210.3384000000001</c:v>
                </c:pt>
                <c:pt idx="1288">
                  <c:v>1200.751</c:v>
                </c:pt>
                <c:pt idx="1289">
                  <c:v>1201.5857000000001</c:v>
                </c:pt>
                <c:pt idx="1290">
                  <c:v>1184.1623999999999</c:v>
                </c:pt>
                <c:pt idx="1291">
                  <c:v>1190.7979</c:v>
                </c:pt>
                <c:pt idx="1292">
                  <c:v>1200.2003</c:v>
                </c:pt>
                <c:pt idx="1293">
                  <c:v>1211.3658</c:v>
                </c:pt>
                <c:pt idx="1294">
                  <c:v>1203.6001000000001</c:v>
                </c:pt>
                <c:pt idx="1295">
                  <c:v>1210.4114999999999</c:v>
                </c:pt>
                <c:pt idx="1296">
                  <c:v>1210.0826</c:v>
                </c:pt>
                <c:pt idx="1297">
                  <c:v>1210.4695999999999</c:v>
                </c:pt>
                <c:pt idx="1298">
                  <c:v>1222.1244999999999</c:v>
                </c:pt>
                <c:pt idx="1299">
                  <c:v>1225.3135</c:v>
                </c:pt>
                <c:pt idx="1300">
                  <c:v>1219.4258</c:v>
                </c:pt>
                <c:pt idx="1301">
                  <c:v>1207.0082</c:v>
                </c:pt>
                <c:pt idx="1302">
                  <c:v>1209.2479000000001</c:v>
                </c:pt>
                <c:pt idx="1303">
                  <c:v>1200.0752</c:v>
                </c:pt>
                <c:pt idx="1304">
                  <c:v>1206.8272999999999</c:v>
                </c:pt>
                <c:pt idx="1305">
                  <c:v>1197.7515000000001</c:v>
                </c:pt>
                <c:pt idx="1306">
                  <c:v>1188.0723</c:v>
                </c:pt>
                <c:pt idx="1307">
                  <c:v>1190.2065</c:v>
                </c:pt>
                <c:pt idx="1308">
                  <c:v>1189.6454000000001</c:v>
                </c:pt>
                <c:pt idx="1309">
                  <c:v>1183.7845</c:v>
                </c:pt>
                <c:pt idx="1310">
                  <c:v>1171.7113999999999</c:v>
                </c:pt>
                <c:pt idx="1311">
                  <c:v>1172.5298</c:v>
                </c:pt>
                <c:pt idx="1312">
                  <c:v>1171.4183</c:v>
                </c:pt>
                <c:pt idx="1313">
                  <c:v>1174.2781</c:v>
                </c:pt>
                <c:pt idx="1314">
                  <c:v>1165.3607</c:v>
                </c:pt>
                <c:pt idx="1315">
                  <c:v>1181.4105999999999</c:v>
                </c:pt>
                <c:pt idx="1316">
                  <c:v>1180.5909999999999</c:v>
                </c:pt>
                <c:pt idx="1317">
                  <c:v>1172.9209000000001</c:v>
                </c:pt>
                <c:pt idx="1318">
                  <c:v>1176.1229000000001</c:v>
                </c:pt>
                <c:pt idx="1319">
                  <c:v>1181.3933</c:v>
                </c:pt>
                <c:pt idx="1320">
                  <c:v>1184.0653</c:v>
                </c:pt>
                <c:pt idx="1321">
                  <c:v>1191.1392000000001</c:v>
                </c:pt>
                <c:pt idx="1322">
                  <c:v>1181.1973</c:v>
                </c:pt>
                <c:pt idx="1323">
                  <c:v>1181.2098000000001</c:v>
                </c:pt>
                <c:pt idx="1324">
                  <c:v>1187.7587000000001</c:v>
                </c:pt>
                <c:pt idx="1325">
                  <c:v>1173.7927</c:v>
                </c:pt>
                <c:pt idx="1326">
                  <c:v>1162.0492999999999</c:v>
                </c:pt>
                <c:pt idx="1327">
                  <c:v>1142.6243999999999</c:v>
                </c:pt>
                <c:pt idx="1328">
                  <c:v>1145.9764</c:v>
                </c:pt>
                <c:pt idx="1329">
                  <c:v>1152.7840000000001</c:v>
                </c:pt>
                <c:pt idx="1330">
                  <c:v>1137.5001</c:v>
                </c:pt>
                <c:pt idx="1331">
                  <c:v>1159.9463000000001</c:v>
                </c:pt>
                <c:pt idx="1332">
                  <c:v>1152.1221</c:v>
                </c:pt>
                <c:pt idx="1333">
                  <c:v>1162.1016999999999</c:v>
                </c:pt>
                <c:pt idx="1334">
                  <c:v>1151.7357</c:v>
                </c:pt>
                <c:pt idx="1335">
                  <c:v>1156.3823</c:v>
                </c:pt>
                <c:pt idx="1336">
                  <c:v>1143.2162000000001</c:v>
                </c:pt>
                <c:pt idx="1337">
                  <c:v>1156.8475000000001</c:v>
                </c:pt>
                <c:pt idx="1338">
                  <c:v>1162.1631</c:v>
                </c:pt>
                <c:pt idx="1339">
                  <c:v>1161.1724999999999</c:v>
                </c:pt>
                <c:pt idx="1340">
                  <c:v>1175.6509000000001</c:v>
                </c:pt>
                <c:pt idx="1341">
                  <c:v>1172.6274000000001</c:v>
                </c:pt>
                <c:pt idx="1342">
                  <c:v>1171.3453</c:v>
                </c:pt>
                <c:pt idx="1343">
                  <c:v>1178.8386</c:v>
                </c:pt>
                <c:pt idx="1344">
                  <c:v>1166.2173</c:v>
                </c:pt>
                <c:pt idx="1345">
                  <c:v>1171.1069</c:v>
                </c:pt>
                <c:pt idx="1346">
                  <c:v>1159.3604</c:v>
                </c:pt>
                <c:pt idx="1347">
                  <c:v>1154.0513000000001</c:v>
                </c:pt>
                <c:pt idx="1348">
                  <c:v>1165.6886999999999</c:v>
                </c:pt>
                <c:pt idx="1349">
                  <c:v>1173.8</c:v>
                </c:pt>
                <c:pt idx="1350">
                  <c:v>1185.5619999999999</c:v>
                </c:pt>
                <c:pt idx="1351">
                  <c:v>1191.0793000000001</c:v>
                </c:pt>
                <c:pt idx="1352">
                  <c:v>1189.278</c:v>
                </c:pt>
                <c:pt idx="1353">
                  <c:v>1193.8607</c:v>
                </c:pt>
                <c:pt idx="1354">
                  <c:v>1194.0731000000001</c:v>
                </c:pt>
                <c:pt idx="1355">
                  <c:v>1190.0052000000001</c:v>
                </c:pt>
                <c:pt idx="1356">
                  <c:v>1197.6248000000001</c:v>
                </c:pt>
                <c:pt idx="1357">
                  <c:v>1198.7834</c:v>
                </c:pt>
                <c:pt idx="1358">
                  <c:v>1191.4998000000001</c:v>
                </c:pt>
                <c:pt idx="1359">
                  <c:v>1202.2714000000001</c:v>
                </c:pt>
                <c:pt idx="1360">
                  <c:v>1204.2940000000001</c:v>
                </c:pt>
                <c:pt idx="1361">
                  <c:v>1196.0160000000001</c:v>
                </c:pt>
                <c:pt idx="1362">
                  <c:v>1197.5059000000001</c:v>
                </c:pt>
                <c:pt idx="1363">
                  <c:v>1197.2642000000001</c:v>
                </c:pt>
                <c:pt idx="1364">
                  <c:v>1194.6692</c:v>
                </c:pt>
                <c:pt idx="1365">
                  <c:v>1200.9306999999999</c:v>
                </c:pt>
                <c:pt idx="1366">
                  <c:v>1198.1084000000001</c:v>
                </c:pt>
                <c:pt idx="1367">
                  <c:v>1200.8177000000001</c:v>
                </c:pt>
                <c:pt idx="1368">
                  <c:v>1203.9109000000001</c:v>
                </c:pt>
                <c:pt idx="1369">
                  <c:v>1206.5827999999999</c:v>
                </c:pt>
                <c:pt idx="1370">
                  <c:v>1210.9558999999999</c:v>
                </c:pt>
                <c:pt idx="1371">
                  <c:v>1216.9645</c:v>
                </c:pt>
                <c:pt idx="1372">
                  <c:v>1216.1005</c:v>
                </c:pt>
                <c:pt idx="1373">
                  <c:v>1213.6107</c:v>
                </c:pt>
                <c:pt idx="1374">
                  <c:v>1213.8785</c:v>
                </c:pt>
                <c:pt idx="1375">
                  <c:v>1200.7313999999999</c:v>
                </c:pt>
                <c:pt idx="1376">
                  <c:v>1191.5693000000001</c:v>
                </c:pt>
                <c:pt idx="1377">
                  <c:v>1190.6908000000001</c:v>
                </c:pt>
                <c:pt idx="1378">
                  <c:v>1201.5658000000001</c:v>
                </c:pt>
                <c:pt idx="1379">
                  <c:v>1199.8507999999999</c:v>
                </c:pt>
                <c:pt idx="1380">
                  <c:v>1191.3276000000001</c:v>
                </c:pt>
                <c:pt idx="1381">
                  <c:v>1194.4402</c:v>
                </c:pt>
                <c:pt idx="1382">
                  <c:v>1204.9891</c:v>
                </c:pt>
                <c:pt idx="1383">
                  <c:v>1194.944</c:v>
                </c:pt>
                <c:pt idx="1384">
                  <c:v>1197.8688</c:v>
                </c:pt>
                <c:pt idx="1385">
                  <c:v>1211.8610000000001</c:v>
                </c:pt>
                <c:pt idx="1386">
                  <c:v>1219.442</c:v>
                </c:pt>
                <c:pt idx="1387">
                  <c:v>1222.2132999999999</c:v>
                </c:pt>
                <c:pt idx="1388">
                  <c:v>1223.2882999999999</c:v>
                </c:pt>
                <c:pt idx="1389">
                  <c:v>1226.5034000000001</c:v>
                </c:pt>
                <c:pt idx="1390">
                  <c:v>1227.9226000000001</c:v>
                </c:pt>
                <c:pt idx="1391">
                  <c:v>1221.1316999999999</c:v>
                </c:pt>
                <c:pt idx="1392">
                  <c:v>1229.3489</c:v>
                </c:pt>
                <c:pt idx="1393">
                  <c:v>1235.2022999999999</c:v>
                </c:pt>
                <c:pt idx="1394">
                  <c:v>1227.0435</c:v>
                </c:pt>
                <c:pt idx="1395">
                  <c:v>1233.6751999999999</c:v>
                </c:pt>
                <c:pt idx="1396">
                  <c:v>1229.0305000000001</c:v>
                </c:pt>
                <c:pt idx="1397">
                  <c:v>1231.1595</c:v>
                </c:pt>
                <c:pt idx="1398">
                  <c:v>1236.7871</c:v>
                </c:pt>
                <c:pt idx="1399">
                  <c:v>1243.7183</c:v>
                </c:pt>
                <c:pt idx="1400">
                  <c:v>1234.1794</c:v>
                </c:pt>
                <c:pt idx="1401">
                  <c:v>1235.3479</c:v>
                </c:pt>
                <c:pt idx="1402">
                  <c:v>1244.1179</c:v>
                </c:pt>
                <c:pt idx="1403">
                  <c:v>1245.0445999999999</c:v>
                </c:pt>
                <c:pt idx="1404">
                  <c:v>1235.8588</c:v>
                </c:pt>
                <c:pt idx="1405">
                  <c:v>1226.4204</c:v>
                </c:pt>
                <c:pt idx="1406">
                  <c:v>1223.1295</c:v>
                </c:pt>
                <c:pt idx="1407">
                  <c:v>1231.3805</c:v>
                </c:pt>
                <c:pt idx="1408">
                  <c:v>1229.1288</c:v>
                </c:pt>
                <c:pt idx="1409">
                  <c:v>1237.8105</c:v>
                </c:pt>
                <c:pt idx="1410">
                  <c:v>1230.3928000000001</c:v>
                </c:pt>
                <c:pt idx="1411">
                  <c:v>1233.8738000000001</c:v>
                </c:pt>
                <c:pt idx="1412">
                  <c:v>1219.3444999999999</c:v>
                </c:pt>
                <c:pt idx="1413">
                  <c:v>1220.2366999999999</c:v>
                </c:pt>
                <c:pt idx="1414">
                  <c:v>1219.0201</c:v>
                </c:pt>
                <c:pt idx="1415">
                  <c:v>1219.7121999999999</c:v>
                </c:pt>
                <c:pt idx="1416">
                  <c:v>1221.7263</c:v>
                </c:pt>
                <c:pt idx="1417">
                  <c:v>1217.5735999999999</c:v>
                </c:pt>
                <c:pt idx="1418">
                  <c:v>1209.5853999999999</c:v>
                </c:pt>
                <c:pt idx="1419">
                  <c:v>1212.395</c:v>
                </c:pt>
                <c:pt idx="1420">
                  <c:v>1205.098</c:v>
                </c:pt>
                <c:pt idx="1421">
                  <c:v>1212.2822000000001</c:v>
                </c:pt>
                <c:pt idx="1422">
                  <c:v>1208.4132</c:v>
                </c:pt>
                <c:pt idx="1423">
                  <c:v>1220.3308999999999</c:v>
                </c:pt>
                <c:pt idx="1424">
                  <c:v>1221.5880999999999</c:v>
                </c:pt>
                <c:pt idx="1425">
                  <c:v>1218.0210999999999</c:v>
                </c:pt>
                <c:pt idx="1426">
                  <c:v>1233.3932</c:v>
                </c:pt>
                <c:pt idx="1427">
                  <c:v>1236.3599999999999</c:v>
                </c:pt>
                <c:pt idx="1428">
                  <c:v>1231.6737000000001</c:v>
                </c:pt>
                <c:pt idx="1429">
                  <c:v>1241.4762000000001</c:v>
                </c:pt>
                <c:pt idx="1430">
                  <c:v>1240.5581</c:v>
                </c:pt>
                <c:pt idx="1431">
                  <c:v>1231.1975</c:v>
                </c:pt>
                <c:pt idx="1432">
                  <c:v>1227.1621</c:v>
                </c:pt>
                <c:pt idx="1433">
                  <c:v>1227.7270000000001</c:v>
                </c:pt>
                <c:pt idx="1434">
                  <c:v>1237.9132999999999</c:v>
                </c:pt>
                <c:pt idx="1435">
                  <c:v>1231.0216</c:v>
                </c:pt>
                <c:pt idx="1436">
                  <c:v>1221.3447000000001</c:v>
                </c:pt>
                <c:pt idx="1437">
                  <c:v>1210.2013999999999</c:v>
                </c:pt>
                <c:pt idx="1438">
                  <c:v>1214.6217999999999</c:v>
                </c:pt>
                <c:pt idx="1439">
                  <c:v>1215.2914000000001</c:v>
                </c:pt>
                <c:pt idx="1440">
                  <c:v>1215.6277</c:v>
                </c:pt>
                <c:pt idx="1441">
                  <c:v>1215.6611</c:v>
                </c:pt>
                <c:pt idx="1442">
                  <c:v>1216.8937000000001</c:v>
                </c:pt>
                <c:pt idx="1443">
                  <c:v>1227.6759</c:v>
                </c:pt>
                <c:pt idx="1444">
                  <c:v>1228.8114</c:v>
                </c:pt>
                <c:pt idx="1445">
                  <c:v>1226.7035000000001</c:v>
                </c:pt>
                <c:pt idx="1446">
                  <c:v>1214.4734000000001</c:v>
                </c:pt>
                <c:pt idx="1447">
                  <c:v>1196.3885</c:v>
                </c:pt>
                <c:pt idx="1448">
                  <c:v>1191.4916000000001</c:v>
                </c:pt>
                <c:pt idx="1449">
                  <c:v>1195.9041999999999</c:v>
                </c:pt>
                <c:pt idx="1450">
                  <c:v>1187.3300999999999</c:v>
                </c:pt>
                <c:pt idx="1451">
                  <c:v>1184.8737000000001</c:v>
                </c:pt>
                <c:pt idx="1452">
                  <c:v>1177.6824999999999</c:v>
                </c:pt>
                <c:pt idx="1453">
                  <c:v>1176.8427999999999</c:v>
                </c:pt>
                <c:pt idx="1454">
                  <c:v>1186.5686000000001</c:v>
                </c:pt>
                <c:pt idx="1455">
                  <c:v>1190.1038000000001</c:v>
                </c:pt>
                <c:pt idx="1456">
                  <c:v>1178.1433</c:v>
                </c:pt>
                <c:pt idx="1457">
                  <c:v>1195.7556999999999</c:v>
                </c:pt>
                <c:pt idx="1458">
                  <c:v>1177.7981</c:v>
                </c:pt>
                <c:pt idx="1459">
                  <c:v>1179.5941</c:v>
                </c:pt>
                <c:pt idx="1460">
                  <c:v>1199.3825999999999</c:v>
                </c:pt>
                <c:pt idx="1461">
                  <c:v>1196.5393999999999</c:v>
                </c:pt>
                <c:pt idx="1462">
                  <c:v>1191.3825999999999</c:v>
                </c:pt>
                <c:pt idx="1463">
                  <c:v>1178.8982000000001</c:v>
                </c:pt>
                <c:pt idx="1464">
                  <c:v>1198.4126000000001</c:v>
                </c:pt>
                <c:pt idx="1465">
                  <c:v>1207.0059000000001</c:v>
                </c:pt>
                <c:pt idx="1466">
                  <c:v>1202.7611999999999</c:v>
                </c:pt>
                <c:pt idx="1467">
                  <c:v>1214.7568000000001</c:v>
                </c:pt>
                <c:pt idx="1468">
                  <c:v>1219.9363000000001</c:v>
                </c:pt>
                <c:pt idx="1469">
                  <c:v>1220.1359</c:v>
                </c:pt>
                <c:pt idx="1470">
                  <c:v>1222.8126</c:v>
                </c:pt>
                <c:pt idx="1471">
                  <c:v>1218.5871999999999</c:v>
                </c:pt>
                <c:pt idx="1472">
                  <c:v>1220.6511</c:v>
                </c:pt>
                <c:pt idx="1473">
                  <c:v>1230.9644000000001</c:v>
                </c:pt>
                <c:pt idx="1474">
                  <c:v>1234.7155</c:v>
                </c:pt>
                <c:pt idx="1475">
                  <c:v>1233.7611999999999</c:v>
                </c:pt>
                <c:pt idx="1476">
                  <c:v>1229.0134</c:v>
                </c:pt>
                <c:pt idx="1477">
                  <c:v>1231.2139999999999</c:v>
                </c:pt>
                <c:pt idx="1478">
                  <c:v>1242.8008</c:v>
                </c:pt>
                <c:pt idx="1479">
                  <c:v>1248.2728</c:v>
                </c:pt>
                <c:pt idx="1480">
                  <c:v>1254.8489999999999</c:v>
                </c:pt>
                <c:pt idx="1481">
                  <c:v>1261.2264</c:v>
                </c:pt>
                <c:pt idx="1482">
                  <c:v>1265.607</c:v>
                </c:pt>
                <c:pt idx="1483">
                  <c:v>1268.2496000000001</c:v>
                </c:pt>
                <c:pt idx="1484">
                  <c:v>1257.4621999999999</c:v>
                </c:pt>
                <c:pt idx="1485">
                  <c:v>1257.4840999999999</c:v>
                </c:pt>
                <c:pt idx="1486">
                  <c:v>1249.4791</c:v>
                </c:pt>
                <c:pt idx="1487">
                  <c:v>1264.6667</c:v>
                </c:pt>
                <c:pt idx="1488">
                  <c:v>1265.08</c:v>
                </c:pt>
                <c:pt idx="1489">
                  <c:v>1262.087</c:v>
                </c:pt>
                <c:pt idx="1490">
                  <c:v>1263.6967999999999</c:v>
                </c:pt>
                <c:pt idx="1491">
                  <c:v>1257.3651</c:v>
                </c:pt>
                <c:pt idx="1492">
                  <c:v>1255.8435999999999</c:v>
                </c:pt>
                <c:pt idx="1493">
                  <c:v>1259.3690999999999</c:v>
                </c:pt>
                <c:pt idx="1494">
                  <c:v>1260.4319</c:v>
                </c:pt>
                <c:pt idx="1495">
                  <c:v>1267.4254000000001</c:v>
                </c:pt>
                <c:pt idx="1496">
                  <c:v>1272.7366</c:v>
                </c:pt>
                <c:pt idx="1497">
                  <c:v>1270.9386999999999</c:v>
                </c:pt>
                <c:pt idx="1498">
                  <c:v>1267.3200999999999</c:v>
                </c:pt>
                <c:pt idx="1499">
                  <c:v>1259.9177999999999</c:v>
                </c:pt>
                <c:pt idx="1500">
                  <c:v>1259.6202000000001</c:v>
                </c:pt>
                <c:pt idx="1501">
                  <c:v>1262.7949000000001</c:v>
                </c:pt>
                <c:pt idx="1502">
                  <c:v>1268.1234999999999</c:v>
                </c:pt>
                <c:pt idx="1503">
                  <c:v>1268.6642999999999</c:v>
                </c:pt>
                <c:pt idx="1504">
                  <c:v>1256.5409999999999</c:v>
                </c:pt>
                <c:pt idx="1505">
                  <c:v>1258.1687999999999</c:v>
                </c:pt>
                <c:pt idx="1506">
                  <c:v>1254.4158</c:v>
                </c:pt>
                <c:pt idx="1507">
                  <c:v>1248.2929999999999</c:v>
                </c:pt>
                <c:pt idx="1508">
                  <c:v>1268.8004000000001</c:v>
                </c:pt>
                <c:pt idx="1509">
                  <c:v>1273.4592</c:v>
                </c:pt>
                <c:pt idx="1510">
                  <c:v>1273.4829999999999</c:v>
                </c:pt>
                <c:pt idx="1511">
                  <c:v>1285.4539</c:v>
                </c:pt>
                <c:pt idx="1512">
                  <c:v>1290.1537000000001</c:v>
                </c:pt>
                <c:pt idx="1513">
                  <c:v>1289.6869999999999</c:v>
                </c:pt>
                <c:pt idx="1514">
                  <c:v>1294.1786</c:v>
                </c:pt>
                <c:pt idx="1515">
                  <c:v>1286.056</c:v>
                </c:pt>
                <c:pt idx="1516">
                  <c:v>1287.6052</c:v>
                </c:pt>
                <c:pt idx="1517">
                  <c:v>1282.9342999999999</c:v>
                </c:pt>
                <c:pt idx="1518">
                  <c:v>1277.9331999999999</c:v>
                </c:pt>
                <c:pt idx="1519">
                  <c:v>1285.0442</c:v>
                </c:pt>
                <c:pt idx="1520">
                  <c:v>1261.4854</c:v>
                </c:pt>
                <c:pt idx="1521">
                  <c:v>1263.8248000000001</c:v>
                </c:pt>
                <c:pt idx="1522">
                  <c:v>1266.8629000000001</c:v>
                </c:pt>
                <c:pt idx="1523">
                  <c:v>1264.6826000000001</c:v>
                </c:pt>
                <c:pt idx="1524">
                  <c:v>1273.8252</c:v>
                </c:pt>
                <c:pt idx="1525">
                  <c:v>1283.7222999999999</c:v>
                </c:pt>
                <c:pt idx="1526">
                  <c:v>1285.1954000000001</c:v>
                </c:pt>
                <c:pt idx="1527">
                  <c:v>1280.0848000000001</c:v>
                </c:pt>
                <c:pt idx="1528">
                  <c:v>1282.4585</c:v>
                </c:pt>
                <c:pt idx="1529">
                  <c:v>1270.8368</c:v>
                </c:pt>
                <c:pt idx="1530">
                  <c:v>1264.03</c:v>
                </c:pt>
                <c:pt idx="1531">
                  <c:v>1265.0229999999999</c:v>
                </c:pt>
                <c:pt idx="1532">
                  <c:v>1254.7813000000001</c:v>
                </c:pt>
                <c:pt idx="1533">
                  <c:v>1265.6500000000001</c:v>
                </c:pt>
                <c:pt idx="1534">
                  <c:v>1263.7751000000001</c:v>
                </c:pt>
                <c:pt idx="1535">
                  <c:v>1266.9901</c:v>
                </c:pt>
                <c:pt idx="1536">
                  <c:v>1262.8556000000001</c:v>
                </c:pt>
                <c:pt idx="1537">
                  <c:v>1275.53</c:v>
                </c:pt>
                <c:pt idx="1538">
                  <c:v>1280.0016000000001</c:v>
                </c:pt>
                <c:pt idx="1539">
                  <c:v>1289.3813</c:v>
                </c:pt>
                <c:pt idx="1540">
                  <c:v>1287.2426</c:v>
                </c:pt>
                <c:pt idx="1541">
                  <c:v>1283.0255999999999</c:v>
                </c:pt>
                <c:pt idx="1542">
                  <c:v>1292.671</c:v>
                </c:pt>
                <c:pt idx="1543">
                  <c:v>1287.7892999999999</c:v>
                </c:pt>
                <c:pt idx="1544">
                  <c:v>1289.4309000000001</c:v>
                </c:pt>
                <c:pt idx="1545">
                  <c:v>1294.1216999999999</c:v>
                </c:pt>
                <c:pt idx="1546">
                  <c:v>1280.6642999999999</c:v>
                </c:pt>
                <c:pt idx="1547">
                  <c:v>1291.2422999999999</c:v>
                </c:pt>
                <c:pt idx="1548">
                  <c:v>1289.1409000000001</c:v>
                </c:pt>
                <c:pt idx="1549">
                  <c:v>1287.2311999999999</c:v>
                </c:pt>
                <c:pt idx="1550">
                  <c:v>1278.2579000000001</c:v>
                </c:pt>
                <c:pt idx="1551">
                  <c:v>1275.8778</c:v>
                </c:pt>
                <c:pt idx="1552">
                  <c:v>1278.4748999999999</c:v>
                </c:pt>
                <c:pt idx="1553">
                  <c:v>1272.2329999999999</c:v>
                </c:pt>
                <c:pt idx="1554">
                  <c:v>1281.5767000000001</c:v>
                </c:pt>
                <c:pt idx="1555">
                  <c:v>1284.1332</c:v>
                </c:pt>
                <c:pt idx="1556">
                  <c:v>1297.4784999999999</c:v>
                </c:pt>
                <c:pt idx="1557">
                  <c:v>1303.0232000000001</c:v>
                </c:pt>
                <c:pt idx="1558">
                  <c:v>1305.3323</c:v>
                </c:pt>
                <c:pt idx="1559">
                  <c:v>1307.2506000000001</c:v>
                </c:pt>
                <c:pt idx="1560">
                  <c:v>1305.0841</c:v>
                </c:pt>
                <c:pt idx="1561">
                  <c:v>1297.2331999999999</c:v>
                </c:pt>
                <c:pt idx="1562">
                  <c:v>1305.0413000000001</c:v>
                </c:pt>
                <c:pt idx="1563">
                  <c:v>1301.6735000000001</c:v>
                </c:pt>
                <c:pt idx="1564">
                  <c:v>1302.9535000000001</c:v>
                </c:pt>
                <c:pt idx="1565">
                  <c:v>1301.6051</c:v>
                </c:pt>
                <c:pt idx="1566">
                  <c:v>1293.2253000000001</c:v>
                </c:pt>
                <c:pt idx="1567">
                  <c:v>1302.893</c:v>
                </c:pt>
                <c:pt idx="1568">
                  <c:v>1300.2474</c:v>
                </c:pt>
                <c:pt idx="1569">
                  <c:v>1294.8279</c:v>
                </c:pt>
                <c:pt idx="1570">
                  <c:v>1297.8128999999999</c:v>
                </c:pt>
                <c:pt idx="1571">
                  <c:v>1305.9349</c:v>
                </c:pt>
                <c:pt idx="1572">
                  <c:v>1311.5582999999999</c:v>
                </c:pt>
                <c:pt idx="1573">
                  <c:v>1309.0416</c:v>
                </c:pt>
                <c:pt idx="1574">
                  <c:v>1295.4988000000001</c:v>
                </c:pt>
                <c:pt idx="1575">
                  <c:v>1296.6047000000001</c:v>
                </c:pt>
                <c:pt idx="1576">
                  <c:v>1286.5746999999999</c:v>
                </c:pt>
                <c:pt idx="1577">
                  <c:v>1288.1249</c:v>
                </c:pt>
                <c:pt idx="1578">
                  <c:v>1289.1179999999999</c:v>
                </c:pt>
                <c:pt idx="1579">
                  <c:v>1285.3307</c:v>
                </c:pt>
                <c:pt idx="1580">
                  <c:v>1307.6451</c:v>
                </c:pt>
                <c:pt idx="1581">
                  <c:v>1309.9306999999999</c:v>
                </c:pt>
                <c:pt idx="1582">
                  <c:v>1311.4564</c:v>
                </c:pt>
                <c:pt idx="1583">
                  <c:v>1311.2836</c:v>
                </c:pt>
                <c:pt idx="1584">
                  <c:v>1308.1129000000001</c:v>
                </c:pt>
                <c:pt idx="1585">
                  <c:v>1301.7415000000001</c:v>
                </c:pt>
                <c:pt idx="1586">
                  <c:v>1305.4063000000001</c:v>
                </c:pt>
                <c:pt idx="1587">
                  <c:v>1309.7173</c:v>
                </c:pt>
                <c:pt idx="1588">
                  <c:v>1310.6119000000001</c:v>
                </c:pt>
                <c:pt idx="1589">
                  <c:v>1305.1934000000001</c:v>
                </c:pt>
                <c:pt idx="1590">
                  <c:v>1313.2108000000001</c:v>
                </c:pt>
                <c:pt idx="1591">
                  <c:v>1307.8495</c:v>
                </c:pt>
                <c:pt idx="1592">
                  <c:v>1312.2526</c:v>
                </c:pt>
                <c:pt idx="1593">
                  <c:v>1325.7609</c:v>
                </c:pt>
                <c:pt idx="1594">
                  <c:v>1324.6628000000001</c:v>
                </c:pt>
                <c:pt idx="1595">
                  <c:v>1325.14</c:v>
                </c:pt>
                <c:pt idx="1596">
                  <c:v>1322.8520000000001</c:v>
                </c:pt>
                <c:pt idx="1597">
                  <c:v>1305.9242999999999</c:v>
                </c:pt>
                <c:pt idx="1598">
                  <c:v>1291.2393</c:v>
                </c:pt>
                <c:pt idx="1599">
                  <c:v>1294.5038</c:v>
                </c:pt>
                <c:pt idx="1600">
                  <c:v>1292.0814</c:v>
                </c:pt>
                <c:pt idx="1601">
                  <c:v>1270.3215</c:v>
                </c:pt>
                <c:pt idx="1602">
                  <c:v>1261.8126</c:v>
                </c:pt>
                <c:pt idx="1603">
                  <c:v>1267.0304000000001</c:v>
                </c:pt>
                <c:pt idx="1604">
                  <c:v>1262.0715</c:v>
                </c:pt>
                <c:pt idx="1605">
                  <c:v>1256.5808999999999</c:v>
                </c:pt>
                <c:pt idx="1606">
                  <c:v>1258.5654</c:v>
                </c:pt>
                <c:pt idx="1607">
                  <c:v>1272.8806</c:v>
                </c:pt>
                <c:pt idx="1608">
                  <c:v>1280.1609000000001</c:v>
                </c:pt>
                <c:pt idx="1609">
                  <c:v>1259.8414</c:v>
                </c:pt>
                <c:pt idx="1610">
                  <c:v>1270.0898</c:v>
                </c:pt>
                <c:pt idx="1611">
                  <c:v>1285.7137</c:v>
                </c:pt>
                <c:pt idx="1612">
                  <c:v>1288.2183</c:v>
                </c:pt>
                <c:pt idx="1613">
                  <c:v>1265.2859000000001</c:v>
                </c:pt>
                <c:pt idx="1614">
                  <c:v>1263.8489999999999</c:v>
                </c:pt>
                <c:pt idx="1615">
                  <c:v>1256.1532</c:v>
                </c:pt>
                <c:pt idx="1616">
                  <c:v>1257.9277</c:v>
                </c:pt>
                <c:pt idx="1617">
                  <c:v>1252.2982</c:v>
                </c:pt>
                <c:pt idx="1618">
                  <c:v>1236.4041999999999</c:v>
                </c:pt>
                <c:pt idx="1619">
                  <c:v>1223.6927000000001</c:v>
                </c:pt>
                <c:pt idx="1620">
                  <c:v>1230.0431000000001</c:v>
                </c:pt>
                <c:pt idx="1621">
                  <c:v>1256.1635000000001</c:v>
                </c:pt>
                <c:pt idx="1622">
                  <c:v>1251.5443</c:v>
                </c:pt>
                <c:pt idx="1623">
                  <c:v>1240.1377</c:v>
                </c:pt>
                <c:pt idx="1624">
                  <c:v>1240.124</c:v>
                </c:pt>
                <c:pt idx="1625">
                  <c:v>1252.2047</c:v>
                </c:pt>
                <c:pt idx="1626">
                  <c:v>1245.5971999999999</c:v>
                </c:pt>
                <c:pt idx="1627">
                  <c:v>1244.5044</c:v>
                </c:pt>
                <c:pt idx="1628">
                  <c:v>1250.5612000000001</c:v>
                </c:pt>
                <c:pt idx="1629">
                  <c:v>1239.2019</c:v>
                </c:pt>
                <c:pt idx="1630">
                  <c:v>1246.0032000000001</c:v>
                </c:pt>
                <c:pt idx="1631">
                  <c:v>1272.8672999999999</c:v>
                </c:pt>
                <c:pt idx="1632">
                  <c:v>1270.2043000000001</c:v>
                </c:pt>
                <c:pt idx="1633">
                  <c:v>1280.1890000000001</c:v>
                </c:pt>
                <c:pt idx="1634">
                  <c:v>1270.9054000000001</c:v>
                </c:pt>
                <c:pt idx="1635">
                  <c:v>1274.0818999999999</c:v>
                </c:pt>
                <c:pt idx="1636">
                  <c:v>1265.4764</c:v>
                </c:pt>
                <c:pt idx="1637">
                  <c:v>1267.3375000000001</c:v>
                </c:pt>
                <c:pt idx="1638">
                  <c:v>1272.5229999999999</c:v>
                </c:pt>
                <c:pt idx="1639">
                  <c:v>1258.6016999999999</c:v>
                </c:pt>
                <c:pt idx="1640">
                  <c:v>1242.289</c:v>
                </c:pt>
                <c:pt idx="1641">
                  <c:v>1236.1991</c:v>
                </c:pt>
                <c:pt idx="1642">
                  <c:v>1234.49</c:v>
                </c:pt>
                <c:pt idx="1643">
                  <c:v>1236.8639000000001</c:v>
                </c:pt>
                <c:pt idx="1644">
                  <c:v>1259.8125</c:v>
                </c:pt>
                <c:pt idx="1645">
                  <c:v>1249.1334999999999</c:v>
                </c:pt>
                <c:pt idx="1646">
                  <c:v>1240.2910999999999</c:v>
                </c:pt>
                <c:pt idx="1647">
                  <c:v>1260.9097999999999</c:v>
                </c:pt>
                <c:pt idx="1648">
                  <c:v>1268.8796</c:v>
                </c:pt>
                <c:pt idx="1649">
                  <c:v>1268.3998999999999</c:v>
                </c:pt>
                <c:pt idx="1650">
                  <c:v>1263.1969999999999</c:v>
                </c:pt>
                <c:pt idx="1651">
                  <c:v>1278.5453</c:v>
                </c:pt>
                <c:pt idx="1652">
                  <c:v>1276.6604</c:v>
                </c:pt>
                <c:pt idx="1653">
                  <c:v>1270.9175</c:v>
                </c:pt>
                <c:pt idx="1654">
                  <c:v>1278.5491</c:v>
                </c:pt>
                <c:pt idx="1655">
                  <c:v>1280.269</c:v>
                </c:pt>
                <c:pt idx="1656">
                  <c:v>1279.3624</c:v>
                </c:pt>
                <c:pt idx="1657">
                  <c:v>1275.7655999999999</c:v>
                </c:pt>
                <c:pt idx="1658">
                  <c:v>1271.479</c:v>
                </c:pt>
                <c:pt idx="1659">
                  <c:v>1265.9494999999999</c:v>
                </c:pt>
                <c:pt idx="1660">
                  <c:v>1271.8081999999999</c:v>
                </c:pt>
                <c:pt idx="1661">
                  <c:v>1266.7431999999999</c:v>
                </c:pt>
                <c:pt idx="1662">
                  <c:v>1268.2139</c:v>
                </c:pt>
                <c:pt idx="1663">
                  <c:v>1285.5778</c:v>
                </c:pt>
                <c:pt idx="1664">
                  <c:v>1295.4260999999999</c:v>
                </c:pt>
                <c:pt idx="1665">
                  <c:v>1297.4776999999999</c:v>
                </c:pt>
                <c:pt idx="1666">
                  <c:v>1302.3040000000001</c:v>
                </c:pt>
                <c:pt idx="1667">
                  <c:v>1297.5233000000001</c:v>
                </c:pt>
                <c:pt idx="1668">
                  <c:v>1298.8219999999999</c:v>
                </c:pt>
                <c:pt idx="1669">
                  <c:v>1292.9931999999999</c:v>
                </c:pt>
                <c:pt idx="1670">
                  <c:v>1296.0636</c:v>
                </c:pt>
                <c:pt idx="1671">
                  <c:v>1295.0876000000001</c:v>
                </c:pt>
                <c:pt idx="1672">
                  <c:v>1301.7845</c:v>
                </c:pt>
                <c:pt idx="1673">
                  <c:v>1304.2806</c:v>
                </c:pt>
                <c:pt idx="1674">
                  <c:v>1304.2662</c:v>
                </c:pt>
                <c:pt idx="1675">
                  <c:v>1303.8185000000001</c:v>
                </c:pt>
                <c:pt idx="1676">
                  <c:v>1311.011</c:v>
                </c:pt>
                <c:pt idx="1677">
                  <c:v>1313.248</c:v>
                </c:pt>
                <c:pt idx="1678">
                  <c:v>1300.2593999999999</c:v>
                </c:pt>
                <c:pt idx="1679">
                  <c:v>1294.0153</c:v>
                </c:pt>
                <c:pt idx="1680">
                  <c:v>1298.9186</c:v>
                </c:pt>
                <c:pt idx="1681">
                  <c:v>1299.5416</c:v>
                </c:pt>
                <c:pt idx="1682">
                  <c:v>1313.114</c:v>
                </c:pt>
                <c:pt idx="1683">
                  <c:v>1318.0673999999999</c:v>
                </c:pt>
                <c:pt idx="1684">
                  <c:v>1316.2834</c:v>
                </c:pt>
                <c:pt idx="1685">
                  <c:v>1319.8655000000001</c:v>
                </c:pt>
                <c:pt idx="1686">
                  <c:v>1321.183</c:v>
                </c:pt>
                <c:pt idx="1687">
                  <c:v>1318.3094000000001</c:v>
                </c:pt>
                <c:pt idx="1688">
                  <c:v>1325.175</c:v>
                </c:pt>
                <c:pt idx="1689">
                  <c:v>1318.0331000000001</c:v>
                </c:pt>
                <c:pt idx="1690">
                  <c:v>1314.7773</c:v>
                </c:pt>
                <c:pt idx="1691">
                  <c:v>1326.3720000000001</c:v>
                </c:pt>
                <c:pt idx="1692">
                  <c:v>1336.3427999999999</c:v>
                </c:pt>
                <c:pt idx="1693">
                  <c:v>1336.5907</c:v>
                </c:pt>
                <c:pt idx="1694">
                  <c:v>1339.1460999999999</c:v>
                </c:pt>
                <c:pt idx="1695">
                  <c:v>1335.847</c:v>
                </c:pt>
                <c:pt idx="1696">
                  <c:v>1331.3235</c:v>
                </c:pt>
                <c:pt idx="1697">
                  <c:v>1334.1141</c:v>
                </c:pt>
                <c:pt idx="1698">
                  <c:v>1350.2175</c:v>
                </c:pt>
                <c:pt idx="1699">
                  <c:v>1353.2176999999999</c:v>
                </c:pt>
                <c:pt idx="1700">
                  <c:v>1349.5835</c:v>
                </c:pt>
                <c:pt idx="1701">
                  <c:v>1350.6617000000001</c:v>
                </c:pt>
                <c:pt idx="1702">
                  <c:v>1353.4204999999999</c:v>
                </c:pt>
                <c:pt idx="1703">
                  <c:v>1349.9535000000001</c:v>
                </c:pt>
                <c:pt idx="1704">
                  <c:v>1362.8273999999999</c:v>
                </c:pt>
                <c:pt idx="1705">
                  <c:v>1365.6152</c:v>
                </c:pt>
                <c:pt idx="1706">
                  <c:v>1369.0546999999999</c:v>
                </c:pt>
                <c:pt idx="1707">
                  <c:v>1364.0485000000001</c:v>
                </c:pt>
                <c:pt idx="1708">
                  <c:v>1365.9619</c:v>
                </c:pt>
                <c:pt idx="1709">
                  <c:v>1366.962</c:v>
                </c:pt>
                <c:pt idx="1710">
                  <c:v>1368.5980999999999</c:v>
                </c:pt>
                <c:pt idx="1711">
                  <c:v>1377.0229999999999</c:v>
                </c:pt>
                <c:pt idx="1712">
                  <c:v>1377.375</c:v>
                </c:pt>
                <c:pt idx="1713">
                  <c:v>1382.2246</c:v>
                </c:pt>
                <c:pt idx="1714">
                  <c:v>1389.0848000000001</c:v>
                </c:pt>
                <c:pt idx="1715">
                  <c:v>1377.3396</c:v>
                </c:pt>
                <c:pt idx="1716">
                  <c:v>1377.9287999999999</c:v>
                </c:pt>
                <c:pt idx="1717">
                  <c:v>1377.9426000000001</c:v>
                </c:pt>
                <c:pt idx="1718">
                  <c:v>1367.8065999999999</c:v>
                </c:pt>
                <c:pt idx="1719">
                  <c:v>1367.3420000000001</c:v>
                </c:pt>
                <c:pt idx="1720">
                  <c:v>1364.2969000000001</c:v>
                </c:pt>
                <c:pt idx="1721">
                  <c:v>1379.7831000000001</c:v>
                </c:pt>
                <c:pt idx="1722">
                  <c:v>1382.8431</c:v>
                </c:pt>
                <c:pt idx="1723">
                  <c:v>1385.7168999999999</c:v>
                </c:pt>
                <c:pt idx="1724">
                  <c:v>1378.3341</c:v>
                </c:pt>
                <c:pt idx="1725">
                  <c:v>1380.8972000000001</c:v>
                </c:pt>
                <c:pt idx="1726">
                  <c:v>1384.4196999999999</c:v>
                </c:pt>
                <c:pt idx="1727">
                  <c:v>1393.2195999999999</c:v>
                </c:pt>
                <c:pt idx="1728">
                  <c:v>1396.5708</c:v>
                </c:pt>
                <c:pt idx="1729">
                  <c:v>1399.7626</c:v>
                </c:pt>
                <c:pt idx="1730">
                  <c:v>1401.2039</c:v>
                </c:pt>
                <c:pt idx="1731">
                  <c:v>1400.4999</c:v>
                </c:pt>
                <c:pt idx="1732">
                  <c:v>1402.8141000000001</c:v>
                </c:pt>
                <c:pt idx="1733">
                  <c:v>1406.0911000000001</c:v>
                </c:pt>
                <c:pt idx="1734">
                  <c:v>1400.9473</c:v>
                </c:pt>
                <c:pt idx="1735">
                  <c:v>1381.9041999999999</c:v>
                </c:pt>
                <c:pt idx="1736">
                  <c:v>1386.7244000000001</c:v>
                </c:pt>
                <c:pt idx="1737">
                  <c:v>1399.4843000000001</c:v>
                </c:pt>
                <c:pt idx="1738">
                  <c:v>1400.6343999999999</c:v>
                </c:pt>
                <c:pt idx="1739">
                  <c:v>1396.713</c:v>
                </c:pt>
                <c:pt idx="1740">
                  <c:v>1409.1188</c:v>
                </c:pt>
                <c:pt idx="1741">
                  <c:v>1414.7579000000001</c:v>
                </c:pt>
                <c:pt idx="1742">
                  <c:v>1412.8996999999999</c:v>
                </c:pt>
                <c:pt idx="1743">
                  <c:v>1407.2902999999999</c:v>
                </c:pt>
                <c:pt idx="1744">
                  <c:v>1409.8426999999999</c:v>
                </c:pt>
                <c:pt idx="1745">
                  <c:v>1413.0382</c:v>
                </c:pt>
                <c:pt idx="1746">
                  <c:v>1411.5599</c:v>
                </c:pt>
                <c:pt idx="1747">
                  <c:v>1413.2141999999999</c:v>
                </c:pt>
                <c:pt idx="1748">
                  <c:v>1425.4857</c:v>
                </c:pt>
                <c:pt idx="1749">
                  <c:v>1427.0858000000001</c:v>
                </c:pt>
                <c:pt idx="1750">
                  <c:v>1422.4766</c:v>
                </c:pt>
                <c:pt idx="1751">
                  <c:v>1425.5514000000001</c:v>
                </c:pt>
                <c:pt idx="1752">
                  <c:v>1423.5261</c:v>
                </c:pt>
                <c:pt idx="1753">
                  <c:v>1418.3042</c:v>
                </c:pt>
                <c:pt idx="1754">
                  <c:v>1410.7647999999999</c:v>
                </c:pt>
                <c:pt idx="1755">
                  <c:v>1416.9039</c:v>
                </c:pt>
                <c:pt idx="1756">
                  <c:v>1426.8358000000001</c:v>
                </c:pt>
                <c:pt idx="1757">
                  <c:v>1424.7256</c:v>
                </c:pt>
                <c:pt idx="1758">
                  <c:v>1418.3005000000001</c:v>
                </c:pt>
                <c:pt idx="1759">
                  <c:v>1416.6020000000001</c:v>
                </c:pt>
                <c:pt idx="1760">
                  <c:v>1418.3412000000001</c:v>
                </c:pt>
                <c:pt idx="1761">
                  <c:v>1409.7070000000001</c:v>
                </c:pt>
                <c:pt idx="1762">
                  <c:v>1412.8429000000001</c:v>
                </c:pt>
                <c:pt idx="1763">
                  <c:v>1412.1135999999999</c:v>
                </c:pt>
                <c:pt idx="1764">
                  <c:v>1414.85</c:v>
                </c:pt>
                <c:pt idx="1765">
                  <c:v>1423.825</c:v>
                </c:pt>
                <c:pt idx="1766">
                  <c:v>1430.7327</c:v>
                </c:pt>
                <c:pt idx="1767">
                  <c:v>1431.9028000000001</c:v>
                </c:pt>
                <c:pt idx="1768">
                  <c:v>1430.6187</c:v>
                </c:pt>
                <c:pt idx="1769">
                  <c:v>1426.3685</c:v>
                </c:pt>
                <c:pt idx="1770">
                  <c:v>1430.5037</c:v>
                </c:pt>
                <c:pt idx="1771">
                  <c:v>1422.9549999999999</c:v>
                </c:pt>
                <c:pt idx="1772">
                  <c:v>1427.9888000000001</c:v>
                </c:pt>
                <c:pt idx="1773">
                  <c:v>1440.1313</c:v>
                </c:pt>
                <c:pt idx="1774">
                  <c:v>1423.9036000000001</c:v>
                </c:pt>
                <c:pt idx="1775">
                  <c:v>1422.1823999999999</c:v>
                </c:pt>
                <c:pt idx="1776">
                  <c:v>1420.6210000000001</c:v>
                </c:pt>
                <c:pt idx="1777">
                  <c:v>1428.8188</c:v>
                </c:pt>
                <c:pt idx="1778">
                  <c:v>1438.2429</c:v>
                </c:pt>
                <c:pt idx="1779">
                  <c:v>1445.9445000000001</c:v>
                </c:pt>
                <c:pt idx="1780">
                  <c:v>1448.3901000000001</c:v>
                </c:pt>
                <c:pt idx="1781">
                  <c:v>1446.9874</c:v>
                </c:pt>
                <c:pt idx="1782">
                  <c:v>1447.9970000000001</c:v>
                </c:pt>
                <c:pt idx="1783">
                  <c:v>1450.0156999999999</c:v>
                </c:pt>
                <c:pt idx="1784">
                  <c:v>1448.3069</c:v>
                </c:pt>
                <c:pt idx="1785">
                  <c:v>1438.0609999999999</c:v>
                </c:pt>
                <c:pt idx="1786">
                  <c:v>1433.3720000000001</c:v>
                </c:pt>
                <c:pt idx="1787">
                  <c:v>1444.2629999999999</c:v>
                </c:pt>
                <c:pt idx="1788">
                  <c:v>1455.3010999999999</c:v>
                </c:pt>
                <c:pt idx="1789">
                  <c:v>1456.8125</c:v>
                </c:pt>
                <c:pt idx="1790">
                  <c:v>1455.538</c:v>
                </c:pt>
                <c:pt idx="1791">
                  <c:v>1459.6841999999999</c:v>
                </c:pt>
                <c:pt idx="1792">
                  <c:v>1457.6277</c:v>
                </c:pt>
                <c:pt idx="1793">
                  <c:v>1456.3813</c:v>
                </c:pt>
                <c:pt idx="1794">
                  <c:v>1451.194</c:v>
                </c:pt>
                <c:pt idx="1795">
                  <c:v>1449.3748000000001</c:v>
                </c:pt>
                <c:pt idx="1796">
                  <c:v>1399.0422000000001</c:v>
                </c:pt>
                <c:pt idx="1797">
                  <c:v>1406.819</c:v>
                </c:pt>
                <c:pt idx="1798">
                  <c:v>1403.1669999999999</c:v>
                </c:pt>
                <c:pt idx="1799">
                  <c:v>1387.1656</c:v>
                </c:pt>
                <c:pt idx="1800">
                  <c:v>1374.1224</c:v>
                </c:pt>
                <c:pt idx="1801">
                  <c:v>1395.4081000000001</c:v>
                </c:pt>
                <c:pt idx="1802">
                  <c:v>1391.9672</c:v>
                </c:pt>
                <c:pt idx="1803">
                  <c:v>1401.8918000000001</c:v>
                </c:pt>
                <c:pt idx="1804">
                  <c:v>1402.8463999999999</c:v>
                </c:pt>
                <c:pt idx="1805">
                  <c:v>1406.6014</c:v>
                </c:pt>
                <c:pt idx="1806">
                  <c:v>1377.9501</c:v>
                </c:pt>
                <c:pt idx="1807">
                  <c:v>1387.1714999999999</c:v>
                </c:pt>
                <c:pt idx="1808">
                  <c:v>1392.2791999999999</c:v>
                </c:pt>
                <c:pt idx="1809">
                  <c:v>1386.9450999999999</c:v>
                </c:pt>
                <c:pt idx="1810">
                  <c:v>1402.0582999999999</c:v>
                </c:pt>
                <c:pt idx="1811">
                  <c:v>1410.9363000000001</c:v>
                </c:pt>
                <c:pt idx="1812">
                  <c:v>1435.0425</c:v>
                </c:pt>
                <c:pt idx="1813">
                  <c:v>1434.5364999999999</c:v>
                </c:pt>
                <c:pt idx="1814">
                  <c:v>1436.1125</c:v>
                </c:pt>
                <c:pt idx="1815">
                  <c:v>1437.4962</c:v>
                </c:pt>
                <c:pt idx="1816">
                  <c:v>1428.6093000000001</c:v>
                </c:pt>
                <c:pt idx="1817">
                  <c:v>1417.2280000000001</c:v>
                </c:pt>
                <c:pt idx="1818">
                  <c:v>1422.5319</c:v>
                </c:pt>
                <c:pt idx="1819">
                  <c:v>1420.8638000000001</c:v>
                </c:pt>
                <c:pt idx="1820">
                  <c:v>1424.5541000000001</c:v>
                </c:pt>
                <c:pt idx="1821">
                  <c:v>1437.7742000000001</c:v>
                </c:pt>
                <c:pt idx="1822">
                  <c:v>1439.3661999999999</c:v>
                </c:pt>
                <c:pt idx="1823">
                  <c:v>1443.7556</c:v>
                </c:pt>
                <c:pt idx="1824">
                  <c:v>1444.6085</c:v>
                </c:pt>
                <c:pt idx="1825">
                  <c:v>1448.3866</c:v>
                </c:pt>
                <c:pt idx="1826">
                  <c:v>1438.8715</c:v>
                </c:pt>
                <c:pt idx="1827">
                  <c:v>1447.8024</c:v>
                </c:pt>
                <c:pt idx="1828">
                  <c:v>1452.8458000000001</c:v>
                </c:pt>
                <c:pt idx="1829">
                  <c:v>1468.4736</c:v>
                </c:pt>
                <c:pt idx="1830">
                  <c:v>1471.481</c:v>
                </c:pt>
                <c:pt idx="1831">
                  <c:v>1472.5034000000001</c:v>
                </c:pt>
                <c:pt idx="1832">
                  <c:v>1470.7339999999999</c:v>
                </c:pt>
                <c:pt idx="1833">
                  <c:v>1484.3503000000001</c:v>
                </c:pt>
                <c:pt idx="1834">
                  <c:v>1480.9313999999999</c:v>
                </c:pt>
                <c:pt idx="1835">
                  <c:v>1480.4102</c:v>
                </c:pt>
                <c:pt idx="1836">
                  <c:v>1495.4177</c:v>
                </c:pt>
                <c:pt idx="1837">
                  <c:v>1494.2503999999999</c:v>
                </c:pt>
                <c:pt idx="1838">
                  <c:v>1494.0676000000001</c:v>
                </c:pt>
                <c:pt idx="1839">
                  <c:v>1482.3672999999999</c:v>
                </c:pt>
                <c:pt idx="1840">
                  <c:v>1486.3036</c:v>
                </c:pt>
                <c:pt idx="1841">
                  <c:v>1495.9183</c:v>
                </c:pt>
                <c:pt idx="1842">
                  <c:v>1502.3905999999999</c:v>
                </c:pt>
                <c:pt idx="1843">
                  <c:v>1505.617</c:v>
                </c:pt>
                <c:pt idx="1844">
                  <c:v>1509.4838</c:v>
                </c:pt>
                <c:pt idx="1845">
                  <c:v>1507.7185999999999</c:v>
                </c:pt>
                <c:pt idx="1846">
                  <c:v>1512.5796</c:v>
                </c:pt>
                <c:pt idx="1847">
                  <c:v>1491.4694999999999</c:v>
                </c:pt>
                <c:pt idx="1848">
                  <c:v>1505.8456000000001</c:v>
                </c:pt>
                <c:pt idx="1849">
                  <c:v>1503.1461999999999</c:v>
                </c:pt>
                <c:pt idx="1850">
                  <c:v>1501.1867999999999</c:v>
                </c:pt>
                <c:pt idx="1851">
                  <c:v>1514.1431</c:v>
                </c:pt>
                <c:pt idx="1852">
                  <c:v>1512.7488000000001</c:v>
                </c:pt>
                <c:pt idx="1853">
                  <c:v>1522.748</c:v>
                </c:pt>
                <c:pt idx="1854">
                  <c:v>1525.1013</c:v>
                </c:pt>
                <c:pt idx="1855">
                  <c:v>1524.1179999999999</c:v>
                </c:pt>
                <c:pt idx="1856">
                  <c:v>1522.2754</c:v>
                </c:pt>
                <c:pt idx="1857">
                  <c:v>1507.5115000000001</c:v>
                </c:pt>
                <c:pt idx="1858">
                  <c:v>1515.7336</c:v>
                </c:pt>
                <c:pt idx="1859">
                  <c:v>1518.1130000000001</c:v>
                </c:pt>
                <c:pt idx="1860">
                  <c:v>1530.2308</c:v>
                </c:pt>
                <c:pt idx="1861">
                  <c:v>1530.6212</c:v>
                </c:pt>
                <c:pt idx="1862">
                  <c:v>1536.3358000000001</c:v>
                </c:pt>
                <c:pt idx="1863">
                  <c:v>1539.1818000000001</c:v>
                </c:pt>
                <c:pt idx="1864">
                  <c:v>1530.9462000000001</c:v>
                </c:pt>
                <c:pt idx="1865">
                  <c:v>1517.3785</c:v>
                </c:pt>
                <c:pt idx="1866">
                  <c:v>1490.7189000000001</c:v>
                </c:pt>
                <c:pt idx="1867">
                  <c:v>1507.6729</c:v>
                </c:pt>
                <c:pt idx="1868">
                  <c:v>1509.1207999999999</c:v>
                </c:pt>
                <c:pt idx="1869">
                  <c:v>1492.9961000000001</c:v>
                </c:pt>
                <c:pt idx="1870">
                  <c:v>1515.6732</c:v>
                </c:pt>
                <c:pt idx="1871">
                  <c:v>1522.9740999999999</c:v>
                </c:pt>
                <c:pt idx="1872">
                  <c:v>1532.9081000000001</c:v>
                </c:pt>
                <c:pt idx="1873">
                  <c:v>1531.0454999999999</c:v>
                </c:pt>
                <c:pt idx="1874">
                  <c:v>1533.7046</c:v>
                </c:pt>
                <c:pt idx="1875">
                  <c:v>1512.8382999999999</c:v>
                </c:pt>
                <c:pt idx="1876">
                  <c:v>1522.1857</c:v>
                </c:pt>
                <c:pt idx="1877">
                  <c:v>1502.5604000000001</c:v>
                </c:pt>
                <c:pt idx="1878">
                  <c:v>1497.7407000000001</c:v>
                </c:pt>
                <c:pt idx="1879">
                  <c:v>1492.893</c:v>
                </c:pt>
                <c:pt idx="1880">
                  <c:v>1506.3445999999999</c:v>
                </c:pt>
                <c:pt idx="1881">
                  <c:v>1505.7118</c:v>
                </c:pt>
                <c:pt idx="1882">
                  <c:v>1503.3486</c:v>
                </c:pt>
                <c:pt idx="1883">
                  <c:v>1519.4309000000001</c:v>
                </c:pt>
                <c:pt idx="1884">
                  <c:v>1524.8711000000001</c:v>
                </c:pt>
                <c:pt idx="1885">
                  <c:v>1525.4031</c:v>
                </c:pt>
                <c:pt idx="1886">
                  <c:v>1530.4407000000001</c:v>
                </c:pt>
                <c:pt idx="1887">
                  <c:v>1531.8543999999999</c:v>
                </c:pt>
                <c:pt idx="1888">
                  <c:v>1510.1161999999999</c:v>
                </c:pt>
                <c:pt idx="1889">
                  <c:v>1518.7556</c:v>
                </c:pt>
                <c:pt idx="1890">
                  <c:v>1547.7005999999999</c:v>
                </c:pt>
                <c:pt idx="1891">
                  <c:v>1552.4978000000001</c:v>
                </c:pt>
                <c:pt idx="1892">
                  <c:v>1549.5233000000001</c:v>
                </c:pt>
                <c:pt idx="1893">
                  <c:v>1549.3679999999999</c:v>
                </c:pt>
                <c:pt idx="1894">
                  <c:v>1546.1727000000001</c:v>
                </c:pt>
                <c:pt idx="1895">
                  <c:v>1553.077</c:v>
                </c:pt>
                <c:pt idx="1896">
                  <c:v>1534.0952</c:v>
                </c:pt>
                <c:pt idx="1897">
                  <c:v>1541.5657000000001</c:v>
                </c:pt>
                <c:pt idx="1898">
                  <c:v>1511.0376000000001</c:v>
                </c:pt>
                <c:pt idx="1899">
                  <c:v>1518.0913</c:v>
                </c:pt>
                <c:pt idx="1900">
                  <c:v>1482.6648</c:v>
                </c:pt>
                <c:pt idx="1901">
                  <c:v>1458.9519</c:v>
                </c:pt>
                <c:pt idx="1902">
                  <c:v>1473.9105</c:v>
                </c:pt>
                <c:pt idx="1903">
                  <c:v>1455.2747999999999</c:v>
                </c:pt>
                <c:pt idx="1904">
                  <c:v>1465.8081999999999</c:v>
                </c:pt>
                <c:pt idx="1905">
                  <c:v>1472.1969999999999</c:v>
                </c:pt>
                <c:pt idx="1906">
                  <c:v>1433.0579</c:v>
                </c:pt>
                <c:pt idx="1907">
                  <c:v>1467.6729</c:v>
                </c:pt>
                <c:pt idx="1908">
                  <c:v>1476.7103</c:v>
                </c:pt>
                <c:pt idx="1909">
                  <c:v>1497.4855</c:v>
                </c:pt>
                <c:pt idx="1910">
                  <c:v>1453.0938000000001</c:v>
                </c:pt>
                <c:pt idx="1911">
                  <c:v>1453.6394</c:v>
                </c:pt>
                <c:pt idx="1912">
                  <c:v>1452.9167</c:v>
                </c:pt>
                <c:pt idx="1913">
                  <c:v>1426.5409999999999</c:v>
                </c:pt>
                <c:pt idx="1914">
                  <c:v>1406.6956</c:v>
                </c:pt>
                <c:pt idx="1915">
                  <c:v>1411.2664</c:v>
                </c:pt>
                <c:pt idx="1916">
                  <c:v>1445.9431999999999</c:v>
                </c:pt>
                <c:pt idx="1917">
                  <c:v>1445.5515</c:v>
                </c:pt>
                <c:pt idx="1918">
                  <c:v>1447.117</c:v>
                </c:pt>
                <c:pt idx="1919">
                  <c:v>1464.0664999999999</c:v>
                </c:pt>
                <c:pt idx="1920">
                  <c:v>1462.5029999999999</c:v>
                </c:pt>
                <c:pt idx="1921">
                  <c:v>1479.3661</c:v>
                </c:pt>
                <c:pt idx="1922">
                  <c:v>1466.788</c:v>
                </c:pt>
                <c:pt idx="1923">
                  <c:v>1432.3567</c:v>
                </c:pt>
                <c:pt idx="1924">
                  <c:v>1463.7565</c:v>
                </c:pt>
                <c:pt idx="1925">
                  <c:v>1457.6393</c:v>
                </c:pt>
                <c:pt idx="1926">
                  <c:v>1473.9879000000001</c:v>
                </c:pt>
                <c:pt idx="1927">
                  <c:v>1489.4176</c:v>
                </c:pt>
                <c:pt idx="1928">
                  <c:v>1472.2887000000001</c:v>
                </c:pt>
                <c:pt idx="1929">
                  <c:v>1478.5464999999999</c:v>
                </c:pt>
                <c:pt idx="1930">
                  <c:v>1453.5526</c:v>
                </c:pt>
                <c:pt idx="1931">
                  <c:v>1451.6967</c:v>
                </c:pt>
                <c:pt idx="1932">
                  <c:v>1471.4872</c:v>
                </c:pt>
                <c:pt idx="1933">
                  <c:v>1471.5556999999999</c:v>
                </c:pt>
                <c:pt idx="1934">
                  <c:v>1483.9492</c:v>
                </c:pt>
                <c:pt idx="1935">
                  <c:v>1484.2543000000001</c:v>
                </c:pt>
                <c:pt idx="1936">
                  <c:v>1476.6524999999999</c:v>
                </c:pt>
                <c:pt idx="1937">
                  <c:v>1519.7789</c:v>
                </c:pt>
                <c:pt idx="1938">
                  <c:v>1529.0281</c:v>
                </c:pt>
                <c:pt idx="1939">
                  <c:v>1518.7463</c:v>
                </c:pt>
                <c:pt idx="1940">
                  <c:v>1525.749</c:v>
                </c:pt>
                <c:pt idx="1941">
                  <c:v>1517.7347</c:v>
                </c:pt>
                <c:pt idx="1942">
                  <c:v>1517.2146</c:v>
                </c:pt>
                <c:pt idx="1943">
                  <c:v>1525.4235000000001</c:v>
                </c:pt>
                <c:pt idx="1944">
                  <c:v>1531.3766000000001</c:v>
                </c:pt>
                <c:pt idx="1945">
                  <c:v>1526.7466999999999</c:v>
                </c:pt>
                <c:pt idx="1946">
                  <c:v>1547.0352</c:v>
                </c:pt>
                <c:pt idx="1947">
                  <c:v>1546.6342</c:v>
                </c:pt>
                <c:pt idx="1948">
                  <c:v>1539.595</c:v>
                </c:pt>
                <c:pt idx="1949">
                  <c:v>1542.8379</c:v>
                </c:pt>
                <c:pt idx="1950">
                  <c:v>1557.5931</c:v>
                </c:pt>
                <c:pt idx="1951">
                  <c:v>1552.5829000000001</c:v>
                </c:pt>
                <c:pt idx="1952">
                  <c:v>1565.153</c:v>
                </c:pt>
                <c:pt idx="1953">
                  <c:v>1562.4742000000001</c:v>
                </c:pt>
                <c:pt idx="1954">
                  <c:v>1554.4059999999999</c:v>
                </c:pt>
                <c:pt idx="1955">
                  <c:v>1561.8007</c:v>
                </c:pt>
                <c:pt idx="1956">
                  <c:v>1548.7076</c:v>
                </c:pt>
                <c:pt idx="1957">
                  <c:v>1538.5309999999999</c:v>
                </c:pt>
                <c:pt idx="1958">
                  <c:v>1541.242</c:v>
                </c:pt>
                <c:pt idx="1959">
                  <c:v>1540.0776000000001</c:v>
                </c:pt>
                <c:pt idx="1960">
                  <c:v>1500.6310000000001</c:v>
                </c:pt>
                <c:pt idx="1961">
                  <c:v>1506.3307</c:v>
                </c:pt>
                <c:pt idx="1962">
                  <c:v>1519.5907999999999</c:v>
                </c:pt>
                <c:pt idx="1963">
                  <c:v>1515.8824</c:v>
                </c:pt>
                <c:pt idx="1964">
                  <c:v>1514.4045000000001</c:v>
                </c:pt>
                <c:pt idx="1965">
                  <c:v>1535.2774999999999</c:v>
                </c:pt>
                <c:pt idx="1966">
                  <c:v>1540.9801</c:v>
                </c:pt>
                <c:pt idx="1967">
                  <c:v>1531.0181</c:v>
                </c:pt>
                <c:pt idx="1968">
                  <c:v>1549.3773000000001</c:v>
                </c:pt>
                <c:pt idx="1969">
                  <c:v>1508.4423999999999</c:v>
                </c:pt>
                <c:pt idx="1970">
                  <c:v>1509.6516999999999</c:v>
                </c:pt>
                <c:pt idx="1971">
                  <c:v>1502.1679999999999</c:v>
                </c:pt>
                <c:pt idx="1972">
                  <c:v>1520.2686000000001</c:v>
                </c:pt>
                <c:pt idx="1973">
                  <c:v>1475.6201000000001</c:v>
                </c:pt>
                <c:pt idx="1974">
                  <c:v>1474.7715000000001</c:v>
                </c:pt>
                <c:pt idx="1975">
                  <c:v>1453.6963000000001</c:v>
                </c:pt>
                <c:pt idx="1976">
                  <c:v>1439.1815999999999</c:v>
                </c:pt>
                <c:pt idx="1977">
                  <c:v>1481.0472</c:v>
                </c:pt>
                <c:pt idx="1978">
                  <c:v>1470.5814</c:v>
                </c:pt>
                <c:pt idx="1979">
                  <c:v>1451.1514</c:v>
                </c:pt>
                <c:pt idx="1980">
                  <c:v>1458.7393</c:v>
                </c:pt>
                <c:pt idx="1981">
                  <c:v>1433.2695000000001</c:v>
                </c:pt>
                <c:pt idx="1982">
                  <c:v>1439.7035000000001</c:v>
                </c:pt>
                <c:pt idx="1983">
                  <c:v>1416.7668000000001</c:v>
                </c:pt>
                <c:pt idx="1984">
                  <c:v>1440.7007000000001</c:v>
                </c:pt>
                <c:pt idx="1985">
                  <c:v>1407.2152000000001</c:v>
                </c:pt>
                <c:pt idx="1986">
                  <c:v>1428.2266</c:v>
                </c:pt>
                <c:pt idx="1987">
                  <c:v>1469.0216</c:v>
                </c:pt>
                <c:pt idx="1988">
                  <c:v>1469.7168999999999</c:v>
                </c:pt>
                <c:pt idx="1989">
                  <c:v>1481.1432</c:v>
                </c:pt>
                <c:pt idx="1990">
                  <c:v>1472.4158</c:v>
                </c:pt>
                <c:pt idx="1991">
                  <c:v>1462.7901999999999</c:v>
                </c:pt>
                <c:pt idx="1992">
                  <c:v>1485.0066999999999</c:v>
                </c:pt>
                <c:pt idx="1993">
                  <c:v>1507.3445999999999</c:v>
                </c:pt>
                <c:pt idx="1994">
                  <c:v>1504.6595</c:v>
                </c:pt>
                <c:pt idx="1995">
                  <c:v>1515.9589000000001</c:v>
                </c:pt>
                <c:pt idx="1996">
                  <c:v>1477.6470999999999</c:v>
                </c:pt>
                <c:pt idx="1997">
                  <c:v>1486.59</c:v>
                </c:pt>
                <c:pt idx="1998">
                  <c:v>1488.4122</c:v>
                </c:pt>
                <c:pt idx="1999">
                  <c:v>1467.952</c:v>
                </c:pt>
                <c:pt idx="2000">
                  <c:v>1445.9025999999999</c:v>
                </c:pt>
                <c:pt idx="2001">
                  <c:v>1454.9775</c:v>
                </c:pt>
                <c:pt idx="2002">
                  <c:v>1453.0016000000001</c:v>
                </c:pt>
                <c:pt idx="2003">
                  <c:v>1460.1167</c:v>
                </c:pt>
                <c:pt idx="2004">
                  <c:v>1484.4626000000001</c:v>
                </c:pt>
                <c:pt idx="2005">
                  <c:v>1496.454</c:v>
                </c:pt>
                <c:pt idx="2006">
                  <c:v>1497.6602</c:v>
                </c:pt>
                <c:pt idx="2007">
                  <c:v>1476.3665000000001</c:v>
                </c:pt>
                <c:pt idx="2008">
                  <c:v>1478.4876999999999</c:v>
                </c:pt>
                <c:pt idx="2009">
                  <c:v>1468.3552</c:v>
                </c:pt>
                <c:pt idx="2010">
                  <c:v>1447.1587999999999</c:v>
                </c:pt>
                <c:pt idx="2011">
                  <c:v>1447.164</c:v>
                </c:pt>
                <c:pt idx="2012">
                  <c:v>1411.6297999999999</c:v>
                </c:pt>
                <c:pt idx="2013">
                  <c:v>1416.1821</c:v>
                </c:pt>
                <c:pt idx="2014">
                  <c:v>1390.1873000000001</c:v>
                </c:pt>
                <c:pt idx="2015">
                  <c:v>1409.1284000000001</c:v>
                </c:pt>
                <c:pt idx="2016">
                  <c:v>1420.3313000000001</c:v>
                </c:pt>
                <c:pt idx="2017">
                  <c:v>1401.0162</c:v>
                </c:pt>
                <c:pt idx="2018">
                  <c:v>1416.2537</c:v>
                </c:pt>
                <c:pt idx="2019">
                  <c:v>1380.9480000000001</c:v>
                </c:pt>
                <c:pt idx="2020">
                  <c:v>1373.2009</c:v>
                </c:pt>
                <c:pt idx="2021">
                  <c:v>1333.2511999999999</c:v>
                </c:pt>
                <c:pt idx="2022">
                  <c:v>1325.1893</c:v>
                </c:pt>
                <c:pt idx="2023">
                  <c:v>1310.5028</c:v>
                </c:pt>
                <c:pt idx="2024">
                  <c:v>1338.5984000000001</c:v>
                </c:pt>
                <c:pt idx="2025">
                  <c:v>1352.0702000000001</c:v>
                </c:pt>
                <c:pt idx="2026">
                  <c:v>1330.6052</c:v>
                </c:pt>
                <c:pt idx="2027">
                  <c:v>1353.9701</c:v>
                </c:pt>
                <c:pt idx="2028">
                  <c:v>1362.2964999999999</c:v>
                </c:pt>
                <c:pt idx="2029">
                  <c:v>1355.8142</c:v>
                </c:pt>
                <c:pt idx="2030">
                  <c:v>1378.5472</c:v>
                </c:pt>
                <c:pt idx="2031">
                  <c:v>1395.4151999999999</c:v>
                </c:pt>
                <c:pt idx="2032">
                  <c:v>1380.8212000000001</c:v>
                </c:pt>
                <c:pt idx="2033">
                  <c:v>1336.6415</c:v>
                </c:pt>
                <c:pt idx="2034">
                  <c:v>1326.4518</c:v>
                </c:pt>
                <c:pt idx="2035">
                  <c:v>1336.9076</c:v>
                </c:pt>
                <c:pt idx="2036">
                  <c:v>1331.2940000000001</c:v>
                </c:pt>
                <c:pt idx="2037">
                  <c:v>1339.1270999999999</c:v>
                </c:pt>
                <c:pt idx="2038">
                  <c:v>1348.8615</c:v>
                </c:pt>
                <c:pt idx="2039">
                  <c:v>1367.2109</c:v>
                </c:pt>
                <c:pt idx="2040">
                  <c:v>1348.8624</c:v>
                </c:pt>
                <c:pt idx="2041">
                  <c:v>1349.9947999999999</c:v>
                </c:pt>
                <c:pt idx="2042">
                  <c:v>1348.7778000000001</c:v>
                </c:pt>
                <c:pt idx="2043">
                  <c:v>1360.0257999999999</c:v>
                </c:pt>
                <c:pt idx="2044">
                  <c:v>1342.5277000000001</c:v>
                </c:pt>
                <c:pt idx="2045">
                  <c:v>1353.1122</c:v>
                </c:pt>
                <c:pt idx="2046">
                  <c:v>1371.7969000000001</c:v>
                </c:pt>
                <c:pt idx="2047">
                  <c:v>1381.2882</c:v>
                </c:pt>
                <c:pt idx="2048">
                  <c:v>1380.0234</c:v>
                </c:pt>
                <c:pt idx="2049">
                  <c:v>1367.6842999999999</c:v>
                </c:pt>
                <c:pt idx="2050">
                  <c:v>1330.6329000000001</c:v>
                </c:pt>
                <c:pt idx="2051">
                  <c:v>1331.3359</c:v>
                </c:pt>
                <c:pt idx="2052">
                  <c:v>1326.7537</c:v>
                </c:pt>
                <c:pt idx="2053">
                  <c:v>1333.7023999999999</c:v>
                </c:pt>
                <c:pt idx="2054">
                  <c:v>1304.3435999999999</c:v>
                </c:pt>
                <c:pt idx="2055">
                  <c:v>1293.3722</c:v>
                </c:pt>
                <c:pt idx="2056">
                  <c:v>1273.3696</c:v>
                </c:pt>
                <c:pt idx="2057">
                  <c:v>1320.6481000000001</c:v>
                </c:pt>
                <c:pt idx="2058">
                  <c:v>1308.7698</c:v>
                </c:pt>
                <c:pt idx="2059">
                  <c:v>1315.482</c:v>
                </c:pt>
                <c:pt idx="2060">
                  <c:v>1288.1397999999999</c:v>
                </c:pt>
                <c:pt idx="2061">
                  <c:v>1276.5954999999999</c:v>
                </c:pt>
                <c:pt idx="2062">
                  <c:v>1330.7356</c:v>
                </c:pt>
                <c:pt idx="2063">
                  <c:v>1298.421</c:v>
                </c:pt>
                <c:pt idx="2064">
                  <c:v>1329.5083999999999</c:v>
                </c:pt>
                <c:pt idx="2065">
                  <c:v>1349.8838000000001</c:v>
                </c:pt>
                <c:pt idx="2066">
                  <c:v>1352.9854</c:v>
                </c:pt>
                <c:pt idx="2067">
                  <c:v>1341.1274000000001</c:v>
                </c:pt>
                <c:pt idx="2068">
                  <c:v>1325.7628</c:v>
                </c:pt>
                <c:pt idx="2069">
                  <c:v>1315.2162000000001</c:v>
                </c:pt>
                <c:pt idx="2070">
                  <c:v>1322.7035000000001</c:v>
                </c:pt>
                <c:pt idx="2071">
                  <c:v>1370.1768</c:v>
                </c:pt>
                <c:pt idx="2072">
                  <c:v>1367.5254</c:v>
                </c:pt>
                <c:pt idx="2073">
                  <c:v>1369.3063</c:v>
                </c:pt>
                <c:pt idx="2074">
                  <c:v>1370.4</c:v>
                </c:pt>
                <c:pt idx="2075">
                  <c:v>1372.5365999999999</c:v>
                </c:pt>
                <c:pt idx="2076">
                  <c:v>1365.5365999999999</c:v>
                </c:pt>
                <c:pt idx="2077">
                  <c:v>1354.4903999999999</c:v>
                </c:pt>
                <c:pt idx="2078">
                  <c:v>1360.5491</c:v>
                </c:pt>
                <c:pt idx="2079">
                  <c:v>1332.827</c:v>
                </c:pt>
                <c:pt idx="2080">
                  <c:v>1328.3163</c:v>
                </c:pt>
                <c:pt idx="2081">
                  <c:v>1334.4331</c:v>
                </c:pt>
                <c:pt idx="2082">
                  <c:v>1364.7063000000001</c:v>
                </c:pt>
                <c:pt idx="2083">
                  <c:v>1365.5588</c:v>
                </c:pt>
                <c:pt idx="2084">
                  <c:v>1390.3315</c:v>
                </c:pt>
                <c:pt idx="2085">
                  <c:v>1388.1666</c:v>
                </c:pt>
                <c:pt idx="2086">
                  <c:v>1375.9425000000001</c:v>
                </c:pt>
                <c:pt idx="2087">
                  <c:v>1379.9331</c:v>
                </c:pt>
                <c:pt idx="2088">
                  <c:v>1388.8191999999999</c:v>
                </c:pt>
                <c:pt idx="2089">
                  <c:v>1397.8434999999999</c:v>
                </c:pt>
                <c:pt idx="2090">
                  <c:v>1396.3668</c:v>
                </c:pt>
                <c:pt idx="2091">
                  <c:v>1390.9390000000001</c:v>
                </c:pt>
                <c:pt idx="2092">
                  <c:v>1385.5864999999999</c:v>
                </c:pt>
                <c:pt idx="2093">
                  <c:v>1409.3413</c:v>
                </c:pt>
                <c:pt idx="2094">
                  <c:v>1413.8975</c:v>
                </c:pt>
                <c:pt idx="2095">
                  <c:v>1407.4937</c:v>
                </c:pt>
                <c:pt idx="2096">
                  <c:v>1418.2565999999999</c:v>
                </c:pt>
                <c:pt idx="2097">
                  <c:v>1392.5708</c:v>
                </c:pt>
                <c:pt idx="2098">
                  <c:v>1397.682</c:v>
                </c:pt>
                <c:pt idx="2099">
                  <c:v>1388.2809999999999</c:v>
                </c:pt>
                <c:pt idx="2100">
                  <c:v>1403.5826</c:v>
                </c:pt>
                <c:pt idx="2101">
                  <c:v>1403.0433</c:v>
                </c:pt>
                <c:pt idx="2102">
                  <c:v>1408.6590000000001</c:v>
                </c:pt>
                <c:pt idx="2103">
                  <c:v>1423.5719999999999</c:v>
                </c:pt>
                <c:pt idx="2104">
                  <c:v>1425.3466000000001</c:v>
                </c:pt>
                <c:pt idx="2105">
                  <c:v>1426.6329000000001</c:v>
                </c:pt>
                <c:pt idx="2106">
                  <c:v>1413.3981000000001</c:v>
                </c:pt>
                <c:pt idx="2107">
                  <c:v>1390.7113999999999</c:v>
                </c:pt>
                <c:pt idx="2108">
                  <c:v>1394.3539000000001</c:v>
                </c:pt>
                <c:pt idx="2109">
                  <c:v>1375.9319</c:v>
                </c:pt>
                <c:pt idx="2110">
                  <c:v>1385.3467000000001</c:v>
                </c:pt>
                <c:pt idx="2111">
                  <c:v>1390.8367000000001</c:v>
                </c:pt>
                <c:pt idx="2112">
                  <c:v>1398.2633000000001</c:v>
                </c:pt>
                <c:pt idx="2113">
                  <c:v>1400.3767</c:v>
                </c:pt>
                <c:pt idx="2114">
                  <c:v>1385.6735000000001</c:v>
                </c:pt>
                <c:pt idx="2115">
                  <c:v>1377.6533999999999</c:v>
                </c:pt>
                <c:pt idx="2116">
                  <c:v>1377.1994999999999</c:v>
                </c:pt>
                <c:pt idx="2117">
                  <c:v>1404.0472</c:v>
                </c:pt>
                <c:pt idx="2118">
                  <c:v>1360.6783</c:v>
                </c:pt>
                <c:pt idx="2119">
                  <c:v>1361.7602999999999</c:v>
                </c:pt>
                <c:pt idx="2120">
                  <c:v>1358.4429</c:v>
                </c:pt>
                <c:pt idx="2121">
                  <c:v>1335.4874</c:v>
                </c:pt>
                <c:pt idx="2122">
                  <c:v>1339.8712</c:v>
                </c:pt>
                <c:pt idx="2123">
                  <c:v>1360.029</c:v>
                </c:pt>
                <c:pt idx="2124">
                  <c:v>1360.1418000000001</c:v>
                </c:pt>
                <c:pt idx="2125">
                  <c:v>1350.9285</c:v>
                </c:pt>
                <c:pt idx="2126">
                  <c:v>1337.81</c:v>
                </c:pt>
                <c:pt idx="2127">
                  <c:v>1342.8318999999999</c:v>
                </c:pt>
                <c:pt idx="2128">
                  <c:v>1317.9259</c:v>
                </c:pt>
                <c:pt idx="2129">
                  <c:v>1318.002</c:v>
                </c:pt>
                <c:pt idx="2130">
                  <c:v>1314.2901999999999</c:v>
                </c:pt>
                <c:pt idx="2131">
                  <c:v>1321.9729</c:v>
                </c:pt>
                <c:pt idx="2132">
                  <c:v>1283.1511</c:v>
                </c:pt>
                <c:pt idx="2133">
                  <c:v>1278.3753999999999</c:v>
                </c:pt>
                <c:pt idx="2134">
                  <c:v>1280.0011999999999</c:v>
                </c:pt>
                <c:pt idx="2135">
                  <c:v>1284.9143999999999</c:v>
                </c:pt>
                <c:pt idx="2136">
                  <c:v>1261.5173</c:v>
                </c:pt>
                <c:pt idx="2137">
                  <c:v>1262.8972000000001</c:v>
                </c:pt>
                <c:pt idx="2138">
                  <c:v>1252.3069</c:v>
                </c:pt>
                <c:pt idx="2139">
                  <c:v>1273.704</c:v>
                </c:pt>
                <c:pt idx="2140">
                  <c:v>1244.6895</c:v>
                </c:pt>
                <c:pt idx="2141">
                  <c:v>1253.3893</c:v>
                </c:pt>
                <c:pt idx="2142">
                  <c:v>1239.4896000000001</c:v>
                </c:pt>
                <c:pt idx="2143">
                  <c:v>1228.2971</c:v>
                </c:pt>
                <c:pt idx="2144">
                  <c:v>1214.9084</c:v>
                </c:pt>
                <c:pt idx="2145">
                  <c:v>1245.3628000000001</c:v>
                </c:pt>
                <c:pt idx="2146">
                  <c:v>1260.3228999999999</c:v>
                </c:pt>
                <c:pt idx="2147">
                  <c:v>1260.6823999999999</c:v>
                </c:pt>
                <c:pt idx="2148">
                  <c:v>1260.0034000000001</c:v>
                </c:pt>
                <c:pt idx="2149">
                  <c:v>1277.0034000000001</c:v>
                </c:pt>
                <c:pt idx="2150">
                  <c:v>1282.1931</c:v>
                </c:pt>
                <c:pt idx="2151">
                  <c:v>1252.5433</c:v>
                </c:pt>
                <c:pt idx="2152">
                  <c:v>1257.7638999999999</c:v>
                </c:pt>
                <c:pt idx="2153">
                  <c:v>1234.3658</c:v>
                </c:pt>
                <c:pt idx="2154">
                  <c:v>1263.1993</c:v>
                </c:pt>
                <c:pt idx="2155">
                  <c:v>1284.2601</c:v>
                </c:pt>
                <c:pt idx="2156">
                  <c:v>1267.3809000000001</c:v>
                </c:pt>
                <c:pt idx="2157">
                  <c:v>1260.3137999999999</c:v>
                </c:pt>
                <c:pt idx="2158">
                  <c:v>1249.0146</c:v>
                </c:pt>
                <c:pt idx="2159">
                  <c:v>1284.8773000000001</c:v>
                </c:pt>
                <c:pt idx="2160">
                  <c:v>1289.1881000000001</c:v>
                </c:pt>
                <c:pt idx="2161">
                  <c:v>1266.0686000000001</c:v>
                </c:pt>
                <c:pt idx="2162">
                  <c:v>1296.3221000000001</c:v>
                </c:pt>
                <c:pt idx="2163">
                  <c:v>1305.3226</c:v>
                </c:pt>
                <c:pt idx="2164">
                  <c:v>1289.5875000000001</c:v>
                </c:pt>
                <c:pt idx="2165">
                  <c:v>1285.8269</c:v>
                </c:pt>
                <c:pt idx="2166">
                  <c:v>1292.9285</c:v>
                </c:pt>
                <c:pt idx="2167">
                  <c:v>1298.1995999999999</c:v>
                </c:pt>
                <c:pt idx="2168">
                  <c:v>1278.6007</c:v>
                </c:pt>
                <c:pt idx="2169">
                  <c:v>1266.6913999999999</c:v>
                </c:pt>
                <c:pt idx="2170">
                  <c:v>1274.5431000000001</c:v>
                </c:pt>
                <c:pt idx="2171">
                  <c:v>1277.7239</c:v>
                </c:pt>
                <c:pt idx="2172">
                  <c:v>1292.1958999999999</c:v>
                </c:pt>
                <c:pt idx="2173">
                  <c:v>1266.8368</c:v>
                </c:pt>
                <c:pt idx="2174">
                  <c:v>1271.5135</c:v>
                </c:pt>
                <c:pt idx="2175">
                  <c:v>1281.6638</c:v>
                </c:pt>
                <c:pt idx="2176">
                  <c:v>1300.6760999999999</c:v>
                </c:pt>
                <c:pt idx="2177">
                  <c:v>1282.828</c:v>
                </c:pt>
                <c:pt idx="2178">
                  <c:v>1277.5773999999999</c:v>
                </c:pt>
                <c:pt idx="2179">
                  <c:v>1274.9802999999999</c:v>
                </c:pt>
                <c:pt idx="2180">
                  <c:v>1236.8278</c:v>
                </c:pt>
                <c:pt idx="2181">
                  <c:v>1242.3143</c:v>
                </c:pt>
                <c:pt idx="2182">
                  <c:v>1267.7922000000001</c:v>
                </c:pt>
                <c:pt idx="2183">
                  <c:v>1224.5079000000001</c:v>
                </c:pt>
                <c:pt idx="2184">
                  <c:v>1232.0410999999999</c:v>
                </c:pt>
                <c:pt idx="2185">
                  <c:v>1249.0486000000001</c:v>
                </c:pt>
                <c:pt idx="2186">
                  <c:v>1251.7009</c:v>
                </c:pt>
                <c:pt idx="2187">
                  <c:v>1192.7021</c:v>
                </c:pt>
                <c:pt idx="2188">
                  <c:v>1213.5862999999999</c:v>
                </c:pt>
                <c:pt idx="2189">
                  <c:v>1156.3860999999999</c:v>
                </c:pt>
                <c:pt idx="2190">
                  <c:v>1206.514829</c:v>
                </c:pt>
                <c:pt idx="2191">
                  <c:v>1255.0752</c:v>
                </c:pt>
                <c:pt idx="2192">
                  <c:v>1207.0934</c:v>
                </c:pt>
                <c:pt idx="2193">
                  <c:v>1188.2175</c:v>
                </c:pt>
                <c:pt idx="2194">
                  <c:v>1185.8681999999999</c:v>
                </c:pt>
                <c:pt idx="2195">
                  <c:v>1209.1794</c:v>
                </c:pt>
                <c:pt idx="2196">
                  <c:v>1213.0128</c:v>
                </c:pt>
                <c:pt idx="2197">
                  <c:v>1106.3910000000001</c:v>
                </c:pt>
                <c:pt idx="2198">
                  <c:v>1166.3615</c:v>
                </c:pt>
                <c:pt idx="2199">
                  <c:v>1161.0648000000001</c:v>
                </c:pt>
                <c:pt idx="2200">
                  <c:v>1114.2792999999999</c:v>
                </c:pt>
                <c:pt idx="2201">
                  <c:v>1099.2338</c:v>
                </c:pt>
                <c:pt idx="2202">
                  <c:v>1056.8875</c:v>
                </c:pt>
                <c:pt idx="2203">
                  <c:v>996.23224000000005</c:v>
                </c:pt>
                <c:pt idx="2204">
                  <c:v>984.94150000000002</c:v>
                </c:pt>
                <c:pt idx="2205">
                  <c:v>909.91660000000002</c:v>
                </c:pt>
                <c:pt idx="2206">
                  <c:v>899.21630000000005</c:v>
                </c:pt>
                <c:pt idx="2207">
                  <c:v>1003.3532</c:v>
                </c:pt>
                <c:pt idx="2208">
                  <c:v>998.01199999999994</c:v>
                </c:pt>
                <c:pt idx="2209">
                  <c:v>907.83983999999998</c:v>
                </c:pt>
                <c:pt idx="2210">
                  <c:v>946.42679999999996</c:v>
                </c:pt>
                <c:pt idx="2211">
                  <c:v>940.55200000000002</c:v>
                </c:pt>
                <c:pt idx="2212">
                  <c:v>985.39610000000005</c:v>
                </c:pt>
                <c:pt idx="2213">
                  <c:v>955.05420000000004</c:v>
                </c:pt>
                <c:pt idx="2214">
                  <c:v>896.78359999999998</c:v>
                </c:pt>
                <c:pt idx="2215">
                  <c:v>908.11389999999994</c:v>
                </c:pt>
                <c:pt idx="2216">
                  <c:v>876.76959999999997</c:v>
                </c:pt>
                <c:pt idx="2217">
                  <c:v>848.91980000000001</c:v>
                </c:pt>
                <c:pt idx="2218">
                  <c:v>940.50509999999997</c:v>
                </c:pt>
                <c:pt idx="2219">
                  <c:v>930.0924</c:v>
                </c:pt>
                <c:pt idx="2220">
                  <c:v>954.08734000000004</c:v>
                </c:pt>
                <c:pt idx="2221">
                  <c:v>968.75379999999996</c:v>
                </c:pt>
                <c:pt idx="2222">
                  <c:v>966.30346999999995</c:v>
                </c:pt>
                <c:pt idx="2223">
                  <c:v>1005.75336</c:v>
                </c:pt>
                <c:pt idx="2224">
                  <c:v>952.76739999999995</c:v>
                </c:pt>
                <c:pt idx="2225">
                  <c:v>904.88435900000002</c:v>
                </c:pt>
                <c:pt idx="2226">
                  <c:v>930.99288100000001</c:v>
                </c:pt>
                <c:pt idx="2227">
                  <c:v>919.20867099999998</c:v>
                </c:pt>
                <c:pt idx="2228">
                  <c:v>898.95492200000001</c:v>
                </c:pt>
                <c:pt idx="2229">
                  <c:v>852.30181300000004</c:v>
                </c:pt>
                <c:pt idx="2230">
                  <c:v>911.29400899999996</c:v>
                </c:pt>
                <c:pt idx="2231">
                  <c:v>873.29120899999998</c:v>
                </c:pt>
                <c:pt idx="2232">
                  <c:v>850.74934099999996</c:v>
                </c:pt>
                <c:pt idx="2233">
                  <c:v>859.11576000000002</c:v>
                </c:pt>
                <c:pt idx="2234">
                  <c:v>806.57589399999995</c:v>
                </c:pt>
                <c:pt idx="2235">
                  <c:v>752.43576499999995</c:v>
                </c:pt>
                <c:pt idx="2236">
                  <c:v>800.03254300000003</c:v>
                </c:pt>
                <c:pt idx="2237">
                  <c:v>851.809392</c:v>
                </c:pt>
                <c:pt idx="2238">
                  <c:v>857.38941199999999</c:v>
                </c:pt>
                <c:pt idx="2239">
                  <c:v>887.681603</c:v>
                </c:pt>
                <c:pt idx="2240">
                  <c:v>896.23713599999996</c:v>
                </c:pt>
                <c:pt idx="2241">
                  <c:v>816.21140700000001</c:v>
                </c:pt>
                <c:pt idx="2242">
                  <c:v>848.80828399999996</c:v>
                </c:pt>
                <c:pt idx="2243">
                  <c:v>870.73877300000004</c:v>
                </c:pt>
                <c:pt idx="2244">
                  <c:v>845.22176899999999</c:v>
                </c:pt>
                <c:pt idx="2245">
                  <c:v>876.06718699999999</c:v>
                </c:pt>
                <c:pt idx="2246">
                  <c:v>909.703486</c:v>
                </c:pt>
                <c:pt idx="2247">
                  <c:v>888.66965700000003</c:v>
                </c:pt>
                <c:pt idx="2248">
                  <c:v>899.23954100000003</c:v>
                </c:pt>
                <c:pt idx="2249">
                  <c:v>873.58806300000003</c:v>
                </c:pt>
                <c:pt idx="2250">
                  <c:v>879.73287600000003</c:v>
                </c:pt>
                <c:pt idx="2251">
                  <c:v>868.57400500000006</c:v>
                </c:pt>
                <c:pt idx="2252">
                  <c:v>913.17889600000001</c:v>
                </c:pt>
                <c:pt idx="2253">
                  <c:v>904.42270499999995</c:v>
                </c:pt>
                <c:pt idx="2254">
                  <c:v>885.27568199999996</c:v>
                </c:pt>
                <c:pt idx="2255">
                  <c:v>887.88126199999999</c:v>
                </c:pt>
                <c:pt idx="2256">
                  <c:v>871.634052</c:v>
                </c:pt>
                <c:pt idx="2257">
                  <c:v>863.15599099999997</c:v>
                </c:pt>
                <c:pt idx="2258">
                  <c:v>868.15265699999998</c:v>
                </c:pt>
                <c:pt idx="2259">
                  <c:v>872.79745500000001</c:v>
                </c:pt>
                <c:pt idx="2260">
                  <c:v>869.42060500000002</c:v>
                </c:pt>
                <c:pt idx="2261">
                  <c:v>890.63562300000001</c:v>
                </c:pt>
                <c:pt idx="2262">
                  <c:v>903.25492099999997</c:v>
                </c:pt>
                <c:pt idx="2263">
                  <c:v>931.80080599999997</c:v>
                </c:pt>
                <c:pt idx="2264">
                  <c:v>927.45012199999996</c:v>
                </c:pt>
                <c:pt idx="2265">
                  <c:v>934.69671700000004</c:v>
                </c:pt>
                <c:pt idx="2266">
                  <c:v>906.64617499999997</c:v>
                </c:pt>
                <c:pt idx="2267">
                  <c:v>909.73152700000003</c:v>
                </c:pt>
                <c:pt idx="2268">
                  <c:v>890.34995700000002</c:v>
                </c:pt>
                <c:pt idx="2269">
                  <c:v>870.26035300000001</c:v>
                </c:pt>
                <c:pt idx="2270">
                  <c:v>871.78519300000005</c:v>
                </c:pt>
                <c:pt idx="2271">
                  <c:v>842.61658499999999</c:v>
                </c:pt>
                <c:pt idx="2272">
                  <c:v>843.73755700000004</c:v>
                </c:pt>
                <c:pt idx="2273">
                  <c:v>850.12045499999999</c:v>
                </c:pt>
                <c:pt idx="2274">
                  <c:v>805.22404200000005</c:v>
                </c:pt>
                <c:pt idx="2275">
                  <c:v>840.24461599999995</c:v>
                </c:pt>
                <c:pt idx="2276">
                  <c:v>827.49525100000005</c:v>
                </c:pt>
                <c:pt idx="2277">
                  <c:v>831.95167100000003</c:v>
                </c:pt>
                <c:pt idx="2278">
                  <c:v>836.56922699999996</c:v>
                </c:pt>
                <c:pt idx="2279">
                  <c:v>845.70603100000005</c:v>
                </c:pt>
                <c:pt idx="2280">
                  <c:v>874.09369000000004</c:v>
                </c:pt>
                <c:pt idx="2281">
                  <c:v>845.143327</c:v>
                </c:pt>
                <c:pt idx="2282">
                  <c:v>825.88165300000003</c:v>
                </c:pt>
                <c:pt idx="2283">
                  <c:v>825.437231</c:v>
                </c:pt>
                <c:pt idx="2284">
                  <c:v>838.50556900000004</c:v>
                </c:pt>
                <c:pt idx="2285">
                  <c:v>832.22716600000001</c:v>
                </c:pt>
                <c:pt idx="2286">
                  <c:v>845.85138500000005</c:v>
                </c:pt>
                <c:pt idx="2287">
                  <c:v>868.60325799999998</c:v>
                </c:pt>
                <c:pt idx="2288">
                  <c:v>869.885088</c:v>
                </c:pt>
                <c:pt idx="2289">
                  <c:v>827.16065200000003</c:v>
                </c:pt>
                <c:pt idx="2290">
                  <c:v>833.73504700000001</c:v>
                </c:pt>
                <c:pt idx="2291">
                  <c:v>835.18884600000001</c:v>
                </c:pt>
                <c:pt idx="2292">
                  <c:v>826.84348699999998</c:v>
                </c:pt>
                <c:pt idx="2293">
                  <c:v>789.17141000000004</c:v>
                </c:pt>
                <c:pt idx="2294">
                  <c:v>788.41611499999999</c:v>
                </c:pt>
                <c:pt idx="2295">
                  <c:v>778.94229399999995</c:v>
                </c:pt>
                <c:pt idx="2296">
                  <c:v>770.04728499999999</c:v>
                </c:pt>
                <c:pt idx="2297">
                  <c:v>743.32829700000002</c:v>
                </c:pt>
                <c:pt idx="2298">
                  <c:v>773.14479200000005</c:v>
                </c:pt>
                <c:pt idx="2299">
                  <c:v>764.902466</c:v>
                </c:pt>
                <c:pt idx="2300">
                  <c:v>752.830647</c:v>
                </c:pt>
                <c:pt idx="2301">
                  <c:v>735.09218199999998</c:v>
                </c:pt>
                <c:pt idx="2302">
                  <c:v>700.81872099999998</c:v>
                </c:pt>
                <c:pt idx="2303">
                  <c:v>696.33024999999998</c:v>
                </c:pt>
                <c:pt idx="2304">
                  <c:v>712.86575200000004</c:v>
                </c:pt>
                <c:pt idx="2305">
                  <c:v>682.55304999999998</c:v>
                </c:pt>
                <c:pt idx="2306">
                  <c:v>683.38405899999998</c:v>
                </c:pt>
                <c:pt idx="2307">
                  <c:v>676.53022999999996</c:v>
                </c:pt>
                <c:pt idx="2308">
                  <c:v>719.598207</c:v>
                </c:pt>
                <c:pt idx="2309">
                  <c:v>721.35802200000001</c:v>
                </c:pt>
                <c:pt idx="2310">
                  <c:v>750.74069199999997</c:v>
                </c:pt>
                <c:pt idx="2311">
                  <c:v>756.55317000000002</c:v>
                </c:pt>
                <c:pt idx="2312">
                  <c:v>753.89268000000004</c:v>
                </c:pt>
                <c:pt idx="2313">
                  <c:v>778.11888099999999</c:v>
                </c:pt>
                <c:pt idx="2314">
                  <c:v>794.34933599999999</c:v>
                </c:pt>
                <c:pt idx="2315">
                  <c:v>784.039265</c:v>
                </c:pt>
                <c:pt idx="2316">
                  <c:v>768.54411000000005</c:v>
                </c:pt>
                <c:pt idx="2317">
                  <c:v>822.91535399999998</c:v>
                </c:pt>
                <c:pt idx="2318">
                  <c:v>806.12210900000002</c:v>
                </c:pt>
                <c:pt idx="2319">
                  <c:v>813.88017200000002</c:v>
                </c:pt>
                <c:pt idx="2320">
                  <c:v>832.85839799999997</c:v>
                </c:pt>
                <c:pt idx="2321">
                  <c:v>815.93846099999996</c:v>
                </c:pt>
                <c:pt idx="2322">
                  <c:v>787.53327100000001</c:v>
                </c:pt>
                <c:pt idx="2323">
                  <c:v>797.866805</c:v>
                </c:pt>
                <c:pt idx="2324">
                  <c:v>811.07547099999999</c:v>
                </c:pt>
                <c:pt idx="2325">
                  <c:v>834.37830899999994</c:v>
                </c:pt>
                <c:pt idx="2326">
                  <c:v>842.500407</c:v>
                </c:pt>
                <c:pt idx="2327">
                  <c:v>835.47846900000002</c:v>
                </c:pt>
                <c:pt idx="2328">
                  <c:v>815.55304599999999</c:v>
                </c:pt>
                <c:pt idx="2329">
                  <c:v>825.15666899999997</c:v>
                </c:pt>
                <c:pt idx="2330">
                  <c:v>856.559664</c:v>
                </c:pt>
                <c:pt idx="2331">
                  <c:v>858.73160700000005</c:v>
                </c:pt>
                <c:pt idx="2332">
                  <c:v>841.50483099999997</c:v>
                </c:pt>
                <c:pt idx="2333">
                  <c:v>852.06156299999998</c:v>
                </c:pt>
                <c:pt idx="2334">
                  <c:v>865.30162299999995</c:v>
                </c:pt>
                <c:pt idx="2335">
                  <c:v>869.59550400000001</c:v>
                </c:pt>
                <c:pt idx="2336">
                  <c:v>832.39163599999995</c:v>
                </c:pt>
                <c:pt idx="2337">
                  <c:v>850.07802900000002</c:v>
                </c:pt>
                <c:pt idx="2338">
                  <c:v>843.55350999999996</c:v>
                </c:pt>
                <c:pt idx="2339">
                  <c:v>851.92192399999999</c:v>
                </c:pt>
                <c:pt idx="2340">
                  <c:v>866.22934599999996</c:v>
                </c:pt>
                <c:pt idx="2341">
                  <c:v>857.50568499999997</c:v>
                </c:pt>
                <c:pt idx="2342">
                  <c:v>855.15763600000002</c:v>
                </c:pt>
                <c:pt idx="2343">
                  <c:v>873.64314000000002</c:v>
                </c:pt>
                <c:pt idx="2344">
                  <c:v>872.80722900000001</c:v>
                </c:pt>
                <c:pt idx="2345">
                  <c:v>877.52298599999995</c:v>
                </c:pt>
                <c:pt idx="2346">
                  <c:v>907.23753499999998</c:v>
                </c:pt>
                <c:pt idx="2347">
                  <c:v>903.80111399999998</c:v>
                </c:pt>
                <c:pt idx="2348">
                  <c:v>919.53467599999999</c:v>
                </c:pt>
                <c:pt idx="2349">
                  <c:v>907.38846599999999</c:v>
                </c:pt>
                <c:pt idx="2350">
                  <c:v>929.23105699999996</c:v>
                </c:pt>
                <c:pt idx="2351">
                  <c:v>909.23944600000004</c:v>
                </c:pt>
                <c:pt idx="2352">
                  <c:v>908.34621700000002</c:v>
                </c:pt>
                <c:pt idx="2353">
                  <c:v>883.91604600000005</c:v>
                </c:pt>
                <c:pt idx="2354">
                  <c:v>893.06551300000001</c:v>
                </c:pt>
                <c:pt idx="2355">
                  <c:v>882.87528599999996</c:v>
                </c:pt>
                <c:pt idx="2356">
                  <c:v>909.70771300000001</c:v>
                </c:pt>
                <c:pt idx="2357">
                  <c:v>908.12965199999996</c:v>
                </c:pt>
                <c:pt idx="2358">
                  <c:v>903.47236899999996</c:v>
                </c:pt>
                <c:pt idx="2359">
                  <c:v>888.33114599999999</c:v>
                </c:pt>
                <c:pt idx="2360">
                  <c:v>887.00144999999998</c:v>
                </c:pt>
                <c:pt idx="2361">
                  <c:v>910.330963</c:v>
                </c:pt>
                <c:pt idx="2362">
                  <c:v>893.05978600000003</c:v>
                </c:pt>
                <c:pt idx="2363">
                  <c:v>906.83297600000003</c:v>
                </c:pt>
                <c:pt idx="2364">
                  <c:v>919.13986299999999</c:v>
                </c:pt>
                <c:pt idx="2365">
                  <c:v>942.87054999999998</c:v>
                </c:pt>
                <c:pt idx="2366">
                  <c:v>944.73619699999995</c:v>
                </c:pt>
                <c:pt idx="2367">
                  <c:v>931.762292</c:v>
                </c:pt>
                <c:pt idx="2368">
                  <c:v>942.46384699999999</c:v>
                </c:pt>
                <c:pt idx="2369">
                  <c:v>940.08819900000003</c:v>
                </c:pt>
                <c:pt idx="2370">
                  <c:v>939.13508899999999</c:v>
                </c:pt>
                <c:pt idx="2371">
                  <c:v>942.43404099999998</c:v>
                </c:pt>
                <c:pt idx="2372">
                  <c:v>939.15316800000005</c:v>
                </c:pt>
                <c:pt idx="2373">
                  <c:v>944.89082399999995</c:v>
                </c:pt>
                <c:pt idx="2374">
                  <c:v>946.20708300000001</c:v>
                </c:pt>
                <c:pt idx="2375">
                  <c:v>923.72085800000002</c:v>
                </c:pt>
                <c:pt idx="2376">
                  <c:v>911.96636799999999</c:v>
                </c:pt>
                <c:pt idx="2377">
                  <c:v>910.706141</c:v>
                </c:pt>
                <c:pt idx="2378">
                  <c:v>918.37012200000004</c:v>
                </c:pt>
                <c:pt idx="2379">
                  <c:v>921.22659699999997</c:v>
                </c:pt>
                <c:pt idx="2380">
                  <c:v>893.04257700000005</c:v>
                </c:pt>
                <c:pt idx="2381">
                  <c:v>895.09797200000003</c:v>
                </c:pt>
                <c:pt idx="2382">
                  <c:v>900.94058700000005</c:v>
                </c:pt>
                <c:pt idx="2383">
                  <c:v>920.26387799999998</c:v>
                </c:pt>
                <c:pt idx="2384">
                  <c:v>918.90447200000006</c:v>
                </c:pt>
                <c:pt idx="2385">
                  <c:v>927.22885299999996</c:v>
                </c:pt>
                <c:pt idx="2386">
                  <c:v>919.32394199999999</c:v>
                </c:pt>
                <c:pt idx="2387">
                  <c:v>923.328036</c:v>
                </c:pt>
                <c:pt idx="2388">
                  <c:v>896.42307800000003</c:v>
                </c:pt>
                <c:pt idx="2389">
                  <c:v>898.71769500000005</c:v>
                </c:pt>
                <c:pt idx="2390">
                  <c:v>881.03219000000001</c:v>
                </c:pt>
                <c:pt idx="2391">
                  <c:v>879.55990099999997</c:v>
                </c:pt>
                <c:pt idx="2392">
                  <c:v>882.68221800000003</c:v>
                </c:pt>
                <c:pt idx="2393">
                  <c:v>879.128333</c:v>
                </c:pt>
                <c:pt idx="2394">
                  <c:v>901.05149800000004</c:v>
                </c:pt>
                <c:pt idx="2395">
                  <c:v>905.83694200000002</c:v>
                </c:pt>
                <c:pt idx="2396">
                  <c:v>932.67671299999995</c:v>
                </c:pt>
                <c:pt idx="2397">
                  <c:v>940.74407900000006</c:v>
                </c:pt>
                <c:pt idx="2398">
                  <c:v>940.37634500000001</c:v>
                </c:pt>
                <c:pt idx="2399">
                  <c:v>951.12556600000005</c:v>
                </c:pt>
                <c:pt idx="2400">
                  <c:v>954.57622500000002</c:v>
                </c:pt>
                <c:pt idx="2401">
                  <c:v>954.07212600000003</c:v>
                </c:pt>
                <c:pt idx="2402">
                  <c:v>976.291111</c:v>
                </c:pt>
                <c:pt idx="2403">
                  <c:v>979.26265799999999</c:v>
                </c:pt>
                <c:pt idx="2404">
                  <c:v>982.17664100000002</c:v>
                </c:pt>
                <c:pt idx="2405">
                  <c:v>979.62355500000001</c:v>
                </c:pt>
                <c:pt idx="2406">
                  <c:v>975.14703099999997</c:v>
                </c:pt>
                <c:pt idx="2407">
                  <c:v>986.75438899999995</c:v>
                </c:pt>
                <c:pt idx="2408">
                  <c:v>987.47517800000003</c:v>
                </c:pt>
                <c:pt idx="2409">
                  <c:v>1002.62504382195</c:v>
                </c:pt>
                <c:pt idx="2410">
                  <c:v>1005.64743655439</c:v>
                </c:pt>
                <c:pt idx="2411">
                  <c:v>1002.72304924006</c:v>
                </c:pt>
                <c:pt idx="2412">
                  <c:v>997.08079753149002</c:v>
                </c:pt>
                <c:pt idx="2413">
                  <c:v>1010.47512282654</c:v>
                </c:pt>
                <c:pt idx="2414">
                  <c:v>1007.09532966222</c:v>
                </c:pt>
                <c:pt idx="2415">
                  <c:v>994.34553916606899</c:v>
                </c:pt>
                <c:pt idx="2416">
                  <c:v>1005.80613727432</c:v>
                </c:pt>
                <c:pt idx="2417">
                  <c:v>1012.7329324997399</c:v>
                </c:pt>
                <c:pt idx="2418">
                  <c:v>1004.09412139013</c:v>
                </c:pt>
                <c:pt idx="2419">
                  <c:v>979.72992496630798</c:v>
                </c:pt>
                <c:pt idx="2420">
                  <c:v>989.66942178028205</c:v>
                </c:pt>
                <c:pt idx="2421">
                  <c:v>996.46447692089805</c:v>
                </c:pt>
                <c:pt idx="2422">
                  <c:v>1007.37043157551</c:v>
                </c:pt>
                <c:pt idx="2423">
                  <c:v>1026.12979917399</c:v>
                </c:pt>
                <c:pt idx="2424">
                  <c:v>1025.5724335401601</c:v>
                </c:pt>
                <c:pt idx="2425">
                  <c:v>1027.9982931965101</c:v>
                </c:pt>
                <c:pt idx="2426">
                  <c:v>1028.12377792558</c:v>
                </c:pt>
                <c:pt idx="2427">
                  <c:v>1030.9821032483001</c:v>
                </c:pt>
                <c:pt idx="2428">
                  <c:v>1028.9317228821801</c:v>
                </c:pt>
                <c:pt idx="2429">
                  <c:v>1020.6246367067801</c:v>
                </c:pt>
                <c:pt idx="2430">
                  <c:v>998.04206871874499</c:v>
                </c:pt>
                <c:pt idx="2431">
                  <c:v>994.75464359853299</c:v>
                </c:pt>
                <c:pt idx="2432">
                  <c:v>1003.23838523213</c:v>
                </c:pt>
                <c:pt idx="2433">
                  <c:v>1016.4036431964601</c:v>
                </c:pt>
                <c:pt idx="2434">
                  <c:v>1025.38607902481</c:v>
                </c:pt>
                <c:pt idx="2435">
                  <c:v>1033.3740699612499</c:v>
                </c:pt>
                <c:pt idx="2436">
                  <c:v>1044.1402460617901</c:v>
                </c:pt>
                <c:pt idx="2437">
                  <c:v>1042.73218296812</c:v>
                </c:pt>
                <c:pt idx="2438">
                  <c:v>1049.33620001543</c:v>
                </c:pt>
                <c:pt idx="2439">
                  <c:v>1052.63156594627</c:v>
                </c:pt>
                <c:pt idx="2440">
                  <c:v>1068.7571079146701</c:v>
                </c:pt>
                <c:pt idx="2441">
                  <c:v>1065.485335973</c:v>
                </c:pt>
                <c:pt idx="2442">
                  <c:v>1068.2953281740099</c:v>
                </c:pt>
                <c:pt idx="2443">
                  <c:v>1064.6580144833399</c:v>
                </c:pt>
                <c:pt idx="2444">
                  <c:v>1071.6626190987199</c:v>
                </c:pt>
                <c:pt idx="2445">
                  <c:v>1060.86530767616</c:v>
                </c:pt>
                <c:pt idx="2446">
                  <c:v>1050.7821034373101</c:v>
                </c:pt>
                <c:pt idx="2447">
                  <c:v>1044.3823754771099</c:v>
                </c:pt>
                <c:pt idx="2448">
                  <c:v>1062.9813177441899</c:v>
                </c:pt>
                <c:pt idx="2449">
                  <c:v>1060.60574505158</c:v>
                </c:pt>
                <c:pt idx="2450">
                  <c:v>1057.0785579753399</c:v>
                </c:pt>
                <c:pt idx="2451">
                  <c:v>1029.84582743755</c:v>
                </c:pt>
                <c:pt idx="2452">
                  <c:v>1025.21046330432</c:v>
                </c:pt>
                <c:pt idx="2453">
                  <c:v>1040.45545088929</c:v>
                </c:pt>
                <c:pt idx="2454">
                  <c:v>1054.7188883671499</c:v>
                </c:pt>
                <c:pt idx="2455">
                  <c:v>1057.58491678256</c:v>
                </c:pt>
                <c:pt idx="2456">
                  <c:v>1065.4807833928401</c:v>
                </c:pt>
                <c:pt idx="2457">
                  <c:v>1071.4892219118999</c:v>
                </c:pt>
                <c:pt idx="2458">
                  <c:v>1076.18874474726</c:v>
                </c:pt>
                <c:pt idx="2459">
                  <c:v>1073.1911265596</c:v>
                </c:pt>
                <c:pt idx="2460">
                  <c:v>1092.0222533461699</c:v>
                </c:pt>
                <c:pt idx="2461">
                  <c:v>1096.55780841867</c:v>
                </c:pt>
                <c:pt idx="2462">
                  <c:v>1087.6823427833101</c:v>
                </c:pt>
                <c:pt idx="2463">
                  <c:v>1097.90738997996</c:v>
                </c:pt>
                <c:pt idx="2464">
                  <c:v>1091.06409964421</c:v>
                </c:pt>
                <c:pt idx="2465">
                  <c:v>1081.40064128689</c:v>
                </c:pt>
                <c:pt idx="2466">
                  <c:v>1092.9091776770999</c:v>
                </c:pt>
                <c:pt idx="2467">
                  <c:v>1079.6024398884399</c:v>
                </c:pt>
                <c:pt idx="2468">
                  <c:v>1066.95017861576</c:v>
                </c:pt>
                <c:pt idx="2469">
                  <c:v>1063.4148947651499</c:v>
                </c:pt>
                <c:pt idx="2470">
                  <c:v>1042.63147396729</c:v>
                </c:pt>
                <c:pt idx="2471">
                  <c:v>1066.10769554174</c:v>
                </c:pt>
                <c:pt idx="2472">
                  <c:v>1036.1945371475999</c:v>
                </c:pt>
                <c:pt idx="2473">
                  <c:v>1042.8768031105999</c:v>
                </c:pt>
                <c:pt idx="2474">
                  <c:v>1045.4088740013301</c:v>
                </c:pt>
                <c:pt idx="2475">
                  <c:v>1046.4999426504401</c:v>
                </c:pt>
                <c:pt idx="2476">
                  <c:v>1066.6308468639299</c:v>
                </c:pt>
                <c:pt idx="2477">
                  <c:v>1069.3006009012499</c:v>
                </c:pt>
                <c:pt idx="2478">
                  <c:v>1093.0803332446701</c:v>
                </c:pt>
                <c:pt idx="2479">
                  <c:v>1093.0139607869701</c:v>
                </c:pt>
                <c:pt idx="2480">
                  <c:v>1098.50718406947</c:v>
                </c:pt>
                <c:pt idx="2481">
                  <c:v>1087.2374227830601</c:v>
                </c:pt>
                <c:pt idx="2482">
                  <c:v>1093.4806878578399</c:v>
                </c:pt>
                <c:pt idx="2483">
                  <c:v>1109.2986171907301</c:v>
                </c:pt>
                <c:pt idx="2484">
                  <c:v>1110.3173728484001</c:v>
                </c:pt>
                <c:pt idx="2485">
                  <c:v>1109.79584484474</c:v>
                </c:pt>
                <c:pt idx="2486">
                  <c:v>1094.8960959624601</c:v>
                </c:pt>
                <c:pt idx="2487">
                  <c:v>1091.37693663962</c:v>
                </c:pt>
                <c:pt idx="2488">
                  <c:v>1106.24179327311</c:v>
                </c:pt>
                <c:pt idx="2489">
                  <c:v>1105.6532068062299</c:v>
                </c:pt>
                <c:pt idx="2490">
                  <c:v>1110.62965772794</c:v>
                </c:pt>
                <c:pt idx="2491">
                  <c:v>1091.4912144898699</c:v>
                </c:pt>
                <c:pt idx="2492">
                  <c:v>1095.6295583604101</c:v>
                </c:pt>
                <c:pt idx="2493">
                  <c:v>1108.86335612166</c:v>
                </c:pt>
                <c:pt idx="2494">
                  <c:v>1109.2352638984601</c:v>
                </c:pt>
                <c:pt idx="2495">
                  <c:v>1099.92222645883</c:v>
                </c:pt>
                <c:pt idx="2496">
                  <c:v>1105.9755431322999</c:v>
                </c:pt>
                <c:pt idx="2497">
                  <c:v>1103.2529322473099</c:v>
                </c:pt>
                <c:pt idx="2498">
                  <c:v>1091.9402193680801</c:v>
                </c:pt>
                <c:pt idx="2499">
                  <c:v>1095.9486225171299</c:v>
                </c:pt>
                <c:pt idx="2500">
                  <c:v>1102.35164402533</c:v>
                </c:pt>
                <c:pt idx="2501">
                  <c:v>1106.4114269106501</c:v>
                </c:pt>
                <c:pt idx="2502">
                  <c:v>1114.11366637841</c:v>
                </c:pt>
                <c:pt idx="2503">
                  <c:v>1107.9268076972701</c:v>
                </c:pt>
                <c:pt idx="2504">
                  <c:v>1109.1786340820099</c:v>
                </c:pt>
                <c:pt idx="2505">
                  <c:v>1096.0832545292401</c:v>
                </c:pt>
                <c:pt idx="2506">
                  <c:v>1102.46562556192</c:v>
                </c:pt>
                <c:pt idx="2507">
                  <c:v>1114.04610098083</c:v>
                </c:pt>
                <c:pt idx="2508">
                  <c:v>1118.02443796287</c:v>
                </c:pt>
                <c:pt idx="2509">
                  <c:v>1120.59204059384</c:v>
                </c:pt>
                <c:pt idx="2510">
                  <c:v>1126.47604684316</c:v>
                </c:pt>
                <c:pt idx="2511">
                  <c:v>1127.7767601330199</c:v>
                </c:pt>
                <c:pt idx="2512">
                  <c:v>1126.20410759213</c:v>
                </c:pt>
                <c:pt idx="2513">
                  <c:v>1126.4211186411401</c:v>
                </c:pt>
                <c:pt idx="2514">
                  <c:v>1115.10268063073</c:v>
                </c:pt>
                <c:pt idx="2515">
                  <c:v>1132.9854776949701</c:v>
                </c:pt>
                <c:pt idx="2516">
                  <c:v>1136.52338631265</c:v>
                </c:pt>
                <c:pt idx="2517">
                  <c:v>1137.1378297771701</c:v>
                </c:pt>
                <c:pt idx="2518">
                  <c:v>1141.69492787031</c:v>
                </c:pt>
                <c:pt idx="2519">
                  <c:v>1144.98305762423</c:v>
                </c:pt>
                <c:pt idx="2520">
                  <c:v>1146.9789769256499</c:v>
                </c:pt>
                <c:pt idx="2521">
                  <c:v>1136.2211682662401</c:v>
                </c:pt>
                <c:pt idx="2522">
                  <c:v>1145.6760144325301</c:v>
                </c:pt>
                <c:pt idx="2523">
                  <c:v>1148.46064790847</c:v>
                </c:pt>
                <c:pt idx="2524">
                  <c:v>1136.0288807432901</c:v>
                </c:pt>
                <c:pt idx="2525">
                  <c:v>1150.23217835332</c:v>
                </c:pt>
                <c:pt idx="2526">
                  <c:v>1138.0402464132101</c:v>
                </c:pt>
                <c:pt idx="2527">
                  <c:v>1116.47853618925</c:v>
                </c:pt>
                <c:pt idx="2528">
                  <c:v>1091.7555348657399</c:v>
                </c:pt>
                <c:pt idx="2529">
                  <c:v>1096.7849005850901</c:v>
                </c:pt>
                <c:pt idx="2530">
                  <c:v>1092.1659479761199</c:v>
                </c:pt>
                <c:pt idx="2531">
                  <c:v>1097.5041819487101</c:v>
                </c:pt>
                <c:pt idx="2532">
                  <c:v>1084.5264153323601</c:v>
                </c:pt>
                <c:pt idx="2533">
                  <c:v>1073.8693642735</c:v>
                </c:pt>
                <c:pt idx="2534">
                  <c:v>1089.18873555606</c:v>
                </c:pt>
                <c:pt idx="2535">
                  <c:v>1103.32305220946</c:v>
                </c:pt>
                <c:pt idx="2536">
                  <c:v>1097.2816949601599</c:v>
                </c:pt>
                <c:pt idx="2537">
                  <c:v>1063.1098602355501</c:v>
                </c:pt>
                <c:pt idx="2538">
                  <c:v>1066.18682681629</c:v>
                </c:pt>
                <c:pt idx="2539">
                  <c:v>1056.74466506304</c:v>
                </c:pt>
                <c:pt idx="2540">
                  <c:v>1070.5237405103101</c:v>
                </c:pt>
                <c:pt idx="2541">
                  <c:v>1068.13459538805</c:v>
                </c:pt>
                <c:pt idx="2542">
                  <c:v>1078.4665754656501</c:v>
                </c:pt>
                <c:pt idx="2543">
                  <c:v>1075.5132625681099</c:v>
                </c:pt>
                <c:pt idx="2544">
                  <c:v>1094.87096088975</c:v>
                </c:pt>
                <c:pt idx="2545">
                  <c:v>1099.50908679911</c:v>
                </c:pt>
                <c:pt idx="2546">
                  <c:v>1106.7520958570201</c:v>
                </c:pt>
                <c:pt idx="2547">
                  <c:v>1109.1729834468399</c:v>
                </c:pt>
                <c:pt idx="2548">
                  <c:v>1108.01492289049</c:v>
                </c:pt>
                <c:pt idx="2549">
                  <c:v>1094.6015700734999</c:v>
                </c:pt>
                <c:pt idx="2550">
                  <c:v>1105.2442011354101</c:v>
                </c:pt>
                <c:pt idx="2551">
                  <c:v>1102.94251633095</c:v>
                </c:pt>
                <c:pt idx="2552">
                  <c:v>1104.4933696603</c:v>
                </c:pt>
                <c:pt idx="2553">
                  <c:v>1115.7124808275801</c:v>
                </c:pt>
                <c:pt idx="2554">
                  <c:v>1118.3105502741</c:v>
                </c:pt>
                <c:pt idx="2555">
                  <c:v>1118.78992107516</c:v>
                </c:pt>
                <c:pt idx="2556">
                  <c:v>1122.9735599053099</c:v>
                </c:pt>
                <c:pt idx="2557">
                  <c:v>1138.6980761432301</c:v>
                </c:pt>
                <c:pt idx="2558">
                  <c:v>1138.50487283543</c:v>
                </c:pt>
                <c:pt idx="2559">
                  <c:v>1140.4464083897401</c:v>
                </c:pt>
                <c:pt idx="2560">
                  <c:v>1145.60897158742</c:v>
                </c:pt>
                <c:pt idx="2561">
                  <c:v>1150.24314982338</c:v>
                </c:pt>
                <c:pt idx="2562">
                  <c:v>1149.99190630048</c:v>
                </c:pt>
                <c:pt idx="2563">
                  <c:v>1150.5138677492801</c:v>
                </c:pt>
                <c:pt idx="2564">
                  <c:v>1159.4639142833801</c:v>
                </c:pt>
                <c:pt idx="2565">
                  <c:v>1166.21000218465</c:v>
                </c:pt>
                <c:pt idx="2566">
                  <c:v>1165.8330140411699</c:v>
                </c:pt>
                <c:pt idx="2567">
                  <c:v>1159.89735051313</c:v>
                </c:pt>
                <c:pt idx="2568">
                  <c:v>1165.8075543955999</c:v>
                </c:pt>
                <c:pt idx="2569">
                  <c:v>1174.1662557346001</c:v>
                </c:pt>
                <c:pt idx="2570">
                  <c:v>1167.71729105292</c:v>
                </c:pt>
                <c:pt idx="2571">
                  <c:v>1165.7271504497901</c:v>
                </c:pt>
                <c:pt idx="2572">
                  <c:v>1166.58859203355</c:v>
                </c:pt>
                <c:pt idx="2573">
                  <c:v>1173.2222239615301</c:v>
                </c:pt>
                <c:pt idx="2574">
                  <c:v>1173.27145430821</c:v>
                </c:pt>
                <c:pt idx="2575">
                  <c:v>1169.43119269817</c:v>
                </c:pt>
                <c:pt idx="2576">
                  <c:v>1178.10262548325</c:v>
                </c:pt>
                <c:pt idx="2577">
                  <c:v>1187.43925394493</c:v>
                </c:pt>
                <c:pt idx="2578">
                  <c:v>1189.441109056</c:v>
                </c:pt>
                <c:pt idx="2579">
                  <c:v>1182.45043836073</c:v>
                </c:pt>
                <c:pt idx="2580">
                  <c:v>1186.4409259545801</c:v>
                </c:pt>
                <c:pt idx="2581">
                  <c:v>1194.36771167026</c:v>
                </c:pt>
                <c:pt idx="2582">
                  <c:v>1196.4782781880101</c:v>
                </c:pt>
                <c:pt idx="2583">
                  <c:v>1197.3012503443399</c:v>
                </c:pt>
                <c:pt idx="2584">
                  <c:v>1210.6516748522799</c:v>
                </c:pt>
                <c:pt idx="2585">
                  <c:v>1211.6680469702601</c:v>
                </c:pt>
                <c:pt idx="2586">
                  <c:v>1192.12883608015</c:v>
                </c:pt>
                <c:pt idx="2587">
                  <c:v>1197.51815752281</c:v>
                </c:pt>
                <c:pt idx="2588">
                  <c:v>1207.17451044414</c:v>
                </c:pt>
                <c:pt idx="2589">
                  <c:v>1205.94469371017</c:v>
                </c:pt>
                <c:pt idx="2590">
                  <c:v>1208.6696874188101</c:v>
                </c:pt>
                <c:pt idx="2591">
                  <c:v>1217.2756486050801</c:v>
                </c:pt>
                <c:pt idx="2592">
                  <c:v>1212.0540119974901</c:v>
                </c:pt>
                <c:pt idx="2593">
                  <c:v>1183.71316703926</c:v>
                </c:pt>
                <c:pt idx="2594">
                  <c:v>1191.3558331286099</c:v>
                </c:pt>
                <c:pt idx="2595">
                  <c:v>1206.7761166707601</c:v>
                </c:pt>
                <c:pt idx="2596">
                  <c:v>1186.6893765068</c:v>
                </c:pt>
                <c:pt idx="2597">
                  <c:v>1202.2601161754999</c:v>
                </c:pt>
                <c:pt idx="2598">
                  <c:v>1173.5992849214001</c:v>
                </c:pt>
                <c:pt idx="2599">
                  <c:v>1165.8970093307801</c:v>
                </c:pt>
                <c:pt idx="2600">
                  <c:v>1128.1503959732199</c:v>
                </c:pt>
                <c:pt idx="2601">
                  <c:v>1110.8846838566701</c:v>
                </c:pt>
                <c:pt idx="2602">
                  <c:v>1159.72645642047</c:v>
                </c:pt>
                <c:pt idx="2603">
                  <c:v>1155.7867060902299</c:v>
                </c:pt>
                <c:pt idx="2604">
                  <c:v>1171.6726819365199</c:v>
                </c:pt>
                <c:pt idx="2605">
                  <c:v>1157.4374146571599</c:v>
                </c:pt>
                <c:pt idx="2606">
                  <c:v>1135.6823434179701</c:v>
                </c:pt>
                <c:pt idx="2607">
                  <c:v>1136.9425040532601</c:v>
                </c:pt>
                <c:pt idx="2608">
                  <c:v>1120.8030281895999</c:v>
                </c:pt>
                <c:pt idx="2609">
                  <c:v>1115.0493891352301</c:v>
                </c:pt>
                <c:pt idx="2610">
                  <c:v>1071.59367426576</c:v>
                </c:pt>
                <c:pt idx="2611">
                  <c:v>1087.6932510096501</c:v>
                </c:pt>
                <c:pt idx="2612">
                  <c:v>1073.6523977647901</c:v>
                </c:pt>
                <c:pt idx="2613">
                  <c:v>1074.02686131273</c:v>
                </c:pt>
                <c:pt idx="2614">
                  <c:v>1067.94741032762</c:v>
                </c:pt>
                <c:pt idx="2615">
                  <c:v>1103.0620810324001</c:v>
                </c:pt>
                <c:pt idx="2616">
                  <c:v>1089.40584406874</c:v>
                </c:pt>
                <c:pt idx="2617">
                  <c:v>1070.70734317232</c:v>
                </c:pt>
                <c:pt idx="2618">
                  <c:v>1098.3800339223701</c:v>
                </c:pt>
                <c:pt idx="2619">
                  <c:v>1102.82508138505</c:v>
                </c:pt>
                <c:pt idx="2620">
                  <c:v>1064.87504165518</c:v>
                </c:pt>
                <c:pt idx="2621">
                  <c:v>1050.47481876797</c:v>
                </c:pt>
                <c:pt idx="2622">
                  <c:v>1062.0035960294399</c:v>
                </c:pt>
                <c:pt idx="2623">
                  <c:v>1055.69396494694</c:v>
                </c:pt>
                <c:pt idx="2624">
                  <c:v>1086.8351284847399</c:v>
                </c:pt>
                <c:pt idx="2625">
                  <c:v>1091.5995608235601</c:v>
                </c:pt>
                <c:pt idx="2626">
                  <c:v>1089.6255612</c:v>
                </c:pt>
                <c:pt idx="2627">
                  <c:v>1115.22778109458</c:v>
                </c:pt>
                <c:pt idx="2628">
                  <c:v>1114.6086074918401</c:v>
                </c:pt>
                <c:pt idx="2629">
                  <c:v>1116.0354242803701</c:v>
                </c:pt>
                <c:pt idx="2630">
                  <c:v>1117.51060817041</c:v>
                </c:pt>
                <c:pt idx="2631">
                  <c:v>1113.19864750533</c:v>
                </c:pt>
                <c:pt idx="2632">
                  <c:v>1095.31075322929</c:v>
                </c:pt>
                <c:pt idx="2633">
                  <c:v>1092.0351271925199</c:v>
                </c:pt>
                <c:pt idx="2634">
                  <c:v>1073.6904105563201</c:v>
                </c:pt>
                <c:pt idx="2635">
                  <c:v>1076.76463775704</c:v>
                </c:pt>
                <c:pt idx="2636">
                  <c:v>1074.5699577591199</c:v>
                </c:pt>
                <c:pt idx="2637">
                  <c:v>1041.24247405088</c:v>
                </c:pt>
                <c:pt idx="2638">
                  <c:v>1030.71008330309</c:v>
                </c:pt>
                <c:pt idx="2639">
                  <c:v>1027.3738703793999</c:v>
                </c:pt>
                <c:pt idx="2640">
                  <c:v>1022.58297542598</c:v>
                </c:pt>
                <c:pt idx="2641">
                  <c:v>1028.06049273952</c:v>
                </c:pt>
                <c:pt idx="2642">
                  <c:v>1060.27280227349</c:v>
                </c:pt>
                <c:pt idx="2643">
                  <c:v>1070.2454996347999</c:v>
                </c:pt>
                <c:pt idx="2644">
                  <c:v>1077.9577091244601</c:v>
                </c:pt>
                <c:pt idx="2645">
                  <c:v>1078.7471489227</c:v>
                </c:pt>
                <c:pt idx="2646">
                  <c:v>1095.3358730058901</c:v>
                </c:pt>
                <c:pt idx="2647">
                  <c:v>1095.1712268454401</c:v>
                </c:pt>
                <c:pt idx="2648">
                  <c:v>1096.47583294577</c:v>
                </c:pt>
                <c:pt idx="2649">
                  <c:v>1064.8774147070801</c:v>
                </c:pt>
                <c:pt idx="2650">
                  <c:v>1071.2476584635799</c:v>
                </c:pt>
                <c:pt idx="2651">
                  <c:v>1083.48430660347</c:v>
                </c:pt>
                <c:pt idx="2652">
                  <c:v>1069.5912734000999</c:v>
                </c:pt>
                <c:pt idx="2653">
                  <c:v>1093.6705301996899</c:v>
                </c:pt>
                <c:pt idx="2654">
                  <c:v>1102.65822554437</c:v>
                </c:pt>
                <c:pt idx="2655">
                  <c:v>1115.00930165313</c:v>
                </c:pt>
                <c:pt idx="2656">
                  <c:v>1113.83849354055</c:v>
                </c:pt>
                <c:pt idx="2657">
                  <c:v>1106.1266445082999</c:v>
                </c:pt>
                <c:pt idx="2658">
                  <c:v>1101.53067863091</c:v>
                </c:pt>
                <c:pt idx="2659">
                  <c:v>1101.59735241522</c:v>
                </c:pt>
                <c:pt idx="2660">
                  <c:v>1125.8592379384299</c:v>
                </c:pt>
                <c:pt idx="2661">
                  <c:v>1120.4573142265001</c:v>
                </c:pt>
                <c:pt idx="2662">
                  <c:v>1127.2391104962101</c:v>
                </c:pt>
                <c:pt idx="2663">
                  <c:v>1125.81490063246</c:v>
                </c:pt>
                <c:pt idx="2664">
                  <c:v>1121.6419136713</c:v>
                </c:pt>
                <c:pt idx="2665">
                  <c:v>1127.7910438051999</c:v>
                </c:pt>
                <c:pt idx="2666">
                  <c:v>1121.0608656874001</c:v>
                </c:pt>
                <c:pt idx="2667">
                  <c:v>1089.4731699387301</c:v>
                </c:pt>
                <c:pt idx="2668">
                  <c:v>1083.6100475665401</c:v>
                </c:pt>
                <c:pt idx="2669">
                  <c:v>1079.24644140021</c:v>
                </c:pt>
                <c:pt idx="2670">
                  <c:v>1079.37598046941</c:v>
                </c:pt>
                <c:pt idx="2671">
                  <c:v>1092.54174594707</c:v>
                </c:pt>
                <c:pt idx="2672">
                  <c:v>1094.16348230432</c:v>
                </c:pt>
                <c:pt idx="2673">
                  <c:v>1075.6322643398801</c:v>
                </c:pt>
                <c:pt idx="2674">
                  <c:v>1071.69221727441</c:v>
                </c:pt>
                <c:pt idx="2675">
                  <c:v>1067.3585627513501</c:v>
                </c:pt>
                <c:pt idx="2676">
                  <c:v>1051.8714020530199</c:v>
                </c:pt>
                <c:pt idx="2677">
                  <c:v>1055.3284574076299</c:v>
                </c:pt>
                <c:pt idx="2678">
                  <c:v>1047.22383638014</c:v>
                </c:pt>
                <c:pt idx="2679">
                  <c:v>1064.5906198550899</c:v>
                </c:pt>
                <c:pt idx="2680">
                  <c:v>1048.9218736743601</c:v>
                </c:pt>
                <c:pt idx="2681">
                  <c:v>1049.32645653493</c:v>
                </c:pt>
                <c:pt idx="2682">
                  <c:v>1080.2939458661399</c:v>
                </c:pt>
                <c:pt idx="2683">
                  <c:v>1090.10009116474</c:v>
                </c:pt>
                <c:pt idx="2684">
                  <c:v>1104.5066156119699</c:v>
                </c:pt>
                <c:pt idx="2685">
                  <c:v>1091.8403534977499</c:v>
                </c:pt>
                <c:pt idx="2686">
                  <c:v>1098.8704348415699</c:v>
                </c:pt>
                <c:pt idx="2687">
                  <c:v>1104.1831449107401</c:v>
                </c:pt>
                <c:pt idx="2688">
                  <c:v>1109.5520528557399</c:v>
                </c:pt>
                <c:pt idx="2689">
                  <c:v>1121.90306840157</c:v>
                </c:pt>
                <c:pt idx="2690">
                  <c:v>1121.0991666224299</c:v>
                </c:pt>
                <c:pt idx="2691">
                  <c:v>1125.06541751247</c:v>
                </c:pt>
                <c:pt idx="2692">
                  <c:v>1124.66317080619</c:v>
                </c:pt>
                <c:pt idx="2693">
                  <c:v>1125.5924636770901</c:v>
                </c:pt>
                <c:pt idx="2694">
                  <c:v>1142.7088732273301</c:v>
                </c:pt>
                <c:pt idx="2695">
                  <c:v>1139.78193461411</c:v>
                </c:pt>
                <c:pt idx="2696">
                  <c:v>1134.27754128679</c:v>
                </c:pt>
                <c:pt idx="2697">
                  <c:v>1124.8290402843199</c:v>
                </c:pt>
                <c:pt idx="2698">
                  <c:v>1148.6705988476001</c:v>
                </c:pt>
                <c:pt idx="2699">
                  <c:v>1142.1631713448201</c:v>
                </c:pt>
                <c:pt idx="2700">
                  <c:v>1147.6987285047401</c:v>
                </c:pt>
                <c:pt idx="2701">
                  <c:v>1144.7261856728401</c:v>
                </c:pt>
                <c:pt idx="2702">
                  <c:v>1141.20115690593</c:v>
                </c:pt>
                <c:pt idx="2703">
                  <c:v>1146.23686595134</c:v>
                </c:pt>
                <c:pt idx="2704">
                  <c:v>1137.0337227049699</c:v>
                </c:pt>
                <c:pt idx="2705">
                  <c:v>1160.74504104482</c:v>
                </c:pt>
                <c:pt idx="2706">
                  <c:v>1159.97393810217</c:v>
                </c:pt>
                <c:pt idx="2707">
                  <c:v>1158.05768712341</c:v>
                </c:pt>
                <c:pt idx="2708">
                  <c:v>1165.1462326901899</c:v>
                </c:pt>
                <c:pt idx="2709">
                  <c:v>1165.3179541602899</c:v>
                </c:pt>
                <c:pt idx="2710">
                  <c:v>1169.7709686667499</c:v>
                </c:pt>
                <c:pt idx="2711">
                  <c:v>1178.1023232832099</c:v>
                </c:pt>
                <c:pt idx="2712">
                  <c:v>1173.8137066357101</c:v>
                </c:pt>
                <c:pt idx="2713">
                  <c:v>1176.18846488386</c:v>
                </c:pt>
                <c:pt idx="2714">
                  <c:v>1184.7116731886199</c:v>
                </c:pt>
                <c:pt idx="2715">
                  <c:v>1165.89555124969</c:v>
                </c:pt>
                <c:pt idx="2716">
                  <c:v>1178.17295992043</c:v>
                </c:pt>
                <c:pt idx="2717">
                  <c:v>1180.2645633802999</c:v>
                </c:pt>
                <c:pt idx="2718">
                  <c:v>1183.0767592667401</c:v>
                </c:pt>
                <c:pt idx="2719">
                  <c:v>1185.6207203292099</c:v>
                </c:pt>
                <c:pt idx="2720">
                  <c:v>1185.6361396116599</c:v>
                </c:pt>
                <c:pt idx="2721">
                  <c:v>1182.4479547144899</c:v>
                </c:pt>
                <c:pt idx="2722">
                  <c:v>1183.7760983051401</c:v>
                </c:pt>
                <c:pt idx="2723">
                  <c:v>1183.2577337098</c:v>
                </c:pt>
                <c:pt idx="2724">
                  <c:v>1184.3847590354401</c:v>
                </c:pt>
                <c:pt idx="2725">
                  <c:v>1193.56755436248</c:v>
                </c:pt>
                <c:pt idx="2726">
                  <c:v>1197.9614451549101</c:v>
                </c:pt>
                <c:pt idx="2727">
                  <c:v>1221.05525955909</c:v>
                </c:pt>
                <c:pt idx="2728">
                  <c:v>1225.8478679975101</c:v>
                </c:pt>
                <c:pt idx="2729">
                  <c:v>1223.24673527134</c:v>
                </c:pt>
                <c:pt idx="2730">
                  <c:v>1213.3965892178301</c:v>
                </c:pt>
                <c:pt idx="2731">
                  <c:v>1218.7085324612999</c:v>
                </c:pt>
                <c:pt idx="2732">
                  <c:v>1213.53533433859</c:v>
                </c:pt>
                <c:pt idx="2733">
                  <c:v>1199.2083094514701</c:v>
                </c:pt>
                <c:pt idx="2734">
                  <c:v>1197.7514577811201</c:v>
                </c:pt>
                <c:pt idx="2735">
                  <c:v>1178.34444852974</c:v>
                </c:pt>
                <c:pt idx="2736">
                  <c:v>1178.5879205899701</c:v>
                </c:pt>
                <c:pt idx="2737">
                  <c:v>1196.6851431632499</c:v>
                </c:pt>
                <c:pt idx="2738">
                  <c:v>1199.7300814279799</c:v>
                </c:pt>
                <c:pt idx="2739">
                  <c:v>1197.8436687082401</c:v>
                </c:pt>
                <c:pt idx="2740">
                  <c:v>1180.7272721414799</c:v>
                </c:pt>
                <c:pt idx="2741">
                  <c:v>1198.3538142920199</c:v>
                </c:pt>
                <c:pt idx="2742">
                  <c:v>1189.40380526422</c:v>
                </c:pt>
                <c:pt idx="2743">
                  <c:v>1187.76153789763</c:v>
                </c:pt>
                <c:pt idx="2744">
                  <c:v>1180.5529817991501</c:v>
                </c:pt>
                <c:pt idx="2745">
                  <c:v>1206.06798092179</c:v>
                </c:pt>
                <c:pt idx="2746">
                  <c:v>1221.53172308594</c:v>
                </c:pt>
                <c:pt idx="2747">
                  <c:v>1224.70772273538</c:v>
                </c:pt>
                <c:pt idx="2748">
                  <c:v>1223.1215695220201</c:v>
                </c:pt>
                <c:pt idx="2749">
                  <c:v>1223.74641059347</c:v>
                </c:pt>
                <c:pt idx="2750">
                  <c:v>1228.2840851902599</c:v>
                </c:pt>
                <c:pt idx="2751">
                  <c:v>1232.9976751690299</c:v>
                </c:pt>
                <c:pt idx="2752">
                  <c:v>1240.3977285825599</c:v>
                </c:pt>
                <c:pt idx="2753">
                  <c:v>1240.4598281202</c:v>
                </c:pt>
                <c:pt idx="2754">
                  <c:v>1241.5889187806499</c:v>
                </c:pt>
                <c:pt idx="2755">
                  <c:v>1235.23306266482</c:v>
                </c:pt>
                <c:pt idx="2756">
                  <c:v>1242.8701134420401</c:v>
                </c:pt>
                <c:pt idx="2757">
                  <c:v>1243.90733282364</c:v>
                </c:pt>
                <c:pt idx="2758">
                  <c:v>1247.0777207199401</c:v>
                </c:pt>
                <c:pt idx="2759">
                  <c:v>1254.6004056290701</c:v>
                </c:pt>
                <c:pt idx="2760">
                  <c:v>1258.83707507237</c:v>
                </c:pt>
                <c:pt idx="2761">
                  <c:v>1256.7716287184701</c:v>
                </c:pt>
                <c:pt idx="2762">
                  <c:v>1257.5365340322101</c:v>
                </c:pt>
                <c:pt idx="2763">
                  <c:v>1258.5135924317101</c:v>
                </c:pt>
                <c:pt idx="2764">
                  <c:v>1259.7828312039501</c:v>
                </c:pt>
                <c:pt idx="2765">
                  <c:v>1257.8840676263701</c:v>
                </c:pt>
                <c:pt idx="2766">
                  <c:v>1257.63598797798</c:v>
                </c:pt>
                <c:pt idx="2767">
                  <c:v>1271.8698787588201</c:v>
                </c:pt>
                <c:pt idx="2768">
                  <c:v>1270.19644658527</c:v>
                </c:pt>
                <c:pt idx="2769">
                  <c:v>1276.56349417772</c:v>
                </c:pt>
                <c:pt idx="2770">
                  <c:v>1273.85213067687</c:v>
                </c:pt>
                <c:pt idx="2771">
                  <c:v>1271.50244378253</c:v>
                </c:pt>
                <c:pt idx="2772">
                  <c:v>1269.7529346641099</c:v>
                </c:pt>
                <c:pt idx="2773">
                  <c:v>1274.4823187875199</c:v>
                </c:pt>
                <c:pt idx="2774">
                  <c:v>1285.9551509252101</c:v>
                </c:pt>
                <c:pt idx="2775">
                  <c:v>1283.7586744195501</c:v>
                </c:pt>
                <c:pt idx="2776">
                  <c:v>1293.24497286162</c:v>
                </c:pt>
                <c:pt idx="2777">
                  <c:v>1295.0194856333201</c:v>
                </c:pt>
                <c:pt idx="2778">
                  <c:v>1281.91770374675</c:v>
                </c:pt>
                <c:pt idx="2779">
                  <c:v>1280.25680440884</c:v>
                </c:pt>
                <c:pt idx="2780">
                  <c:v>1283.3466575006701</c:v>
                </c:pt>
                <c:pt idx="2781">
                  <c:v>1290.8354986614299</c:v>
                </c:pt>
                <c:pt idx="2782">
                  <c:v>1291.1798575514199</c:v>
                </c:pt>
                <c:pt idx="2783">
                  <c:v>1296.6330845392899</c:v>
                </c:pt>
                <c:pt idx="2784">
                  <c:v>1299.5409380988399</c:v>
                </c:pt>
                <c:pt idx="2785">
                  <c:v>1276.34352349703</c:v>
                </c:pt>
                <c:pt idx="2786">
                  <c:v>1286.1209122411799</c:v>
                </c:pt>
                <c:pt idx="2787">
                  <c:v>1307.59182684235</c:v>
                </c:pt>
                <c:pt idx="2788">
                  <c:v>1304.02924977673</c:v>
                </c:pt>
                <c:pt idx="2789">
                  <c:v>1307.1021625650001</c:v>
                </c:pt>
                <c:pt idx="2790">
                  <c:v>1310.8702408418201</c:v>
                </c:pt>
                <c:pt idx="2791">
                  <c:v>1319.0519817203899</c:v>
                </c:pt>
                <c:pt idx="2792">
                  <c:v>1324.5731293748199</c:v>
                </c:pt>
                <c:pt idx="2793">
                  <c:v>1320.87890814194</c:v>
                </c:pt>
                <c:pt idx="2794">
                  <c:v>1321.86841419762</c:v>
                </c:pt>
                <c:pt idx="2795">
                  <c:v>1329.1456426559701</c:v>
                </c:pt>
                <c:pt idx="2796">
                  <c:v>1332.32199938192</c:v>
                </c:pt>
                <c:pt idx="2797">
                  <c:v>1328.0137401004099</c:v>
                </c:pt>
                <c:pt idx="2798">
                  <c:v>1336.32198295799</c:v>
                </c:pt>
                <c:pt idx="2799">
                  <c:v>1340.4265213771901</c:v>
                </c:pt>
                <c:pt idx="2800">
                  <c:v>1343.0135224894</c:v>
                </c:pt>
                <c:pt idx="2801">
                  <c:v>1315.44457317602</c:v>
                </c:pt>
                <c:pt idx="2802">
                  <c:v>1307.3981977680201</c:v>
                </c:pt>
                <c:pt idx="2803">
                  <c:v>1306.09942279755</c:v>
                </c:pt>
                <c:pt idx="2804">
                  <c:v>1319.88273070735</c:v>
                </c:pt>
                <c:pt idx="2805">
                  <c:v>1327.22419189621</c:v>
                </c:pt>
                <c:pt idx="2806">
                  <c:v>1306.3315441498401</c:v>
                </c:pt>
                <c:pt idx="2807">
                  <c:v>1308.44000340714</c:v>
                </c:pt>
                <c:pt idx="2808">
                  <c:v>1330.9685167007401</c:v>
                </c:pt>
                <c:pt idx="2809">
                  <c:v>1321.1529386877701</c:v>
                </c:pt>
                <c:pt idx="2810">
                  <c:v>1310.1307325600401</c:v>
                </c:pt>
                <c:pt idx="2811">
                  <c:v>1321.8181002353999</c:v>
                </c:pt>
                <c:pt idx="2812">
                  <c:v>1320.02484082362</c:v>
                </c:pt>
                <c:pt idx="2813">
                  <c:v>1295.10617354533</c:v>
                </c:pt>
                <c:pt idx="2814">
                  <c:v>1304.2812979239</c:v>
                </c:pt>
                <c:pt idx="2815">
                  <c:v>1296.3877939915401</c:v>
                </c:pt>
                <c:pt idx="2816">
                  <c:v>1281.87175693111</c:v>
                </c:pt>
                <c:pt idx="2817">
                  <c:v>1256.8763562156901</c:v>
                </c:pt>
                <c:pt idx="2818">
                  <c:v>1273.71529384825</c:v>
                </c:pt>
                <c:pt idx="2819">
                  <c:v>1279.2049928501101</c:v>
                </c:pt>
                <c:pt idx="2820">
                  <c:v>1298.38309397885</c:v>
                </c:pt>
                <c:pt idx="2821">
                  <c:v>1293.76945004207</c:v>
                </c:pt>
                <c:pt idx="2822">
                  <c:v>1297.54318758416</c:v>
                </c:pt>
                <c:pt idx="2823">
                  <c:v>1309.66054908207</c:v>
                </c:pt>
                <c:pt idx="2824">
                  <c:v>1313.8020811343399</c:v>
                </c:pt>
                <c:pt idx="2825">
                  <c:v>1310.19336467877</c:v>
                </c:pt>
                <c:pt idx="2826">
                  <c:v>1319.4431849079799</c:v>
                </c:pt>
                <c:pt idx="2827">
                  <c:v>1328.2600164446101</c:v>
                </c:pt>
                <c:pt idx="2828">
                  <c:v>1325.82671751112</c:v>
                </c:pt>
                <c:pt idx="2829">
                  <c:v>1332.41312272953</c:v>
                </c:pt>
                <c:pt idx="2830">
                  <c:v>1332.8738999011</c:v>
                </c:pt>
                <c:pt idx="2831">
                  <c:v>1332.63384521943</c:v>
                </c:pt>
                <c:pt idx="2832">
                  <c:v>1335.5402116067301</c:v>
                </c:pt>
                <c:pt idx="2833">
                  <c:v>1333.5088309775001</c:v>
                </c:pt>
                <c:pt idx="2834">
                  <c:v>1328.166766998</c:v>
                </c:pt>
                <c:pt idx="2835">
                  <c:v>1324.45595748659</c:v>
                </c:pt>
                <c:pt idx="2836">
                  <c:v>1314.15782519555</c:v>
                </c:pt>
                <c:pt idx="2837">
                  <c:v>1314.4136444684</c:v>
                </c:pt>
                <c:pt idx="2838">
                  <c:v>1314.5202156330699</c:v>
                </c:pt>
                <c:pt idx="2839">
                  <c:v>1319.67790566396</c:v>
                </c:pt>
                <c:pt idx="2840">
                  <c:v>1305.13607618115</c:v>
                </c:pt>
                <c:pt idx="2841">
                  <c:v>1312.6219942734399</c:v>
                </c:pt>
                <c:pt idx="2842">
                  <c:v>1330.35780450467</c:v>
                </c:pt>
                <c:pt idx="2843">
                  <c:v>1337.3848519984999</c:v>
                </c:pt>
                <c:pt idx="2844">
                  <c:v>1335.2478757428501</c:v>
                </c:pt>
                <c:pt idx="2845">
                  <c:v>1347.2399405423701</c:v>
                </c:pt>
                <c:pt idx="2846">
                  <c:v>1355.65801394953</c:v>
                </c:pt>
                <c:pt idx="2847">
                  <c:v>1360.4807433544399</c:v>
                </c:pt>
                <c:pt idx="2848">
                  <c:v>1363.6122103048399</c:v>
                </c:pt>
                <c:pt idx="2849">
                  <c:v>1361.2219952375101</c:v>
                </c:pt>
                <c:pt idx="2850">
                  <c:v>1356.62217549504</c:v>
                </c:pt>
                <c:pt idx="2851">
                  <c:v>1347.3234469306301</c:v>
                </c:pt>
                <c:pt idx="2852">
                  <c:v>1335.1025718293199</c:v>
                </c:pt>
                <c:pt idx="2853">
                  <c:v>1340.2028970117699</c:v>
                </c:pt>
                <c:pt idx="2854">
                  <c:v>1346.29496088412</c:v>
                </c:pt>
                <c:pt idx="2855">
                  <c:v>1357.1597984068501</c:v>
                </c:pt>
                <c:pt idx="2856">
                  <c:v>1342.0832364346099</c:v>
                </c:pt>
                <c:pt idx="2857">
                  <c:v>1348.6496379984001</c:v>
                </c:pt>
                <c:pt idx="2858">
                  <c:v>1337.7749798484399</c:v>
                </c:pt>
                <c:pt idx="2859">
                  <c:v>1329.4689919607299</c:v>
                </c:pt>
                <c:pt idx="2860">
                  <c:v>1328.97828255789</c:v>
                </c:pt>
                <c:pt idx="2861">
                  <c:v>1340.6769887722901</c:v>
                </c:pt>
                <c:pt idx="2862">
                  <c:v>1343.60106477968</c:v>
                </c:pt>
                <c:pt idx="2863">
                  <c:v>1333.26918783475</c:v>
                </c:pt>
                <c:pt idx="2864">
                  <c:v>1317.3655546294599</c:v>
                </c:pt>
                <c:pt idx="2865">
                  <c:v>1316.28072893986</c:v>
                </c:pt>
                <c:pt idx="2866">
                  <c:v>1320.4731360212299</c:v>
                </c:pt>
                <c:pt idx="2867">
                  <c:v>1325.6891571982701</c:v>
                </c:pt>
                <c:pt idx="2868">
                  <c:v>1331.10382250103</c:v>
                </c:pt>
                <c:pt idx="2869">
                  <c:v>1345.1973354244501</c:v>
                </c:pt>
                <c:pt idx="2870">
                  <c:v>1314.54587311554</c:v>
                </c:pt>
                <c:pt idx="2871">
                  <c:v>1312.9371638038499</c:v>
                </c:pt>
                <c:pt idx="2872">
                  <c:v>1300.16257425616</c:v>
                </c:pt>
                <c:pt idx="2873">
                  <c:v>1286.1679499644099</c:v>
                </c:pt>
                <c:pt idx="2874">
                  <c:v>1284.94428110133</c:v>
                </c:pt>
                <c:pt idx="2875">
                  <c:v>1279.55581046261</c:v>
                </c:pt>
                <c:pt idx="2876">
                  <c:v>1289.00253399285</c:v>
                </c:pt>
                <c:pt idx="2877">
                  <c:v>1270.9793285405799</c:v>
                </c:pt>
                <c:pt idx="2878">
                  <c:v>1271.8267687335899</c:v>
                </c:pt>
                <c:pt idx="2879">
                  <c:v>1287.8678051525101</c:v>
                </c:pt>
                <c:pt idx="2880">
                  <c:v>1265.4228916203101</c:v>
                </c:pt>
                <c:pt idx="2881">
                  <c:v>1267.63681346921</c:v>
                </c:pt>
                <c:pt idx="2882">
                  <c:v>1271.5032293730401</c:v>
                </c:pt>
                <c:pt idx="2883">
                  <c:v>1278.36326054099</c:v>
                </c:pt>
                <c:pt idx="2884">
                  <c:v>1295.518975709</c:v>
                </c:pt>
                <c:pt idx="2885">
                  <c:v>1287.13646767463</c:v>
                </c:pt>
                <c:pt idx="2886">
                  <c:v>1283.4991068751899</c:v>
                </c:pt>
                <c:pt idx="2887">
                  <c:v>1268.44519833196</c:v>
                </c:pt>
                <c:pt idx="2888">
                  <c:v>1280.0958110975</c:v>
                </c:pt>
                <c:pt idx="2889">
                  <c:v>1296.6732663840401</c:v>
                </c:pt>
                <c:pt idx="2890">
                  <c:v>1307.41101870186</c:v>
                </c:pt>
                <c:pt idx="2891">
                  <c:v>1320.63904926284</c:v>
                </c:pt>
                <c:pt idx="2892">
                  <c:v>1339.6687421618401</c:v>
                </c:pt>
                <c:pt idx="2893">
                  <c:v>1337.8765830112</c:v>
                </c:pt>
                <c:pt idx="2894">
                  <c:v>1339.22469917897</c:v>
                </c:pt>
                <c:pt idx="2895">
                  <c:v>1353.21733866417</c:v>
                </c:pt>
                <c:pt idx="2896">
                  <c:v>1343.8040173161901</c:v>
                </c:pt>
                <c:pt idx="2897">
                  <c:v>1319.4899965309701</c:v>
                </c:pt>
                <c:pt idx="2898">
                  <c:v>1313.6438820236101</c:v>
                </c:pt>
                <c:pt idx="2899">
                  <c:v>1317.72002777271</c:v>
                </c:pt>
                <c:pt idx="2900">
                  <c:v>1308.86789583362</c:v>
                </c:pt>
                <c:pt idx="2901">
                  <c:v>1316.14422456392</c:v>
                </c:pt>
                <c:pt idx="2902">
                  <c:v>1305.43569855787</c:v>
                </c:pt>
                <c:pt idx="2903">
                  <c:v>1326.7256638394799</c:v>
                </c:pt>
                <c:pt idx="2904">
                  <c:v>1325.83935067741</c:v>
                </c:pt>
                <c:pt idx="2905">
                  <c:v>1343.8011645428901</c:v>
                </c:pt>
                <c:pt idx="2906">
                  <c:v>1345.01580929546</c:v>
                </c:pt>
                <c:pt idx="2907">
                  <c:v>1337.4329897119501</c:v>
                </c:pt>
                <c:pt idx="2908">
                  <c:v>1331.9384614078199</c:v>
                </c:pt>
                <c:pt idx="2909">
                  <c:v>1304.88910980132</c:v>
                </c:pt>
                <c:pt idx="2910">
                  <c:v>1300.66786227793</c:v>
                </c:pt>
                <c:pt idx="2911">
                  <c:v>1292.2828050749199</c:v>
                </c:pt>
                <c:pt idx="2912">
                  <c:v>1286.9417622242199</c:v>
                </c:pt>
                <c:pt idx="2913">
                  <c:v>1254.04502273604</c:v>
                </c:pt>
                <c:pt idx="2914">
                  <c:v>1260.3405759182001</c:v>
                </c:pt>
                <c:pt idx="2915">
                  <c:v>1200.0703199822899</c:v>
                </c:pt>
                <c:pt idx="2916">
                  <c:v>1199.3752259093301</c:v>
                </c:pt>
                <c:pt idx="2917">
                  <c:v>1119.4609056086999</c:v>
                </c:pt>
                <c:pt idx="2918">
                  <c:v>1172.53368661727</c:v>
                </c:pt>
                <c:pt idx="2919">
                  <c:v>1120.7558079016301</c:v>
                </c:pt>
                <c:pt idx="2920">
                  <c:v>1172.6373572017101</c:v>
                </c:pt>
                <c:pt idx="2921">
                  <c:v>1178.81158163948</c:v>
                </c:pt>
                <c:pt idx="2922">
                  <c:v>1204.4868957634201</c:v>
                </c:pt>
                <c:pt idx="2923">
                  <c:v>1192.76133887126</c:v>
                </c:pt>
                <c:pt idx="2924">
                  <c:v>1193.88511426728</c:v>
                </c:pt>
                <c:pt idx="2925">
                  <c:v>1140.6469153801399</c:v>
                </c:pt>
                <c:pt idx="2926">
                  <c:v>1123.5264402304499</c:v>
                </c:pt>
                <c:pt idx="2927">
                  <c:v>1123.81999325935</c:v>
                </c:pt>
                <c:pt idx="2928">
                  <c:v>1162.351627903</c:v>
                </c:pt>
                <c:pt idx="2929">
                  <c:v>1177.60199303113</c:v>
                </c:pt>
                <c:pt idx="2930">
                  <c:v>1159.27012443082</c:v>
                </c:pt>
                <c:pt idx="2931">
                  <c:v>1176.8003727641801</c:v>
                </c:pt>
                <c:pt idx="2932">
                  <c:v>1210.0847867032201</c:v>
                </c:pt>
                <c:pt idx="2933">
                  <c:v>1212.92272063577</c:v>
                </c:pt>
                <c:pt idx="2934">
                  <c:v>1218.8936235941501</c:v>
                </c:pt>
                <c:pt idx="2935">
                  <c:v>1204.4198147463601</c:v>
                </c:pt>
                <c:pt idx="2936">
                  <c:v>1173.9659249189101</c:v>
                </c:pt>
                <c:pt idx="2937">
                  <c:v>1165.2394914474801</c:v>
                </c:pt>
                <c:pt idx="2938">
                  <c:v>1198.62486732773</c:v>
                </c:pt>
                <c:pt idx="2939">
                  <c:v>1185.89965978447</c:v>
                </c:pt>
                <c:pt idx="2940">
                  <c:v>1154.2335465931999</c:v>
                </c:pt>
                <c:pt idx="2941">
                  <c:v>1162.26552839494</c:v>
                </c:pt>
                <c:pt idx="2942">
                  <c:v>1172.8713477808501</c:v>
                </c:pt>
                <c:pt idx="2943">
                  <c:v>1188.6752091434</c:v>
                </c:pt>
                <c:pt idx="2944">
                  <c:v>1209.1116023196601</c:v>
                </c:pt>
                <c:pt idx="2945">
                  <c:v>1216.0141021821601</c:v>
                </c:pt>
                <c:pt idx="2946">
                  <c:v>1204.0899133943699</c:v>
                </c:pt>
                <c:pt idx="2947">
                  <c:v>1202.08777454909</c:v>
                </c:pt>
                <c:pt idx="2948">
                  <c:v>1166.7616075242499</c:v>
                </c:pt>
                <c:pt idx="2949">
                  <c:v>1129.5599641179499</c:v>
                </c:pt>
                <c:pt idx="2950">
                  <c:v>1136.4294055277501</c:v>
                </c:pt>
                <c:pt idx="2951">
                  <c:v>1162.9466485309099</c:v>
                </c:pt>
                <c:pt idx="2952">
                  <c:v>1175.3751666532901</c:v>
                </c:pt>
                <c:pt idx="2953">
                  <c:v>1151.0605677221299</c:v>
                </c:pt>
                <c:pt idx="2954">
                  <c:v>1160.3975230793701</c:v>
                </c:pt>
                <c:pt idx="2955">
                  <c:v>1131.4203600833</c:v>
                </c:pt>
                <c:pt idx="2956">
                  <c:v>1099.2272623210799</c:v>
                </c:pt>
                <c:pt idx="2957">
                  <c:v>1123.94674983663</c:v>
                </c:pt>
                <c:pt idx="2958">
                  <c:v>1144.03393877293</c:v>
                </c:pt>
                <c:pt idx="2959">
                  <c:v>1164.9729322733999</c:v>
                </c:pt>
                <c:pt idx="2960">
                  <c:v>1155.46413559441</c:v>
                </c:pt>
                <c:pt idx="2961">
                  <c:v>1194.8883240248099</c:v>
                </c:pt>
                <c:pt idx="2962">
                  <c:v>1195.53525595109</c:v>
                </c:pt>
                <c:pt idx="2963">
                  <c:v>1207.2540782431299</c:v>
                </c:pt>
                <c:pt idx="2964">
                  <c:v>1203.65855254029</c:v>
                </c:pt>
                <c:pt idx="2965">
                  <c:v>1224.57700976397</c:v>
                </c:pt>
                <c:pt idx="2966">
                  <c:v>1200.85841410181</c:v>
                </c:pt>
                <c:pt idx="2967">
                  <c:v>1225.3783883435699</c:v>
                </c:pt>
                <c:pt idx="2968">
                  <c:v>1209.8811967321301</c:v>
                </c:pt>
                <c:pt idx="2969">
                  <c:v>1215.3898549590201</c:v>
                </c:pt>
                <c:pt idx="2970">
                  <c:v>1238.24990197184</c:v>
                </c:pt>
                <c:pt idx="2971">
                  <c:v>1254.1948349596</c:v>
                </c:pt>
                <c:pt idx="2972">
                  <c:v>1229.0500974327799</c:v>
                </c:pt>
                <c:pt idx="2973">
                  <c:v>1242.00017717524</c:v>
                </c:pt>
                <c:pt idx="2974">
                  <c:v>1284.59095475392</c:v>
                </c:pt>
                <c:pt idx="2975">
                  <c:v>1285.08641578072</c:v>
                </c:pt>
                <c:pt idx="2976">
                  <c:v>1253.29626445744</c:v>
                </c:pt>
                <c:pt idx="2977">
                  <c:v>1218.27700155969</c:v>
                </c:pt>
                <c:pt idx="2978">
                  <c:v>1237.90253243644</c:v>
                </c:pt>
                <c:pt idx="2979">
                  <c:v>1261.1548538346899</c:v>
                </c:pt>
                <c:pt idx="2980">
                  <c:v>1253.2271487355199</c:v>
                </c:pt>
                <c:pt idx="2981">
                  <c:v>1261.1204787966301</c:v>
                </c:pt>
                <c:pt idx="2982">
                  <c:v>1275.92436914976</c:v>
                </c:pt>
                <c:pt idx="2983">
                  <c:v>1229.0955495414</c:v>
                </c:pt>
                <c:pt idx="2984">
                  <c:v>1239.6889260739699</c:v>
                </c:pt>
                <c:pt idx="2985">
                  <c:v>1263.85458532181</c:v>
                </c:pt>
                <c:pt idx="2986">
                  <c:v>1251.78137544275</c:v>
                </c:pt>
                <c:pt idx="2987">
                  <c:v>1257.8123005467201</c:v>
                </c:pt>
                <c:pt idx="2988">
                  <c:v>1236.91376761326</c:v>
                </c:pt>
                <c:pt idx="2989">
                  <c:v>1216.12516559235</c:v>
                </c:pt>
                <c:pt idx="2990">
                  <c:v>1215.65320343698</c:v>
                </c:pt>
                <c:pt idx="2991">
                  <c:v>1192.98277688186</c:v>
                </c:pt>
                <c:pt idx="2992">
                  <c:v>1188.0356110278501</c:v>
                </c:pt>
                <c:pt idx="2993">
                  <c:v>1161.79068074733</c:v>
                </c:pt>
                <c:pt idx="2994">
                  <c:v>1158.6668527327499</c:v>
                </c:pt>
                <c:pt idx="2995">
                  <c:v>1192.5464675369301</c:v>
                </c:pt>
                <c:pt idx="2996">
                  <c:v>1195.19345526598</c:v>
                </c:pt>
                <c:pt idx="2997">
                  <c:v>1246.9600670741199</c:v>
                </c:pt>
                <c:pt idx="2998">
                  <c:v>1244.58299115719</c:v>
                </c:pt>
                <c:pt idx="2999">
                  <c:v>1244.2780241212599</c:v>
                </c:pt>
                <c:pt idx="3000">
                  <c:v>1257.08114520411</c:v>
                </c:pt>
                <c:pt idx="3001">
                  <c:v>1258.4702616684301</c:v>
                </c:pt>
                <c:pt idx="3002">
                  <c:v>1261.00870681792</c:v>
                </c:pt>
                <c:pt idx="3003">
                  <c:v>1234.3526582981101</c:v>
                </c:pt>
                <c:pt idx="3004">
                  <c:v>1255.1920117150701</c:v>
                </c:pt>
                <c:pt idx="3005">
                  <c:v>1236.47046768375</c:v>
                </c:pt>
                <c:pt idx="3006">
                  <c:v>1225.73354852383</c:v>
                </c:pt>
                <c:pt idx="3007">
                  <c:v>1211.8184239745599</c:v>
                </c:pt>
                <c:pt idx="3008">
                  <c:v>1215.7522110811601</c:v>
                </c:pt>
                <c:pt idx="3009">
                  <c:v>1219.65717322312</c:v>
                </c:pt>
                <c:pt idx="3010">
                  <c:v>1205.3512207372401</c:v>
                </c:pt>
                <c:pt idx="3011">
                  <c:v>1241.3045074491499</c:v>
                </c:pt>
                <c:pt idx="3012">
                  <c:v>1243.7159699450399</c:v>
                </c:pt>
                <c:pt idx="3013">
                  <c:v>1254.0004330429199</c:v>
                </c:pt>
                <c:pt idx="3014">
                  <c:v>1265.33256699346</c:v>
                </c:pt>
                <c:pt idx="3015">
                  <c:v>1265.4325754065201</c:v>
                </c:pt>
                <c:pt idx="3016">
                  <c:v>1249.6394313237399</c:v>
                </c:pt>
                <c:pt idx="3017">
                  <c:v>1263.0155589456599</c:v>
                </c:pt>
                <c:pt idx="3018">
                  <c:v>1257.60480453436</c:v>
                </c:pt>
                <c:pt idx="3019">
                  <c:v>1277.06067829823</c:v>
                </c:pt>
                <c:pt idx="3020">
                  <c:v>1277.3006891703601</c:v>
                </c:pt>
                <c:pt idx="3021">
                  <c:v>1281.0562947277499</c:v>
                </c:pt>
                <c:pt idx="3022">
                  <c:v>1277.80741771624</c:v>
                </c:pt>
                <c:pt idx="3023">
                  <c:v>1280.70164079861</c:v>
                </c:pt>
                <c:pt idx="3024">
                  <c:v>1292.0788351581</c:v>
                </c:pt>
                <c:pt idx="3025">
                  <c:v>1292.4755883284799</c:v>
                </c:pt>
                <c:pt idx="3026">
                  <c:v>1295.50372768838</c:v>
                </c:pt>
                <c:pt idx="3027">
                  <c:v>1289.0924068567999</c:v>
                </c:pt>
                <c:pt idx="3028">
                  <c:v>1293.6678077991301</c:v>
                </c:pt>
                <c:pt idx="3029">
                  <c:v>1308.0369060676501</c:v>
                </c:pt>
                <c:pt idx="3030">
                  <c:v>1314.50113195671</c:v>
                </c:pt>
                <c:pt idx="3031">
                  <c:v>1315.3836870601499</c:v>
                </c:pt>
                <c:pt idx="3032">
                  <c:v>1316.00434988347</c:v>
                </c:pt>
                <c:pt idx="3033">
                  <c:v>1314.6545818212201</c:v>
                </c:pt>
                <c:pt idx="3034">
                  <c:v>1326.04655686965</c:v>
                </c:pt>
                <c:pt idx="3035">
                  <c:v>1318.42979836891</c:v>
                </c:pt>
                <c:pt idx="3036">
                  <c:v>1316.32767891042</c:v>
                </c:pt>
                <c:pt idx="3037">
                  <c:v>1313.0137549640201</c:v>
                </c:pt>
                <c:pt idx="3038">
                  <c:v>1312.40959743231</c:v>
                </c:pt>
                <c:pt idx="3039">
                  <c:v>1324.0890918195701</c:v>
                </c:pt>
                <c:pt idx="3040">
                  <c:v>1325.54104227516</c:v>
                </c:pt>
                <c:pt idx="3041">
                  <c:v>1344.90213867788</c:v>
                </c:pt>
                <c:pt idx="3042">
                  <c:v>1344.3340021991201</c:v>
                </c:pt>
                <c:pt idx="3043">
                  <c:v>1347.0481477687499</c:v>
                </c:pt>
                <c:pt idx="3044">
                  <c:v>1349.9595715273199</c:v>
                </c:pt>
                <c:pt idx="3045">
                  <c:v>1351.94763997104</c:v>
                </c:pt>
                <c:pt idx="3046">
                  <c:v>1342.6405892550699</c:v>
                </c:pt>
                <c:pt idx="3047">
                  <c:v>1351.77154348096</c:v>
                </c:pt>
                <c:pt idx="3048">
                  <c:v>1350.4991385769199</c:v>
                </c:pt>
                <c:pt idx="3049">
                  <c:v>1343.22849068804</c:v>
                </c:pt>
                <c:pt idx="3050">
                  <c:v>1358.0440568353899</c:v>
                </c:pt>
                <c:pt idx="3051">
                  <c:v>1361.2273843032301</c:v>
                </c:pt>
                <c:pt idx="3052">
                  <c:v>1362.20573343709</c:v>
                </c:pt>
                <c:pt idx="3053">
                  <c:v>1357.65583579022</c:v>
                </c:pt>
                <c:pt idx="3054">
                  <c:v>1363.4600253937499</c:v>
                </c:pt>
                <c:pt idx="3055">
                  <c:v>1365.7430124841701</c:v>
                </c:pt>
                <c:pt idx="3056">
                  <c:v>1367.58658530413</c:v>
                </c:pt>
                <c:pt idx="3057">
                  <c:v>1372.1751679080801</c:v>
                </c:pt>
                <c:pt idx="3058">
                  <c:v>1365.6827155607</c:v>
                </c:pt>
                <c:pt idx="3059">
                  <c:v>1374.0864106701799</c:v>
                </c:pt>
                <c:pt idx="3060">
                  <c:v>1369.62794023481</c:v>
                </c:pt>
                <c:pt idx="3061">
                  <c:v>1364.3349676002199</c:v>
                </c:pt>
                <c:pt idx="3062">
                  <c:v>1343.3598673812401</c:v>
                </c:pt>
                <c:pt idx="3063">
                  <c:v>1352.6264863502399</c:v>
                </c:pt>
                <c:pt idx="3064">
                  <c:v>1365.90919523566</c:v>
                </c:pt>
                <c:pt idx="3065">
                  <c:v>1370.8656717156</c:v>
                </c:pt>
                <c:pt idx="3066">
                  <c:v>1371.09445080667</c:v>
                </c:pt>
                <c:pt idx="3067">
                  <c:v>1395.9472384773001</c:v>
                </c:pt>
                <c:pt idx="3068">
                  <c:v>1394.2781049804601</c:v>
                </c:pt>
                <c:pt idx="3069">
                  <c:v>1402.5980308455801</c:v>
                </c:pt>
                <c:pt idx="3070">
                  <c:v>1404.1724572933199</c:v>
                </c:pt>
                <c:pt idx="3071">
                  <c:v>1409.7462979837401</c:v>
                </c:pt>
                <c:pt idx="3072">
                  <c:v>1405.5173994992199</c:v>
                </c:pt>
                <c:pt idx="3073">
                  <c:v>1402.89493984764</c:v>
                </c:pt>
                <c:pt idx="3074">
                  <c:v>1392.7845207704099</c:v>
                </c:pt>
                <c:pt idx="3075">
                  <c:v>1397.10760727974</c:v>
                </c:pt>
                <c:pt idx="3076">
                  <c:v>1416.51243464506</c:v>
                </c:pt>
                <c:pt idx="3077">
                  <c:v>1412.51602395653</c:v>
                </c:pt>
                <c:pt idx="3078">
                  <c:v>1405.5423630995799</c:v>
                </c:pt>
                <c:pt idx="3079">
                  <c:v>1403.2768255630201</c:v>
                </c:pt>
                <c:pt idx="3080">
                  <c:v>1408.46786041942</c:v>
                </c:pt>
                <c:pt idx="3081">
                  <c:v>1419.0437900545101</c:v>
                </c:pt>
                <c:pt idx="3082">
                  <c:v>1413.3805906119101</c:v>
                </c:pt>
                <c:pt idx="3083">
                  <c:v>1398.95858061848</c:v>
                </c:pt>
                <c:pt idx="3084">
                  <c:v>1398.0841461719599</c:v>
                </c:pt>
                <c:pt idx="3085">
                  <c:v>1382.20213711054</c:v>
                </c:pt>
                <c:pt idx="3086">
                  <c:v>1358.5937652694799</c:v>
                </c:pt>
                <c:pt idx="3087">
                  <c:v>1368.7053855597501</c:v>
                </c:pt>
                <c:pt idx="3088">
                  <c:v>1387.5653590519</c:v>
                </c:pt>
                <c:pt idx="3089">
                  <c:v>1370.2613392054</c:v>
                </c:pt>
                <c:pt idx="3090">
                  <c:v>1369.5688762581999</c:v>
                </c:pt>
                <c:pt idx="3091">
                  <c:v>1390.7795833759999</c:v>
                </c:pt>
                <c:pt idx="3092">
                  <c:v>1385.14224021266</c:v>
                </c:pt>
                <c:pt idx="3093">
                  <c:v>1376.91956322291</c:v>
                </c:pt>
                <c:pt idx="3094">
                  <c:v>1378.5329996063699</c:v>
                </c:pt>
                <c:pt idx="3095">
                  <c:v>1366.9434730262001</c:v>
                </c:pt>
                <c:pt idx="3096">
                  <c:v>1371.9710152604</c:v>
                </c:pt>
                <c:pt idx="3097">
                  <c:v>1390.6931497188</c:v>
                </c:pt>
                <c:pt idx="3098">
                  <c:v>1399.98038952365</c:v>
                </c:pt>
                <c:pt idx="3099">
                  <c:v>1403.3580693598899</c:v>
                </c:pt>
                <c:pt idx="3100">
                  <c:v>1397.91199585765</c:v>
                </c:pt>
                <c:pt idx="3101">
                  <c:v>1405.82366051433</c:v>
                </c:pt>
                <c:pt idx="3102">
                  <c:v>1402.3051629553399</c:v>
                </c:pt>
                <c:pt idx="3103">
                  <c:v>1391.5710668919801</c:v>
                </c:pt>
                <c:pt idx="3104">
                  <c:v>1369.0982171543601</c:v>
                </c:pt>
                <c:pt idx="3105">
                  <c:v>1369.58348094343</c:v>
                </c:pt>
                <c:pt idx="3106">
                  <c:v>1363.7222366732101</c:v>
                </c:pt>
                <c:pt idx="3107">
                  <c:v>1354.5760546694</c:v>
                </c:pt>
                <c:pt idx="3108">
                  <c:v>1357.99202711457</c:v>
                </c:pt>
                <c:pt idx="3109">
                  <c:v>1353.39156823181</c:v>
                </c:pt>
                <c:pt idx="3110">
                  <c:v>1338.34793824229</c:v>
                </c:pt>
                <c:pt idx="3111">
                  <c:v>1330.66029747629</c:v>
                </c:pt>
                <c:pt idx="3112">
                  <c:v>1324.8030657142899</c:v>
                </c:pt>
                <c:pt idx="3113">
                  <c:v>1304.8628868247999</c:v>
                </c:pt>
                <c:pt idx="3114">
                  <c:v>1295.21999753112</c:v>
                </c:pt>
                <c:pt idx="3115">
                  <c:v>1315.9886389159101</c:v>
                </c:pt>
                <c:pt idx="3116">
                  <c:v>1316.62754261188</c:v>
                </c:pt>
                <c:pt idx="3117">
                  <c:v>1318.8577808867201</c:v>
                </c:pt>
                <c:pt idx="3118">
                  <c:v>1320.67905318065</c:v>
                </c:pt>
                <c:pt idx="3119">
                  <c:v>1317.8211739563601</c:v>
                </c:pt>
                <c:pt idx="3120">
                  <c:v>1332.41912063168</c:v>
                </c:pt>
                <c:pt idx="3121">
                  <c:v>1313.3200524824299</c:v>
                </c:pt>
                <c:pt idx="3122">
                  <c:v>1310.32900722607</c:v>
                </c:pt>
                <c:pt idx="3123">
                  <c:v>1278.04462208567</c:v>
                </c:pt>
                <c:pt idx="3124">
                  <c:v>1278.17701690389</c:v>
                </c:pt>
                <c:pt idx="3125">
                  <c:v>1285.49722905779</c:v>
                </c:pt>
                <c:pt idx="3126">
                  <c:v>1315.1307242125399</c:v>
                </c:pt>
                <c:pt idx="3127">
                  <c:v>1314.9860534977099</c:v>
                </c:pt>
                <c:pt idx="3128">
                  <c:v>1325.6554737536801</c:v>
                </c:pt>
                <c:pt idx="3129">
                  <c:v>1308.93269777823</c:v>
                </c:pt>
                <c:pt idx="3130">
                  <c:v>1324.1761896681301</c:v>
                </c:pt>
                <c:pt idx="3131">
                  <c:v>1314.88088014665</c:v>
                </c:pt>
                <c:pt idx="3132">
                  <c:v>1329.09948599826</c:v>
                </c:pt>
                <c:pt idx="3133">
                  <c:v>1342.8353277134499</c:v>
                </c:pt>
                <c:pt idx="3134">
                  <c:v>1344.77666618851</c:v>
                </c:pt>
                <c:pt idx="3135">
                  <c:v>1357.9837179523599</c:v>
                </c:pt>
                <c:pt idx="3136">
                  <c:v>1355.69416085643</c:v>
                </c:pt>
                <c:pt idx="3137">
                  <c:v>1325.51372565574</c:v>
                </c:pt>
                <c:pt idx="3138">
                  <c:v>1335.0203627184801</c:v>
                </c:pt>
                <c:pt idx="3139">
                  <c:v>1313.7181189676401</c:v>
                </c:pt>
                <c:pt idx="3140">
                  <c:v>1319.98503693718</c:v>
                </c:pt>
                <c:pt idx="3141">
                  <c:v>1331.8530946475801</c:v>
                </c:pt>
                <c:pt idx="3142">
                  <c:v>1329.04412176356</c:v>
                </c:pt>
                <c:pt idx="3143">
                  <c:v>1362.1587454406599</c:v>
                </c:pt>
                <c:pt idx="3144">
                  <c:v>1365.5134260514301</c:v>
                </c:pt>
                <c:pt idx="3145">
                  <c:v>1374.01565979469</c:v>
                </c:pt>
                <c:pt idx="3146">
                  <c:v>1367.5821797665201</c:v>
                </c:pt>
                <c:pt idx="3147">
                  <c:v>1354.67613794982</c:v>
                </c:pt>
                <c:pt idx="3148">
                  <c:v>1352.45660183419</c:v>
                </c:pt>
                <c:pt idx="3149">
                  <c:v>1341.4744378589701</c:v>
                </c:pt>
                <c:pt idx="3150">
                  <c:v>1341.45467968918</c:v>
                </c:pt>
                <c:pt idx="3151">
                  <c:v>1334.7567741868299</c:v>
                </c:pt>
                <c:pt idx="3152">
                  <c:v>1356.7840645935501</c:v>
                </c:pt>
                <c:pt idx="3153">
                  <c:v>1353.64381035833</c:v>
                </c:pt>
                <c:pt idx="3154">
                  <c:v>1363.67388091259</c:v>
                </c:pt>
                <c:pt idx="3155">
                  <c:v>1372.78139103539</c:v>
                </c:pt>
                <c:pt idx="3156">
                  <c:v>1376.51316723989</c:v>
                </c:pt>
                <c:pt idx="3157">
                  <c:v>1362.6596728899699</c:v>
                </c:pt>
                <c:pt idx="3158">
                  <c:v>1350.5169679277799</c:v>
                </c:pt>
                <c:pt idx="3159">
                  <c:v>1338.31397409856</c:v>
                </c:pt>
                <c:pt idx="3160">
                  <c:v>1337.88828221176</c:v>
                </c:pt>
                <c:pt idx="3161">
                  <c:v>1360.0237083090699</c:v>
                </c:pt>
                <c:pt idx="3162">
                  <c:v>1385.9700476701801</c:v>
                </c:pt>
                <c:pt idx="3163">
                  <c:v>1385.3006177459599</c:v>
                </c:pt>
                <c:pt idx="3164">
                  <c:v>1379.3239167787001</c:v>
                </c:pt>
                <c:pt idx="3165">
                  <c:v>1375.13630741613</c:v>
                </c:pt>
                <c:pt idx="3166">
                  <c:v>1364.99808408427</c:v>
                </c:pt>
                <c:pt idx="3167">
                  <c:v>1390.9893189724</c:v>
                </c:pt>
                <c:pt idx="3168">
                  <c:v>1394.2274347236901</c:v>
                </c:pt>
                <c:pt idx="3169">
                  <c:v>1401.34632596751</c:v>
                </c:pt>
                <c:pt idx="3170">
                  <c:v>1402.2203832632399</c:v>
                </c:pt>
                <c:pt idx="3171">
                  <c:v>1402.79598919612</c:v>
                </c:pt>
                <c:pt idx="3172">
                  <c:v>1405.8678239333699</c:v>
                </c:pt>
                <c:pt idx="3173">
                  <c:v>1404.1088234638401</c:v>
                </c:pt>
                <c:pt idx="3174">
                  <c:v>1403.9272510107</c:v>
                </c:pt>
                <c:pt idx="3175">
                  <c:v>1405.5270043652799</c:v>
                </c:pt>
                <c:pt idx="3176">
                  <c:v>1415.5143665929199</c:v>
                </c:pt>
                <c:pt idx="3177">
                  <c:v>1418.1627454034799</c:v>
                </c:pt>
                <c:pt idx="3178">
                  <c:v>1418.13359016391</c:v>
                </c:pt>
                <c:pt idx="3179">
                  <c:v>1413.17135709129</c:v>
                </c:pt>
                <c:pt idx="3180">
                  <c:v>1413.4933065823</c:v>
                </c:pt>
                <c:pt idx="3181">
                  <c:v>1402.08294144107</c:v>
                </c:pt>
                <c:pt idx="3182">
                  <c:v>1411.12666335945</c:v>
                </c:pt>
                <c:pt idx="3183">
                  <c:v>1410.43511442872</c:v>
                </c:pt>
                <c:pt idx="3184">
                  <c:v>1409.2993408090099</c:v>
                </c:pt>
                <c:pt idx="3185">
                  <c:v>1410.4893829682101</c:v>
                </c:pt>
                <c:pt idx="3186">
                  <c:v>1399.4827777101</c:v>
                </c:pt>
                <c:pt idx="3187">
                  <c:v>1406.5756688014301</c:v>
                </c:pt>
                <c:pt idx="3188">
                  <c:v>1404.93943798246</c:v>
                </c:pt>
                <c:pt idx="3189">
                  <c:v>1403.4353308760101</c:v>
                </c:pt>
                <c:pt idx="3190">
                  <c:v>1432.1151883208299</c:v>
                </c:pt>
                <c:pt idx="3191">
                  <c:v>1437.9171963392801</c:v>
                </c:pt>
                <c:pt idx="3192">
                  <c:v>1429.0837419770601</c:v>
                </c:pt>
                <c:pt idx="3193">
                  <c:v>1433.56475719897</c:v>
                </c:pt>
                <c:pt idx="3194">
                  <c:v>1436.5634554696001</c:v>
                </c:pt>
                <c:pt idx="3195">
                  <c:v>1459.98774684411</c:v>
                </c:pt>
                <c:pt idx="3196">
                  <c:v>1465.7738709687201</c:v>
                </c:pt>
                <c:pt idx="3197">
                  <c:v>1461.1885139306801</c:v>
                </c:pt>
                <c:pt idx="3198">
                  <c:v>1459.3198269437501</c:v>
                </c:pt>
                <c:pt idx="3199">
                  <c:v>1461.0530410594199</c:v>
                </c:pt>
                <c:pt idx="3200">
                  <c:v>1460.26190548928</c:v>
                </c:pt>
                <c:pt idx="3201">
                  <c:v>1460.1513389352399</c:v>
                </c:pt>
                <c:pt idx="3202">
                  <c:v>1456.88597025474</c:v>
                </c:pt>
                <c:pt idx="3203">
                  <c:v>1441.58990472448</c:v>
                </c:pt>
                <c:pt idx="3204">
                  <c:v>1433.3158697389399</c:v>
                </c:pt>
                <c:pt idx="3205">
                  <c:v>1447.1541235745301</c:v>
                </c:pt>
                <c:pt idx="3206">
                  <c:v>1440.67450263613</c:v>
                </c:pt>
                <c:pt idx="3207">
                  <c:v>1444.48731731625</c:v>
                </c:pt>
                <c:pt idx="3208">
                  <c:v>1445.75430348383</c:v>
                </c:pt>
                <c:pt idx="3209">
                  <c:v>1450.9948494184</c:v>
                </c:pt>
                <c:pt idx="3210">
                  <c:v>1461.3978230570699</c:v>
                </c:pt>
                <c:pt idx="3211">
                  <c:v>1460.92655539356</c:v>
                </c:pt>
                <c:pt idx="3212">
                  <c:v>1455.87581650487</c:v>
                </c:pt>
                <c:pt idx="3213">
                  <c:v>1441.4843376174599</c:v>
                </c:pt>
                <c:pt idx="3214">
                  <c:v>1432.56252429809</c:v>
                </c:pt>
                <c:pt idx="3215">
                  <c:v>1432.8436052888401</c:v>
                </c:pt>
                <c:pt idx="3216">
                  <c:v>1428.58938834684</c:v>
                </c:pt>
                <c:pt idx="3217">
                  <c:v>1440.1265089825599</c:v>
                </c:pt>
                <c:pt idx="3218">
                  <c:v>1454.9215847154801</c:v>
                </c:pt>
                <c:pt idx="3219">
                  <c:v>1460.9105401648401</c:v>
                </c:pt>
                <c:pt idx="3220">
                  <c:v>1457.34202888604</c:v>
                </c:pt>
                <c:pt idx="3221">
                  <c:v>1433.18718762097</c:v>
                </c:pt>
                <c:pt idx="3222">
                  <c:v>1433.81924857889</c:v>
                </c:pt>
                <c:pt idx="3223">
                  <c:v>1413.10911431822</c:v>
                </c:pt>
                <c:pt idx="3224">
                  <c:v>1408.7516801864699</c:v>
                </c:pt>
                <c:pt idx="3225">
                  <c:v>1412.9709809245001</c:v>
                </c:pt>
                <c:pt idx="3226">
                  <c:v>1411.9403181371199</c:v>
                </c:pt>
                <c:pt idx="3227">
                  <c:v>1412.15797275045</c:v>
                </c:pt>
                <c:pt idx="3228">
                  <c:v>1427.5897417646199</c:v>
                </c:pt>
                <c:pt idx="3229">
                  <c:v>1414.1977474023599</c:v>
                </c:pt>
                <c:pt idx="3230">
                  <c:v>1417.2551473888</c:v>
                </c:pt>
                <c:pt idx="3231">
                  <c:v>1428.3893578152899</c:v>
                </c:pt>
                <c:pt idx="3232">
                  <c:v>1394.53094702312</c:v>
                </c:pt>
                <c:pt idx="3233">
                  <c:v>1377.5058616900899</c:v>
                </c:pt>
                <c:pt idx="3234">
                  <c:v>1379.8495444571799</c:v>
                </c:pt>
                <c:pt idx="3235">
                  <c:v>1380.02878497654</c:v>
                </c:pt>
                <c:pt idx="3236">
                  <c:v>1374.52600671356</c:v>
                </c:pt>
                <c:pt idx="3237">
                  <c:v>1355.48715884384</c:v>
                </c:pt>
                <c:pt idx="3238">
                  <c:v>1353.32642730163</c:v>
                </c:pt>
                <c:pt idx="3239">
                  <c:v>1359.8763897690601</c:v>
                </c:pt>
                <c:pt idx="3240">
                  <c:v>1386.8855813026901</c:v>
                </c:pt>
                <c:pt idx="3241">
                  <c:v>1387.81205596892</c:v>
                </c:pt>
                <c:pt idx="3242">
                  <c:v>1391.0262738909601</c:v>
                </c:pt>
                <c:pt idx="3243">
                  <c:v>1409.15492561264</c:v>
                </c:pt>
                <c:pt idx="3244">
                  <c:v>1406.29307068396</c:v>
                </c:pt>
                <c:pt idx="3245">
                  <c:v>1398.94301675611</c:v>
                </c:pt>
                <c:pt idx="3246">
                  <c:v>1409.93442047142</c:v>
                </c:pt>
                <c:pt idx="3247">
                  <c:v>1415.9545686659901</c:v>
                </c:pt>
                <c:pt idx="3248">
                  <c:v>1416.18156991763</c:v>
                </c:pt>
                <c:pt idx="3249">
                  <c:v>1409.4580174386199</c:v>
                </c:pt>
                <c:pt idx="3250">
                  <c:v>1407.0475023752599</c:v>
                </c:pt>
                <c:pt idx="3251">
                  <c:v>1409.2771899169099</c:v>
                </c:pt>
                <c:pt idx="3252">
                  <c:v>1413.9423112633301</c:v>
                </c:pt>
                <c:pt idx="3253">
                  <c:v>1418.0747499121901</c:v>
                </c:pt>
                <c:pt idx="3254">
                  <c:v>1418.5455034653601</c:v>
                </c:pt>
                <c:pt idx="3255">
                  <c:v>1427.8394909318499</c:v>
                </c:pt>
                <c:pt idx="3256">
                  <c:v>1428.4763143744699</c:v>
                </c:pt>
                <c:pt idx="3257">
                  <c:v>1419.4476268732401</c:v>
                </c:pt>
                <c:pt idx="3258">
                  <c:v>1413.5791030128501</c:v>
                </c:pt>
                <c:pt idx="3259">
                  <c:v>1430.3608904574301</c:v>
                </c:pt>
                <c:pt idx="3260">
                  <c:v>1446.7878297340999</c:v>
                </c:pt>
                <c:pt idx="3261">
                  <c:v>1435.8107142454201</c:v>
                </c:pt>
                <c:pt idx="3262">
                  <c:v>1443.6929070189201</c:v>
                </c:pt>
                <c:pt idx="3263">
                  <c:v>1430.14842641121</c:v>
                </c:pt>
                <c:pt idx="3264">
                  <c:v>1426.66238037279</c:v>
                </c:pt>
                <c:pt idx="3265">
                  <c:v>1419.8264444470301</c:v>
                </c:pt>
                <c:pt idx="3266">
                  <c:v>1418.09646769089</c:v>
                </c:pt>
                <c:pt idx="3267">
                  <c:v>1402.42841551831</c:v>
                </c:pt>
                <c:pt idx="3268">
                  <c:v>1426.18797808056</c:v>
                </c:pt>
                <c:pt idx="3269">
                  <c:v>1462.4207401885601</c:v>
                </c:pt>
                <c:pt idx="3270">
                  <c:v>1459.3655685538399</c:v>
                </c:pt>
                <c:pt idx="3271">
                  <c:v>1466.46665884964</c:v>
                </c:pt>
                <c:pt idx="3272">
                  <c:v>1461.89150751644</c:v>
                </c:pt>
                <c:pt idx="3273">
                  <c:v>1457.1476226862601</c:v>
                </c:pt>
                <c:pt idx="3274">
                  <c:v>1461.02159208327</c:v>
                </c:pt>
                <c:pt idx="3275">
                  <c:v>1472.1225834695299</c:v>
                </c:pt>
                <c:pt idx="3276">
                  <c:v>1472.0541180103401</c:v>
                </c:pt>
                <c:pt idx="3277">
                  <c:v>1470.67849444946</c:v>
                </c:pt>
                <c:pt idx="3278">
                  <c:v>1472.3415331623501</c:v>
                </c:pt>
                <c:pt idx="3279">
                  <c:v>1472.62971838966</c:v>
                </c:pt>
                <c:pt idx="3280">
                  <c:v>1480.9392159848401</c:v>
                </c:pt>
                <c:pt idx="3281">
                  <c:v>1485.97642131009</c:v>
                </c:pt>
                <c:pt idx="3282">
                  <c:v>1492.55785259906</c:v>
                </c:pt>
                <c:pt idx="3283">
                  <c:v>1494.80751061878</c:v>
                </c:pt>
                <c:pt idx="3284">
                  <c:v>1494.81529539143</c:v>
                </c:pt>
                <c:pt idx="3285">
                  <c:v>1502.95841114787</c:v>
                </c:pt>
                <c:pt idx="3286">
                  <c:v>1500.17506789512</c:v>
                </c:pt>
                <c:pt idx="3287">
                  <c:v>1507.83989802987</c:v>
                </c:pt>
                <c:pt idx="3288">
                  <c:v>1501.9635193562799</c:v>
                </c:pt>
                <c:pt idx="3289">
                  <c:v>1498.11092552077</c:v>
                </c:pt>
                <c:pt idx="3290">
                  <c:v>1513.1739424918901</c:v>
                </c:pt>
                <c:pt idx="3291">
                  <c:v>1495.7110884275201</c:v>
                </c:pt>
                <c:pt idx="3292">
                  <c:v>1511.28772673818</c:v>
                </c:pt>
                <c:pt idx="3293">
                  <c:v>1512.1181543292701</c:v>
                </c:pt>
                <c:pt idx="3294">
                  <c:v>1509.39373660757</c:v>
                </c:pt>
                <c:pt idx="3295">
                  <c:v>1517.92692820607</c:v>
                </c:pt>
                <c:pt idx="3296">
                  <c:v>1517.00921913141</c:v>
                </c:pt>
                <c:pt idx="3297">
                  <c:v>1519.4272854957801</c:v>
                </c:pt>
                <c:pt idx="3298">
                  <c:v>1520.3313674301701</c:v>
                </c:pt>
                <c:pt idx="3299">
                  <c:v>1521.38094292456</c:v>
                </c:pt>
                <c:pt idx="3300">
                  <c:v>1519.7941883174501</c:v>
                </c:pt>
                <c:pt idx="3301">
                  <c:v>1530.94168419742</c:v>
                </c:pt>
                <c:pt idx="3302">
                  <c:v>1511.9543769305201</c:v>
                </c:pt>
                <c:pt idx="3303">
                  <c:v>1502.41947274634</c:v>
                </c:pt>
                <c:pt idx="3304">
                  <c:v>1515.6005799854299</c:v>
                </c:pt>
                <c:pt idx="3305">
                  <c:v>1487.84809094704</c:v>
                </c:pt>
                <c:pt idx="3306">
                  <c:v>1496.9434117278499</c:v>
                </c:pt>
                <c:pt idx="3307">
                  <c:v>1515.9853848821599</c:v>
                </c:pt>
                <c:pt idx="3308">
                  <c:v>1514.6782675378399</c:v>
                </c:pt>
                <c:pt idx="3309">
                  <c:v>1518.19997710692</c:v>
                </c:pt>
                <c:pt idx="3310">
                  <c:v>1525.20058005736</c:v>
                </c:pt>
                <c:pt idx="3311">
                  <c:v>1539.7925063856001</c:v>
                </c:pt>
                <c:pt idx="3312">
                  <c:v>1541.4589066502999</c:v>
                </c:pt>
                <c:pt idx="3313">
                  <c:v>1544.2593528247</c:v>
                </c:pt>
                <c:pt idx="3314">
                  <c:v>1551.1791679918099</c:v>
                </c:pt>
                <c:pt idx="3315">
                  <c:v>1556.2243114749699</c:v>
                </c:pt>
                <c:pt idx="3316">
                  <c:v>1552.47870169464</c:v>
                </c:pt>
                <c:pt idx="3317">
                  <c:v>1554.5184128676201</c:v>
                </c:pt>
                <c:pt idx="3318">
                  <c:v>1563.2337480579499</c:v>
                </c:pt>
                <c:pt idx="3319">
                  <c:v>1560.6960949567399</c:v>
                </c:pt>
                <c:pt idx="3320">
                  <c:v>1552.10233227255</c:v>
                </c:pt>
                <c:pt idx="3321">
                  <c:v>1548.34185893413</c:v>
                </c:pt>
                <c:pt idx="3322">
                  <c:v>1558.71152200337</c:v>
                </c:pt>
                <c:pt idx="3323">
                  <c:v>1545.8029760372699</c:v>
                </c:pt>
                <c:pt idx="3324">
                  <c:v>1556.88590227749</c:v>
                </c:pt>
                <c:pt idx="3325">
                  <c:v>1551.6916988048899</c:v>
                </c:pt>
                <c:pt idx="3326">
                  <c:v>1563.7719682122699</c:v>
                </c:pt>
                <c:pt idx="3327">
                  <c:v>1562.85270893761</c:v>
                </c:pt>
                <c:pt idx="3328">
                  <c:v>1569.18587246845</c:v>
                </c:pt>
                <c:pt idx="3329">
                  <c:v>1562.1738365266499</c:v>
                </c:pt>
                <c:pt idx="3330">
                  <c:v>1570.2522383492801</c:v>
                </c:pt>
                <c:pt idx="3331">
                  <c:v>1553.68697794993</c:v>
                </c:pt>
                <c:pt idx="3332">
                  <c:v>1559.9793163757299</c:v>
                </c:pt>
                <c:pt idx="3333">
                  <c:v>1553.2789298970599</c:v>
                </c:pt>
                <c:pt idx="3334">
                  <c:v>1563.07126879515</c:v>
                </c:pt>
                <c:pt idx="3335">
                  <c:v>1568.60790854733</c:v>
                </c:pt>
                <c:pt idx="3336">
                  <c:v>1587.7318272974601</c:v>
                </c:pt>
                <c:pt idx="3337">
                  <c:v>1593.3698634877401</c:v>
                </c:pt>
                <c:pt idx="3338">
                  <c:v>1588.8546227582301</c:v>
                </c:pt>
                <c:pt idx="3339">
                  <c:v>1552.36357189205</c:v>
                </c:pt>
                <c:pt idx="3340">
                  <c:v>1574.56698494891</c:v>
                </c:pt>
                <c:pt idx="3341">
                  <c:v>1552.0148961868399</c:v>
                </c:pt>
                <c:pt idx="3342">
                  <c:v>1541.6133959701201</c:v>
                </c:pt>
                <c:pt idx="3343">
                  <c:v>1555.2543685519699</c:v>
                </c:pt>
                <c:pt idx="3344">
                  <c:v>1562.4995003301899</c:v>
                </c:pt>
                <c:pt idx="3345">
                  <c:v>1578.7755938156799</c:v>
                </c:pt>
                <c:pt idx="3346">
                  <c:v>1578.78945090927</c:v>
                </c:pt>
                <c:pt idx="3347">
                  <c:v>1585.1581281173501</c:v>
                </c:pt>
                <c:pt idx="3348">
                  <c:v>1582.23567950799</c:v>
                </c:pt>
                <c:pt idx="3349">
                  <c:v>1593.6071136788701</c:v>
                </c:pt>
                <c:pt idx="3350">
                  <c:v>1597.56567002478</c:v>
                </c:pt>
                <c:pt idx="3351">
                  <c:v>1582.7038633397899</c:v>
                </c:pt>
                <c:pt idx="3352">
                  <c:v>1597.5908341033401</c:v>
                </c:pt>
                <c:pt idx="3353">
                  <c:v>1614.4162659779199</c:v>
                </c:pt>
                <c:pt idx="3354">
                  <c:v>1617.5006585681001</c:v>
                </c:pt>
                <c:pt idx="3355">
                  <c:v>1625.9646426977199</c:v>
                </c:pt>
                <c:pt idx="3356">
                  <c:v>1632.6900110207</c:v>
                </c:pt>
                <c:pt idx="3357">
                  <c:v>1626.67111523633</c:v>
                </c:pt>
                <c:pt idx="3358">
                  <c:v>1633.7015248558</c:v>
                </c:pt>
                <c:pt idx="3359">
                  <c:v>1633.7662423862</c:v>
                </c:pt>
                <c:pt idx="3360">
                  <c:v>1650.33986351307</c:v>
                </c:pt>
                <c:pt idx="3361">
                  <c:v>1658.7846620753101</c:v>
                </c:pt>
                <c:pt idx="3362">
                  <c:v>1650.47371163972</c:v>
                </c:pt>
                <c:pt idx="3363">
                  <c:v>1667.47144757862</c:v>
                </c:pt>
                <c:pt idx="3364">
                  <c:v>1666.28994307067</c:v>
                </c:pt>
                <c:pt idx="3365">
                  <c:v>1669.1619591134599</c:v>
                </c:pt>
                <c:pt idx="3366">
                  <c:v>1655.3480843100899</c:v>
                </c:pt>
                <c:pt idx="3367">
                  <c:v>1650.5101832135999</c:v>
                </c:pt>
                <c:pt idx="3368">
                  <c:v>1649.6047580147699</c:v>
                </c:pt>
                <c:pt idx="3369">
                  <c:v>1660.0596368868</c:v>
                </c:pt>
                <c:pt idx="3370">
                  <c:v>1648.3632954386601</c:v>
                </c:pt>
                <c:pt idx="3371">
                  <c:v>1654.41108854616</c:v>
                </c:pt>
                <c:pt idx="3372">
                  <c:v>1630.7418888158199</c:v>
                </c:pt>
                <c:pt idx="3373">
                  <c:v>1640.4205942036399</c:v>
                </c:pt>
                <c:pt idx="3374">
                  <c:v>1631.38441752175</c:v>
                </c:pt>
                <c:pt idx="3375">
                  <c:v>1608.8986670254501</c:v>
                </c:pt>
                <c:pt idx="3376">
                  <c:v>1622.5585355394901</c:v>
                </c:pt>
                <c:pt idx="3377">
                  <c:v>1643.3791493474901</c:v>
                </c:pt>
                <c:pt idx="3378">
                  <c:v>1642.81269127879</c:v>
                </c:pt>
                <c:pt idx="3379">
                  <c:v>1626.1322029041901</c:v>
                </c:pt>
                <c:pt idx="3380">
                  <c:v>1612.5247586164101</c:v>
                </c:pt>
                <c:pt idx="3381">
                  <c:v>1636.3648503357099</c:v>
                </c:pt>
                <c:pt idx="3382">
                  <c:v>1626.72647668532</c:v>
                </c:pt>
                <c:pt idx="3383">
                  <c:v>1639.03939066885</c:v>
                </c:pt>
                <c:pt idx="3384">
                  <c:v>1651.80679660382</c:v>
                </c:pt>
                <c:pt idx="3385">
                  <c:v>1628.92619331427</c:v>
                </c:pt>
                <c:pt idx="3386">
                  <c:v>1588.18882306366</c:v>
                </c:pt>
                <c:pt idx="3387">
                  <c:v>1592.42847430288</c:v>
                </c:pt>
                <c:pt idx="3388">
                  <c:v>1573.09054139664</c:v>
                </c:pt>
                <c:pt idx="3389">
                  <c:v>1588.0258218546501</c:v>
                </c:pt>
                <c:pt idx="3390">
                  <c:v>1603.2568668630599</c:v>
                </c:pt>
                <c:pt idx="3391">
                  <c:v>1613.1958304575301</c:v>
                </c:pt>
                <c:pt idx="3392">
                  <c:v>1606.27760773727</c:v>
                </c:pt>
                <c:pt idx="3393">
                  <c:v>1614.96249402271</c:v>
                </c:pt>
                <c:pt idx="3394">
                  <c:v>1614.08272670057</c:v>
                </c:pt>
                <c:pt idx="3395">
                  <c:v>1615.4111803851299</c:v>
                </c:pt>
                <c:pt idx="3396">
                  <c:v>1631.88690268658</c:v>
                </c:pt>
                <c:pt idx="3397">
                  <c:v>1640.46090881388</c:v>
                </c:pt>
                <c:pt idx="3398">
                  <c:v>1652.3154234085</c:v>
                </c:pt>
                <c:pt idx="3399">
                  <c:v>1652.6174775188799</c:v>
                </c:pt>
                <c:pt idx="3400">
                  <c:v>1675.02370931829</c:v>
                </c:pt>
                <c:pt idx="3401">
                  <c:v>1680.1911999311201</c:v>
                </c:pt>
                <c:pt idx="3402">
                  <c:v>1682.50027782901</c:v>
                </c:pt>
                <c:pt idx="3403">
                  <c:v>1676.2582737703899</c:v>
                </c:pt>
                <c:pt idx="3404">
                  <c:v>1680.9093954536499</c:v>
                </c:pt>
                <c:pt idx="3405">
                  <c:v>1689.3716682423899</c:v>
                </c:pt>
                <c:pt idx="3406">
                  <c:v>1692.08799368578</c:v>
                </c:pt>
                <c:pt idx="3407">
                  <c:v>1695.5277053253301</c:v>
                </c:pt>
                <c:pt idx="3408">
                  <c:v>1692.3869546037499</c:v>
                </c:pt>
                <c:pt idx="3409">
                  <c:v>1685.9365727614399</c:v>
                </c:pt>
                <c:pt idx="3410">
                  <c:v>1690.25314970507</c:v>
                </c:pt>
                <c:pt idx="3411">
                  <c:v>1691.6462193585</c:v>
                </c:pt>
                <c:pt idx="3412">
                  <c:v>1685.33080610464</c:v>
                </c:pt>
                <c:pt idx="3413">
                  <c:v>1685.95887809552</c:v>
                </c:pt>
                <c:pt idx="3414">
                  <c:v>1685.7250158496699</c:v>
                </c:pt>
                <c:pt idx="3415">
                  <c:v>1706.8679432264701</c:v>
                </c:pt>
                <c:pt idx="3416">
                  <c:v>1709.6726860653901</c:v>
                </c:pt>
                <c:pt idx="3417">
                  <c:v>1707.13714468445</c:v>
                </c:pt>
                <c:pt idx="3418">
                  <c:v>1697.36760359338</c:v>
                </c:pt>
                <c:pt idx="3419">
                  <c:v>1690.9104193242999</c:v>
                </c:pt>
                <c:pt idx="3420">
                  <c:v>1697.4820696222901</c:v>
                </c:pt>
                <c:pt idx="3421">
                  <c:v>1691.4241179385001</c:v>
                </c:pt>
                <c:pt idx="3422">
                  <c:v>1689.4740533747099</c:v>
                </c:pt>
                <c:pt idx="3423">
                  <c:v>1694.1636745004701</c:v>
                </c:pt>
                <c:pt idx="3424">
                  <c:v>1685.3884583005099</c:v>
                </c:pt>
                <c:pt idx="3425">
                  <c:v>1661.3158655187899</c:v>
                </c:pt>
                <c:pt idx="3426">
                  <c:v>1655.82653413348</c:v>
                </c:pt>
                <c:pt idx="3427">
                  <c:v>1646.0582625096099</c:v>
                </c:pt>
                <c:pt idx="3428">
                  <c:v>1652.3479827910901</c:v>
                </c:pt>
                <c:pt idx="3429">
                  <c:v>1642.80166377618</c:v>
                </c:pt>
                <c:pt idx="3430">
                  <c:v>1656.95709977005</c:v>
                </c:pt>
                <c:pt idx="3431">
                  <c:v>1663.5033929825299</c:v>
                </c:pt>
                <c:pt idx="3432">
                  <c:v>1656.7845186398899</c:v>
                </c:pt>
                <c:pt idx="3433">
                  <c:v>1630.4770177370599</c:v>
                </c:pt>
                <c:pt idx="3434">
                  <c:v>1634.9565352266</c:v>
                </c:pt>
                <c:pt idx="3435">
                  <c:v>1638.1668600973601</c:v>
                </c:pt>
                <c:pt idx="3436">
                  <c:v>1632.9711524351001</c:v>
                </c:pt>
                <c:pt idx="3437">
                  <c:v>1639.7701862384899</c:v>
                </c:pt>
                <c:pt idx="3438">
                  <c:v>1653.07645604821</c:v>
                </c:pt>
                <c:pt idx="3439">
                  <c:v>1655.0774514340101</c:v>
                </c:pt>
                <c:pt idx="3440">
                  <c:v>1655.1654982493601</c:v>
                </c:pt>
                <c:pt idx="3441">
                  <c:v>1671.71346519655</c:v>
                </c:pt>
                <c:pt idx="3442">
                  <c:v>1683.9873469971101</c:v>
                </c:pt>
                <c:pt idx="3443">
                  <c:v>1689.1286973486599</c:v>
                </c:pt>
                <c:pt idx="3444">
                  <c:v>1683.4217518400301</c:v>
                </c:pt>
                <c:pt idx="3445">
                  <c:v>1687.9880402029801</c:v>
                </c:pt>
                <c:pt idx="3446">
                  <c:v>1697.59970162068</c:v>
                </c:pt>
                <c:pt idx="3447">
                  <c:v>1704.7612806719701</c:v>
                </c:pt>
                <c:pt idx="3448">
                  <c:v>1725.5238497636401</c:v>
                </c:pt>
                <c:pt idx="3449">
                  <c:v>1722.3425438724701</c:v>
                </c:pt>
                <c:pt idx="3450">
                  <c:v>1709.9127285091699</c:v>
                </c:pt>
                <c:pt idx="3451">
                  <c:v>1701.8412218888</c:v>
                </c:pt>
                <c:pt idx="3452">
                  <c:v>1697.4227636001899</c:v>
                </c:pt>
                <c:pt idx="3453">
                  <c:v>1692.76619719376</c:v>
                </c:pt>
                <c:pt idx="3454">
                  <c:v>1698.6658470754201</c:v>
                </c:pt>
                <c:pt idx="3455">
                  <c:v>1691.74516671332</c:v>
                </c:pt>
                <c:pt idx="3456">
                  <c:v>1681.54666211215</c:v>
                </c:pt>
                <c:pt idx="3457">
                  <c:v>1694.99735393021</c:v>
                </c:pt>
                <c:pt idx="3458">
                  <c:v>1693.86966444729</c:v>
                </c:pt>
                <c:pt idx="3459">
                  <c:v>1678.6573009205099</c:v>
                </c:pt>
                <c:pt idx="3460">
                  <c:v>1690.50364107777</c:v>
                </c:pt>
                <c:pt idx="3461">
                  <c:v>1676.1161823504699</c:v>
                </c:pt>
                <c:pt idx="3462">
                  <c:v>1655.44937959495</c:v>
                </c:pt>
                <c:pt idx="3463">
                  <c:v>1656.3992037242999</c:v>
                </c:pt>
                <c:pt idx="3464">
                  <c:v>1692.5626713302399</c:v>
                </c:pt>
                <c:pt idx="3465">
                  <c:v>1703.1951793539199</c:v>
                </c:pt>
                <c:pt idx="3466">
                  <c:v>1710.14470099345</c:v>
                </c:pt>
                <c:pt idx="3467">
                  <c:v>1698.0640076192999</c:v>
                </c:pt>
                <c:pt idx="3468">
                  <c:v>1721.54429999029</c:v>
                </c:pt>
                <c:pt idx="3469">
                  <c:v>1733.1501944791</c:v>
                </c:pt>
                <c:pt idx="3470">
                  <c:v>1744.50211415838</c:v>
                </c:pt>
                <c:pt idx="3471">
                  <c:v>1744.6568736124</c:v>
                </c:pt>
                <c:pt idx="3472">
                  <c:v>1754.67122147276</c:v>
                </c:pt>
                <c:pt idx="3473">
                  <c:v>1746.3751402983</c:v>
                </c:pt>
                <c:pt idx="3474">
                  <c:v>1752.0688055056401</c:v>
                </c:pt>
                <c:pt idx="3475">
                  <c:v>1759.7655563983401</c:v>
                </c:pt>
                <c:pt idx="3476">
                  <c:v>1762.1055907258799</c:v>
                </c:pt>
                <c:pt idx="3477">
                  <c:v>1771.9455386816501</c:v>
                </c:pt>
                <c:pt idx="3478">
                  <c:v>1763.30748020901</c:v>
                </c:pt>
                <c:pt idx="3479">
                  <c:v>1756.5446336074899</c:v>
                </c:pt>
                <c:pt idx="3480">
                  <c:v>1761.6445069415599</c:v>
                </c:pt>
                <c:pt idx="3481">
                  <c:v>1767.9304239897899</c:v>
                </c:pt>
                <c:pt idx="3482">
                  <c:v>1762.9714005682199</c:v>
                </c:pt>
                <c:pt idx="3483">
                  <c:v>1770.48806482648</c:v>
                </c:pt>
                <c:pt idx="3484">
                  <c:v>1747.15244386482</c:v>
                </c:pt>
                <c:pt idx="3485">
                  <c:v>1770.6068188696199</c:v>
                </c:pt>
                <c:pt idx="3486">
                  <c:v>1771.8933725505101</c:v>
                </c:pt>
                <c:pt idx="3487">
                  <c:v>1767.6852516250001</c:v>
                </c:pt>
                <c:pt idx="3488">
                  <c:v>1782.0036762192899</c:v>
                </c:pt>
                <c:pt idx="3489">
                  <c:v>1790.61797790233</c:v>
                </c:pt>
                <c:pt idx="3490">
                  <c:v>1798.17574373568</c:v>
                </c:pt>
                <c:pt idx="3491">
                  <c:v>1791.53020489544</c:v>
                </c:pt>
                <c:pt idx="3492">
                  <c:v>1787.8652467064501</c:v>
                </c:pt>
                <c:pt idx="3493">
                  <c:v>1781.3738687536299</c:v>
                </c:pt>
                <c:pt idx="3494">
                  <c:v>1795.8533370079299</c:v>
                </c:pt>
                <c:pt idx="3495">
                  <c:v>1804.7566090064399</c:v>
                </c:pt>
                <c:pt idx="3496">
                  <c:v>1802.4801126627101</c:v>
                </c:pt>
                <c:pt idx="3497">
                  <c:v>1802.7520175653999</c:v>
                </c:pt>
                <c:pt idx="3498">
                  <c:v>1807.23334085085</c:v>
                </c:pt>
                <c:pt idx="3499">
                  <c:v>1805.81268860094</c:v>
                </c:pt>
                <c:pt idx="3500">
                  <c:v>1800.8977029207999</c:v>
                </c:pt>
                <c:pt idx="3501">
                  <c:v>1795.15468434845</c:v>
                </c:pt>
                <c:pt idx="3502">
                  <c:v>1792.8099871751001</c:v>
                </c:pt>
                <c:pt idx="3503">
                  <c:v>1785.0328697683401</c:v>
                </c:pt>
                <c:pt idx="3504">
                  <c:v>1805.09414887188</c:v>
                </c:pt>
                <c:pt idx="3505">
                  <c:v>1808.3652120813099</c:v>
                </c:pt>
                <c:pt idx="3506">
                  <c:v>1802.61733273546</c:v>
                </c:pt>
                <c:pt idx="3507">
                  <c:v>1782.22175601288</c:v>
                </c:pt>
                <c:pt idx="3508">
                  <c:v>1775.49823908197</c:v>
                </c:pt>
                <c:pt idx="3509">
                  <c:v>1775.3188502366199</c:v>
                </c:pt>
                <c:pt idx="3510">
                  <c:v>1786.53717457417</c:v>
                </c:pt>
                <c:pt idx="3511">
                  <c:v>1781.00476998406</c:v>
                </c:pt>
                <c:pt idx="3512">
                  <c:v>1810.64833484464</c:v>
                </c:pt>
                <c:pt idx="3513">
                  <c:v>1809.5964810544499</c:v>
                </c:pt>
                <c:pt idx="3514">
                  <c:v>1818.3206073905901</c:v>
                </c:pt>
                <c:pt idx="3515">
                  <c:v>1827.9889652448901</c:v>
                </c:pt>
                <c:pt idx="3516">
                  <c:v>1833.3232980513301</c:v>
                </c:pt>
                <c:pt idx="3517">
                  <c:v>1842.0192105308699</c:v>
                </c:pt>
                <c:pt idx="3518">
                  <c:v>1841.40273163185</c:v>
                </c:pt>
                <c:pt idx="3519">
                  <c:v>1841.0704397043301</c:v>
                </c:pt>
                <c:pt idx="3520">
                  <c:v>1848.3565209419401</c:v>
                </c:pt>
                <c:pt idx="3521">
                  <c:v>1831.9847069969001</c:v>
                </c:pt>
                <c:pt idx="3522">
                  <c:v>1831.3665650882201</c:v>
                </c:pt>
                <c:pt idx="3523">
                  <c:v>1826.7671905136999</c:v>
                </c:pt>
                <c:pt idx="3524">
                  <c:v>1837.8771502603599</c:v>
                </c:pt>
                <c:pt idx="3525">
                  <c:v>1837.4946026504599</c:v>
                </c:pt>
                <c:pt idx="3526">
                  <c:v>1838.1253009133</c:v>
                </c:pt>
                <c:pt idx="3527">
                  <c:v>1842.37218704616</c:v>
                </c:pt>
                <c:pt idx="3528">
                  <c:v>1819.2026637955601</c:v>
                </c:pt>
                <c:pt idx="3529">
                  <c:v>1838.8825956266201</c:v>
                </c:pt>
                <c:pt idx="3530">
                  <c:v>1848.3784960118601</c:v>
                </c:pt>
                <c:pt idx="3531">
                  <c:v>1845.8910317350901</c:v>
                </c:pt>
                <c:pt idx="3532">
                  <c:v>1838.6994866672401</c:v>
                </c:pt>
                <c:pt idx="3533">
                  <c:v>1843.80444572853</c:v>
                </c:pt>
                <c:pt idx="3534">
                  <c:v>1844.85590528892</c:v>
                </c:pt>
                <c:pt idx="3535">
                  <c:v>1828.4642100517599</c:v>
                </c:pt>
                <c:pt idx="3536">
                  <c:v>1790.2854774268601</c:v>
                </c:pt>
                <c:pt idx="3537">
                  <c:v>1781.5598990844101</c:v>
                </c:pt>
                <c:pt idx="3538">
                  <c:v>1792.4964343402801</c:v>
                </c:pt>
                <c:pt idx="3539">
                  <c:v>1774.20274999402</c:v>
                </c:pt>
                <c:pt idx="3540">
                  <c:v>1794.1901899019199</c:v>
                </c:pt>
                <c:pt idx="3541">
                  <c:v>1782.5869667693801</c:v>
                </c:pt>
                <c:pt idx="3542">
                  <c:v>1741.8855076612101</c:v>
                </c:pt>
                <c:pt idx="3543">
                  <c:v>1755.2041996217599</c:v>
                </c:pt>
                <c:pt idx="3544">
                  <c:v>1751.6417690135099</c:v>
                </c:pt>
                <c:pt idx="3545">
                  <c:v>1773.4299637595</c:v>
                </c:pt>
                <c:pt idx="3546">
                  <c:v>1797.01692345326</c:v>
                </c:pt>
                <c:pt idx="3547">
                  <c:v>1799.8393518809801</c:v>
                </c:pt>
                <c:pt idx="3548">
                  <c:v>1819.7478427199301</c:v>
                </c:pt>
                <c:pt idx="3549">
                  <c:v>1819.26427586913</c:v>
                </c:pt>
                <c:pt idx="3550">
                  <c:v>1829.82975844004</c:v>
                </c:pt>
                <c:pt idx="3551">
                  <c:v>1838.6327143240401</c:v>
                </c:pt>
                <c:pt idx="3552">
                  <c:v>1840.7563614977</c:v>
                </c:pt>
                <c:pt idx="3553">
                  <c:v>1828.7467956529299</c:v>
                </c:pt>
                <c:pt idx="3554">
                  <c:v>1839.7822149358699</c:v>
                </c:pt>
                <c:pt idx="3555">
                  <c:v>1836.2461813611201</c:v>
                </c:pt>
                <c:pt idx="3556">
                  <c:v>1847.6146440902901</c:v>
                </c:pt>
                <c:pt idx="3557">
                  <c:v>1845.11996805275</c:v>
                </c:pt>
                <c:pt idx="3558">
                  <c:v>1845.16397809106</c:v>
                </c:pt>
                <c:pt idx="3559">
                  <c:v>1854.2920045508199</c:v>
                </c:pt>
                <c:pt idx="3560">
                  <c:v>1859.44937199122</c:v>
                </c:pt>
                <c:pt idx="3561">
                  <c:v>1845.73444177639</c:v>
                </c:pt>
                <c:pt idx="3562">
                  <c:v>1873.9137272164301</c:v>
                </c:pt>
                <c:pt idx="3563">
                  <c:v>1873.8115208240299</c:v>
                </c:pt>
                <c:pt idx="3564">
                  <c:v>1877.0258953811001</c:v>
                </c:pt>
                <c:pt idx="3565">
                  <c:v>1878.0391851898601</c:v>
                </c:pt>
                <c:pt idx="3566">
                  <c:v>1877.1738938219701</c:v>
                </c:pt>
                <c:pt idx="3567">
                  <c:v>1867.62603743149</c:v>
                </c:pt>
                <c:pt idx="3568">
                  <c:v>1868.19512264838</c:v>
                </c:pt>
                <c:pt idx="3569">
                  <c:v>1846.3448121255001</c:v>
                </c:pt>
                <c:pt idx="3570">
                  <c:v>1841.13350895195</c:v>
                </c:pt>
                <c:pt idx="3571">
                  <c:v>1858.83222946865</c:v>
                </c:pt>
                <c:pt idx="3572">
                  <c:v>1872.2515034585899</c:v>
                </c:pt>
                <c:pt idx="3573">
                  <c:v>1860.77142873201</c:v>
                </c:pt>
                <c:pt idx="3574">
                  <c:v>1872.00840846191</c:v>
                </c:pt>
                <c:pt idx="3575">
                  <c:v>1866.52073728046</c:v>
                </c:pt>
                <c:pt idx="3576">
                  <c:v>1857.4444747879099</c:v>
                </c:pt>
                <c:pt idx="3577">
                  <c:v>1865.62437392525</c:v>
                </c:pt>
                <c:pt idx="3578">
                  <c:v>1852.56116859294</c:v>
                </c:pt>
                <c:pt idx="3579">
                  <c:v>1849.04264308643</c:v>
                </c:pt>
                <c:pt idx="3580">
                  <c:v>1857.6207873610699</c:v>
                </c:pt>
                <c:pt idx="3581">
                  <c:v>1872.33517921729</c:v>
                </c:pt>
                <c:pt idx="3582">
                  <c:v>1885.5225739334201</c:v>
                </c:pt>
                <c:pt idx="3583">
                  <c:v>1890.8987744301501</c:v>
                </c:pt>
                <c:pt idx="3584">
                  <c:v>1888.7704803893901</c:v>
                </c:pt>
                <c:pt idx="3585">
                  <c:v>1865.0934138689699</c:v>
                </c:pt>
                <c:pt idx="3586">
                  <c:v>1845.0353750807701</c:v>
                </c:pt>
                <c:pt idx="3587">
                  <c:v>1851.9568565739401</c:v>
                </c:pt>
                <c:pt idx="3588">
                  <c:v>1872.17879699175</c:v>
                </c:pt>
                <c:pt idx="3589">
                  <c:v>1833.0779771556399</c:v>
                </c:pt>
                <c:pt idx="3590">
                  <c:v>1815.6850871535501</c:v>
                </c:pt>
                <c:pt idx="3591">
                  <c:v>1830.60997122144</c:v>
                </c:pt>
                <c:pt idx="3592">
                  <c:v>1842.98126843773</c:v>
                </c:pt>
                <c:pt idx="3593">
                  <c:v>1862.3119970058101</c:v>
                </c:pt>
                <c:pt idx="3594">
                  <c:v>1864.8513770632701</c:v>
                </c:pt>
                <c:pt idx="3595">
                  <c:v>1871.8875618068701</c:v>
                </c:pt>
                <c:pt idx="3596">
                  <c:v>1879.5510464813599</c:v>
                </c:pt>
                <c:pt idx="3597">
                  <c:v>1875.3877070322601</c:v>
                </c:pt>
                <c:pt idx="3598">
                  <c:v>1878.61050855701</c:v>
                </c:pt>
                <c:pt idx="3599">
                  <c:v>1863.4006714401301</c:v>
                </c:pt>
                <c:pt idx="3600">
                  <c:v>1869.4252355354299</c:v>
                </c:pt>
                <c:pt idx="3601">
                  <c:v>1878.3300711029799</c:v>
                </c:pt>
                <c:pt idx="3602">
                  <c:v>1883.9501304206101</c:v>
                </c:pt>
                <c:pt idx="3603">
                  <c:v>1883.6834685869501</c:v>
                </c:pt>
                <c:pt idx="3604">
                  <c:v>1881.1381375354299</c:v>
                </c:pt>
                <c:pt idx="3605">
                  <c:v>1884.6557347000701</c:v>
                </c:pt>
                <c:pt idx="3606">
                  <c:v>1867.7191073542599</c:v>
                </c:pt>
                <c:pt idx="3607">
                  <c:v>1878.2077180358999</c:v>
                </c:pt>
                <c:pt idx="3608">
                  <c:v>1875.62915902433</c:v>
                </c:pt>
                <c:pt idx="3609">
                  <c:v>1878.47568784038</c:v>
                </c:pt>
                <c:pt idx="3610">
                  <c:v>1896.65432254949</c:v>
                </c:pt>
                <c:pt idx="3611">
                  <c:v>1897.44581576323</c:v>
                </c:pt>
                <c:pt idx="3612">
                  <c:v>1888.52572057117</c:v>
                </c:pt>
                <c:pt idx="3613">
                  <c:v>1870.8486363596701</c:v>
                </c:pt>
                <c:pt idx="3614">
                  <c:v>1877.85527318807</c:v>
                </c:pt>
                <c:pt idx="3615">
                  <c:v>1885.08488081666</c:v>
                </c:pt>
                <c:pt idx="3616">
                  <c:v>1872.83422635902</c:v>
                </c:pt>
                <c:pt idx="3617">
                  <c:v>1888.03029645023</c:v>
                </c:pt>
                <c:pt idx="3618">
                  <c:v>1892.4936293646899</c:v>
                </c:pt>
                <c:pt idx="3619">
                  <c:v>1900.5332285925599</c:v>
                </c:pt>
                <c:pt idx="3620">
                  <c:v>1911.9106246525801</c:v>
                </c:pt>
                <c:pt idx="3621">
                  <c:v>1909.78192477312</c:v>
                </c:pt>
                <c:pt idx="3622">
                  <c:v>1920.02684442225</c:v>
                </c:pt>
                <c:pt idx="3623">
                  <c:v>1923.5726606583501</c:v>
                </c:pt>
                <c:pt idx="3624">
                  <c:v>1924.96539234081</c:v>
                </c:pt>
                <c:pt idx="3625">
                  <c:v>1924.24474763495</c:v>
                </c:pt>
                <c:pt idx="3626">
                  <c:v>1927.87504579193</c:v>
                </c:pt>
                <c:pt idx="3627">
                  <c:v>1940.4579108553801</c:v>
                </c:pt>
                <c:pt idx="3628">
                  <c:v>1949.4407261495401</c:v>
                </c:pt>
                <c:pt idx="3629">
                  <c:v>1951.2725755604699</c:v>
                </c:pt>
                <c:pt idx="3630">
                  <c:v>1950.79445451331</c:v>
                </c:pt>
                <c:pt idx="3631">
                  <c:v>1943.89020858393</c:v>
                </c:pt>
                <c:pt idx="3632">
                  <c:v>1930.1146012465899</c:v>
                </c:pt>
                <c:pt idx="3633">
                  <c:v>1936.1593523250799</c:v>
                </c:pt>
                <c:pt idx="3634">
                  <c:v>1937.7839112977699</c:v>
                </c:pt>
                <c:pt idx="3635">
                  <c:v>1941.9916494409399</c:v>
                </c:pt>
                <c:pt idx="3636">
                  <c:v>1956.9841140414201</c:v>
                </c:pt>
                <c:pt idx="3637">
                  <c:v>1959.4843523509301</c:v>
                </c:pt>
                <c:pt idx="3638">
                  <c:v>1962.8734464996</c:v>
                </c:pt>
                <c:pt idx="3639">
                  <c:v>1962.6107536818699</c:v>
                </c:pt>
                <c:pt idx="3640">
                  <c:v>1949.9824017625101</c:v>
                </c:pt>
                <c:pt idx="3641">
                  <c:v>1959.5311112084901</c:v>
                </c:pt>
                <c:pt idx="3642">
                  <c:v>1957.2197789147399</c:v>
                </c:pt>
                <c:pt idx="3643">
                  <c:v>1960.96051583484</c:v>
                </c:pt>
                <c:pt idx="3644">
                  <c:v>1960.23124036384</c:v>
                </c:pt>
                <c:pt idx="3645">
                  <c:v>1973.3185916340501</c:v>
                </c:pt>
                <c:pt idx="3646">
                  <c:v>1974.6180479468001</c:v>
                </c:pt>
                <c:pt idx="3647">
                  <c:v>1985.4371180636499</c:v>
                </c:pt>
                <c:pt idx="3648">
                  <c:v>1977.6508625318299</c:v>
                </c:pt>
                <c:pt idx="3649">
                  <c:v>1963.7114770539299</c:v>
                </c:pt>
                <c:pt idx="3650">
                  <c:v>1972.8330923594699</c:v>
                </c:pt>
                <c:pt idx="3651">
                  <c:v>1964.6766176333399</c:v>
                </c:pt>
                <c:pt idx="3652">
                  <c:v>1967.5691612268699</c:v>
                </c:pt>
                <c:pt idx="3653">
                  <c:v>1977.09932354544</c:v>
                </c:pt>
                <c:pt idx="3654">
                  <c:v>1973.28205619293</c:v>
                </c:pt>
                <c:pt idx="3655">
                  <c:v>1981.5672192156401</c:v>
                </c:pt>
                <c:pt idx="3656">
                  <c:v>1958.11943319845</c:v>
                </c:pt>
                <c:pt idx="3657">
                  <c:v>1978.2183536963701</c:v>
                </c:pt>
                <c:pt idx="3658">
                  <c:v>1973.62785585853</c:v>
                </c:pt>
                <c:pt idx="3659">
                  <c:v>1983.52815257061</c:v>
                </c:pt>
                <c:pt idx="3660">
                  <c:v>1987.00517500609</c:v>
                </c:pt>
                <c:pt idx="3661">
                  <c:v>1987.98047496397</c:v>
                </c:pt>
                <c:pt idx="3662">
                  <c:v>1978.33888782247</c:v>
                </c:pt>
                <c:pt idx="3663">
                  <c:v>1978.91134789338</c:v>
                </c:pt>
                <c:pt idx="3664">
                  <c:v>1969.95232437666</c:v>
                </c:pt>
                <c:pt idx="3665">
                  <c:v>1970.0681100865399</c:v>
                </c:pt>
                <c:pt idx="3666">
                  <c:v>1930.6738707454799</c:v>
                </c:pt>
                <c:pt idx="3667">
                  <c:v>1925.15180019693</c:v>
                </c:pt>
                <c:pt idx="3668">
                  <c:v>1938.9861642804401</c:v>
                </c:pt>
                <c:pt idx="3669">
                  <c:v>1920.21116436334</c:v>
                </c:pt>
                <c:pt idx="3670">
                  <c:v>1920.2360031712799</c:v>
                </c:pt>
                <c:pt idx="3671">
                  <c:v>1909.57077899046</c:v>
                </c:pt>
                <c:pt idx="3672">
                  <c:v>1931.59315127799</c:v>
                </c:pt>
                <c:pt idx="3673">
                  <c:v>1936.9155999371101</c:v>
                </c:pt>
                <c:pt idx="3674">
                  <c:v>1933.74663772945</c:v>
                </c:pt>
                <c:pt idx="3675">
                  <c:v>1946.7220009984601</c:v>
                </c:pt>
                <c:pt idx="3676">
                  <c:v>1955.18240666053</c:v>
                </c:pt>
                <c:pt idx="3677">
                  <c:v>1955.06262935359</c:v>
                </c:pt>
                <c:pt idx="3678">
                  <c:v>1971.7400377105</c:v>
                </c:pt>
                <c:pt idx="3679">
                  <c:v>1981.6009829652301</c:v>
                </c:pt>
                <c:pt idx="3680">
                  <c:v>1986.5059612121299</c:v>
                </c:pt>
                <c:pt idx="3681">
                  <c:v>1992.3660382058899</c:v>
                </c:pt>
                <c:pt idx="3682">
                  <c:v>1988.40243492681</c:v>
                </c:pt>
                <c:pt idx="3683">
                  <c:v>1997.92180985492</c:v>
                </c:pt>
                <c:pt idx="3684">
                  <c:v>2000.02004900815</c:v>
                </c:pt>
                <c:pt idx="3685">
                  <c:v>2000.11770534473</c:v>
                </c:pt>
                <c:pt idx="3686">
                  <c:v>1996.74045098804</c:v>
                </c:pt>
                <c:pt idx="3687">
                  <c:v>2003.36769545125</c:v>
                </c:pt>
                <c:pt idx="3688">
                  <c:v>2002.2844031135901</c:v>
                </c:pt>
                <c:pt idx="3689">
                  <c:v>2000.72363151491</c:v>
                </c:pt>
                <c:pt idx="3690">
                  <c:v>1997.65093204968</c:v>
                </c:pt>
                <c:pt idx="3691">
                  <c:v>2007.71190823907</c:v>
                </c:pt>
                <c:pt idx="3692">
                  <c:v>2001.5407326029299</c:v>
                </c:pt>
                <c:pt idx="3693">
                  <c:v>1988.44489275212</c:v>
                </c:pt>
                <c:pt idx="3694">
                  <c:v>1995.6923062226001</c:v>
                </c:pt>
                <c:pt idx="3695">
                  <c:v>1997.4459678967301</c:v>
                </c:pt>
                <c:pt idx="3696">
                  <c:v>1985.53629092142</c:v>
                </c:pt>
                <c:pt idx="3697">
                  <c:v>1984.13231046191</c:v>
                </c:pt>
                <c:pt idx="3698">
                  <c:v>1998.9814103547001</c:v>
                </c:pt>
                <c:pt idx="3699">
                  <c:v>2001.5651818328099</c:v>
                </c:pt>
                <c:pt idx="3700">
                  <c:v>2011.36381457017</c:v>
                </c:pt>
                <c:pt idx="3701">
                  <c:v>2010.3967236042599</c:v>
                </c:pt>
                <c:pt idx="3702">
                  <c:v>1994.2887580788499</c:v>
                </c:pt>
                <c:pt idx="3703">
                  <c:v>1982.7654266515899</c:v>
                </c:pt>
                <c:pt idx="3704">
                  <c:v>1998.3021538750099</c:v>
                </c:pt>
                <c:pt idx="3705">
                  <c:v>1965.9897033397699</c:v>
                </c:pt>
                <c:pt idx="3706">
                  <c:v>1982.8459381288801</c:v>
                </c:pt>
                <c:pt idx="3707">
                  <c:v>1977.8010672518701</c:v>
                </c:pt>
                <c:pt idx="3708">
                  <c:v>1972.28514504996</c:v>
                </c:pt>
                <c:pt idx="3709">
                  <c:v>1946.16082926938</c:v>
                </c:pt>
                <c:pt idx="3710">
                  <c:v>1946.1668289931999</c:v>
                </c:pt>
                <c:pt idx="3711">
                  <c:v>1967.90207875752</c:v>
                </c:pt>
                <c:pt idx="3712">
                  <c:v>1964.8246437980599</c:v>
                </c:pt>
                <c:pt idx="3713">
                  <c:v>1935.09911079522</c:v>
                </c:pt>
                <c:pt idx="3714">
                  <c:v>1968.8892822498899</c:v>
                </c:pt>
                <c:pt idx="3715">
                  <c:v>1928.2076767870101</c:v>
                </c:pt>
                <c:pt idx="3716">
                  <c:v>1906.1296827209901</c:v>
                </c:pt>
                <c:pt idx="3717">
                  <c:v>1874.73552455661</c:v>
                </c:pt>
                <c:pt idx="3718">
                  <c:v>1877.6980893513501</c:v>
                </c:pt>
                <c:pt idx="3719">
                  <c:v>1862.4911375250299</c:v>
                </c:pt>
                <c:pt idx="3720">
                  <c:v>1862.7640764023499</c:v>
                </c:pt>
                <c:pt idx="3721">
                  <c:v>1886.76403991658</c:v>
                </c:pt>
                <c:pt idx="3722">
                  <c:v>1904.01142482112</c:v>
                </c:pt>
                <c:pt idx="3723">
                  <c:v>1941.28248785136</c:v>
                </c:pt>
                <c:pt idx="3724">
                  <c:v>1927.1103570503999</c:v>
                </c:pt>
                <c:pt idx="3725">
                  <c:v>1950.82208019122</c:v>
                </c:pt>
                <c:pt idx="3726">
                  <c:v>1964.58029663153</c:v>
                </c:pt>
                <c:pt idx="3727">
                  <c:v>1961.63053927281</c:v>
                </c:pt>
                <c:pt idx="3728">
                  <c:v>1985.04562613443</c:v>
                </c:pt>
                <c:pt idx="3729">
                  <c:v>1982.30302067042</c:v>
                </c:pt>
                <c:pt idx="3730">
                  <c:v>1994.65465090205</c:v>
                </c:pt>
                <c:pt idx="3731">
                  <c:v>2018.05450329635</c:v>
                </c:pt>
                <c:pt idx="3732">
                  <c:v>2017.81152113141</c:v>
                </c:pt>
                <c:pt idx="3733">
                  <c:v>2012.09527438028</c:v>
                </c:pt>
                <c:pt idx="3734">
                  <c:v>2023.5746526499599</c:v>
                </c:pt>
                <c:pt idx="3735">
                  <c:v>2031.2121546376</c:v>
                </c:pt>
                <c:pt idx="3736">
                  <c:v>2031.9215168768601</c:v>
                </c:pt>
                <c:pt idx="3737">
                  <c:v>2038.2626780918699</c:v>
                </c:pt>
                <c:pt idx="3738">
                  <c:v>2039.6834548377899</c:v>
                </c:pt>
                <c:pt idx="3739">
                  <c:v>2038.25222828299</c:v>
                </c:pt>
                <c:pt idx="3740">
                  <c:v>2039.32582517986</c:v>
                </c:pt>
                <c:pt idx="3741">
                  <c:v>2039.8168721009099</c:v>
                </c:pt>
                <c:pt idx="3742">
                  <c:v>2041.3181411687301</c:v>
                </c:pt>
                <c:pt idx="3743">
                  <c:v>2051.7957989264501</c:v>
                </c:pt>
                <c:pt idx="3744">
                  <c:v>2048.7209640499</c:v>
                </c:pt>
                <c:pt idx="3745">
                  <c:v>2052.7522479220002</c:v>
                </c:pt>
                <c:pt idx="3746">
                  <c:v>2063.5024452877001</c:v>
                </c:pt>
                <c:pt idx="3747">
                  <c:v>2069.4102024734598</c:v>
                </c:pt>
                <c:pt idx="3748">
                  <c:v>2067.0345340898202</c:v>
                </c:pt>
                <c:pt idx="3749">
                  <c:v>2072.8294926639001</c:v>
                </c:pt>
                <c:pt idx="3750">
                  <c:v>2067.5620445270201</c:v>
                </c:pt>
                <c:pt idx="3751">
                  <c:v>2053.4400601960701</c:v>
                </c:pt>
                <c:pt idx="3752">
                  <c:v>2066.5486235942199</c:v>
                </c:pt>
                <c:pt idx="3753">
                  <c:v>2074.3346391546002</c:v>
                </c:pt>
                <c:pt idx="3754">
                  <c:v>2071.9155710277701</c:v>
                </c:pt>
                <c:pt idx="3755">
                  <c:v>2075.3681926276099</c:v>
                </c:pt>
                <c:pt idx="3756">
                  <c:v>2060.3101311963201</c:v>
                </c:pt>
                <c:pt idx="3757">
                  <c:v>2059.8161266401698</c:v>
                </c:pt>
                <c:pt idx="3758">
                  <c:v>2026.1434555635501</c:v>
                </c:pt>
                <c:pt idx="3759">
                  <c:v>2035.3266285533</c:v>
                </c:pt>
                <c:pt idx="3760">
                  <c:v>2002.33423968018</c:v>
                </c:pt>
                <c:pt idx="3761">
                  <c:v>1989.6307630511999</c:v>
                </c:pt>
                <c:pt idx="3762">
                  <c:v>1972.7364597573001</c:v>
                </c:pt>
                <c:pt idx="3763">
                  <c:v>2012.8859796547899</c:v>
                </c:pt>
                <c:pt idx="3764">
                  <c:v>2061.23011862461</c:v>
                </c:pt>
                <c:pt idx="3765">
                  <c:v>2070.6469553891502</c:v>
                </c:pt>
                <c:pt idx="3766">
                  <c:v>2078.5361717519099</c:v>
                </c:pt>
                <c:pt idx="3767">
                  <c:v>2082.16766041147</c:v>
                </c:pt>
                <c:pt idx="3768">
                  <c:v>2081.8815308928502</c:v>
                </c:pt>
                <c:pt idx="3769">
                  <c:v>2088.7660628378699</c:v>
                </c:pt>
                <c:pt idx="3770">
                  <c:v>2090.5738632216298</c:v>
                </c:pt>
                <c:pt idx="3771">
                  <c:v>2080.3458639492801</c:v>
                </c:pt>
                <c:pt idx="3772">
                  <c:v>2058.9023788568902</c:v>
                </c:pt>
                <c:pt idx="3773">
                  <c:v>2058.20477872434</c:v>
                </c:pt>
                <c:pt idx="3774">
                  <c:v>2020.5778843052001</c:v>
                </c:pt>
                <c:pt idx="3775">
                  <c:v>2002.6135878652999</c:v>
                </c:pt>
                <c:pt idx="3776">
                  <c:v>2025.90105056172</c:v>
                </c:pt>
                <c:pt idx="3777">
                  <c:v>2062.1435548650502</c:v>
                </c:pt>
                <c:pt idx="3778">
                  <c:v>2044.80990005781</c:v>
                </c:pt>
                <c:pt idx="3779">
                  <c:v>2028.2638224775001</c:v>
                </c:pt>
                <c:pt idx="3780">
                  <c:v>2023.0292191098999</c:v>
                </c:pt>
                <c:pt idx="3781">
                  <c:v>2011.2728977286899</c:v>
                </c:pt>
                <c:pt idx="3782">
                  <c:v>1992.6702757841099</c:v>
                </c:pt>
                <c:pt idx="3783">
                  <c:v>2019.41865378024</c:v>
                </c:pt>
                <c:pt idx="3784">
                  <c:v>2022.5468815522599</c:v>
                </c:pt>
                <c:pt idx="3785">
                  <c:v>2032.1202886573701</c:v>
                </c:pt>
                <c:pt idx="3786">
                  <c:v>2063.1455908886201</c:v>
                </c:pt>
                <c:pt idx="3787">
                  <c:v>2051.8218117762899</c:v>
                </c:pt>
                <c:pt idx="3788">
                  <c:v>2057.0944058769501</c:v>
                </c:pt>
                <c:pt idx="3789">
                  <c:v>2029.5544684716799</c:v>
                </c:pt>
                <c:pt idx="3790">
                  <c:v>2002.1564474967299</c:v>
                </c:pt>
                <c:pt idx="3791">
                  <c:v>2021.2516383586899</c:v>
                </c:pt>
                <c:pt idx="3792">
                  <c:v>1994.9904120546801</c:v>
                </c:pt>
                <c:pt idx="3793">
                  <c:v>2020.8491870268899</c:v>
                </c:pt>
                <c:pt idx="3794">
                  <c:v>2050.03280237638</c:v>
                </c:pt>
                <c:pt idx="3795">
                  <c:v>2041.5093509659901</c:v>
                </c:pt>
                <c:pt idx="3796">
                  <c:v>2062.5215572874699</c:v>
                </c:pt>
                <c:pt idx="3797">
                  <c:v>2055.4722418257202</c:v>
                </c:pt>
                <c:pt idx="3798">
                  <c:v>2046.7436014545699</c:v>
                </c:pt>
                <c:pt idx="3799">
                  <c:v>2068.59279212912</c:v>
                </c:pt>
                <c:pt idx="3800">
                  <c:v>2068.5319770620399</c:v>
                </c:pt>
                <c:pt idx="3801">
                  <c:v>2088.48476833529</c:v>
                </c:pt>
                <c:pt idx="3802">
                  <c:v>2096.9879019150999</c:v>
                </c:pt>
                <c:pt idx="3803">
                  <c:v>2100.34324925484</c:v>
                </c:pt>
                <c:pt idx="3804">
                  <c:v>2099.6753437890002</c:v>
                </c:pt>
                <c:pt idx="3805">
                  <c:v>2097.44934760876</c:v>
                </c:pt>
                <c:pt idx="3806">
                  <c:v>2110.30089916426</c:v>
                </c:pt>
                <c:pt idx="3807">
                  <c:v>2109.6566290026899</c:v>
                </c:pt>
                <c:pt idx="3808">
                  <c:v>2115.4838159562701</c:v>
                </c:pt>
                <c:pt idx="3809">
                  <c:v>2113.8635148127501</c:v>
                </c:pt>
                <c:pt idx="3810">
                  <c:v>2110.7418309156501</c:v>
                </c:pt>
                <c:pt idx="3811">
                  <c:v>2104.5032493243398</c:v>
                </c:pt>
                <c:pt idx="3812">
                  <c:v>2117.3933347360799</c:v>
                </c:pt>
                <c:pt idx="3813">
                  <c:v>2107.77841744436</c:v>
                </c:pt>
                <c:pt idx="3814">
                  <c:v>2098.53305358036</c:v>
                </c:pt>
                <c:pt idx="3815">
                  <c:v>2101.0420529525099</c:v>
                </c:pt>
                <c:pt idx="3816">
                  <c:v>2071.2621063056699</c:v>
                </c:pt>
                <c:pt idx="3817">
                  <c:v>2079.4254666122101</c:v>
                </c:pt>
                <c:pt idx="3818">
                  <c:v>2044.16263093881</c:v>
                </c:pt>
                <c:pt idx="3819">
                  <c:v>2040.2351976913601</c:v>
                </c:pt>
                <c:pt idx="3820">
                  <c:v>2065.9542896005401</c:v>
                </c:pt>
                <c:pt idx="3821">
                  <c:v>2053.3982557016802</c:v>
                </c:pt>
                <c:pt idx="3822">
                  <c:v>2081.19275190492</c:v>
                </c:pt>
                <c:pt idx="3823">
                  <c:v>2074.2764352813601</c:v>
                </c:pt>
                <c:pt idx="3824">
                  <c:v>2099.50071362982</c:v>
                </c:pt>
                <c:pt idx="3825">
                  <c:v>2089.27437069601</c:v>
                </c:pt>
                <c:pt idx="3826">
                  <c:v>2108.0973212684498</c:v>
                </c:pt>
                <c:pt idx="3827">
                  <c:v>2104.4201169500798</c:v>
                </c:pt>
                <c:pt idx="3828">
                  <c:v>2091.5017884394201</c:v>
                </c:pt>
                <c:pt idx="3829">
                  <c:v>2061.0474809229199</c:v>
                </c:pt>
                <c:pt idx="3830">
                  <c:v>2056.1488082319001</c:v>
                </c:pt>
                <c:pt idx="3831">
                  <c:v>2061.0219968101201</c:v>
                </c:pt>
                <c:pt idx="3832">
                  <c:v>2086.2373115864698</c:v>
                </c:pt>
                <c:pt idx="3833">
                  <c:v>2067.88724075851</c:v>
                </c:pt>
                <c:pt idx="3834">
                  <c:v>2059.6908719502999</c:v>
                </c:pt>
                <c:pt idx="3835">
                  <c:v>2066.9648541660899</c:v>
                </c:pt>
                <c:pt idx="3836">
                  <c:v>2080.6177622591499</c:v>
                </c:pt>
                <c:pt idx="3837">
                  <c:v>2076.3337338901201</c:v>
                </c:pt>
                <c:pt idx="3838">
                  <c:v>2081.9039764782601</c:v>
                </c:pt>
                <c:pt idx="3839">
                  <c:v>2091.1811724097702</c:v>
                </c:pt>
                <c:pt idx="3840">
                  <c:v>2102.0553488088599</c:v>
                </c:pt>
                <c:pt idx="3841">
                  <c:v>2092.4295913531801</c:v>
                </c:pt>
                <c:pt idx="3842">
                  <c:v>2095.8353553612401</c:v>
                </c:pt>
                <c:pt idx="3843">
                  <c:v>2106.6262636496199</c:v>
                </c:pt>
                <c:pt idx="3844">
                  <c:v>2104.9857874947202</c:v>
                </c:pt>
                <c:pt idx="3845">
                  <c:v>2081.17775369019</c:v>
                </c:pt>
                <c:pt idx="3846">
                  <c:v>2100.4009440958698</c:v>
                </c:pt>
                <c:pt idx="3847">
                  <c:v>2097.2888943435501</c:v>
                </c:pt>
                <c:pt idx="3848">
                  <c:v>2107.96407762328</c:v>
                </c:pt>
                <c:pt idx="3849">
                  <c:v>2112.92899971319</c:v>
                </c:pt>
                <c:pt idx="3850">
                  <c:v>2117.6899287490601</c:v>
                </c:pt>
                <c:pt idx="3851">
                  <c:v>2108.9211408292099</c:v>
                </c:pt>
                <c:pt idx="3852">
                  <c:v>2114.7615406108198</c:v>
                </c:pt>
                <c:pt idx="3853">
                  <c:v>2106.8509961674099</c:v>
                </c:pt>
                <c:pt idx="3854">
                  <c:v>2085.5136532975898</c:v>
                </c:pt>
                <c:pt idx="3855">
                  <c:v>2108.2902805086301</c:v>
                </c:pt>
                <c:pt idx="3856">
                  <c:v>2114.48646834084</c:v>
                </c:pt>
                <c:pt idx="3857">
                  <c:v>2089.4601421029502</c:v>
                </c:pt>
                <c:pt idx="3858">
                  <c:v>2080.1450500900501</c:v>
                </c:pt>
                <c:pt idx="3859">
                  <c:v>2087.9973305568101</c:v>
                </c:pt>
                <c:pt idx="3860">
                  <c:v>2116.09511167546</c:v>
                </c:pt>
                <c:pt idx="3861">
                  <c:v>2105.3275425463498</c:v>
                </c:pt>
                <c:pt idx="3862">
                  <c:v>2099.11593444562</c:v>
                </c:pt>
                <c:pt idx="3863">
                  <c:v>2098.4776424716702</c:v>
                </c:pt>
                <c:pt idx="3864">
                  <c:v>2121.0952244886598</c:v>
                </c:pt>
                <c:pt idx="3865">
                  <c:v>2122.7341297664302</c:v>
                </c:pt>
                <c:pt idx="3866">
                  <c:v>2129.2039046988998</c:v>
                </c:pt>
                <c:pt idx="3867">
                  <c:v>2127.82505877124</c:v>
                </c:pt>
                <c:pt idx="3868">
                  <c:v>2125.8487640357098</c:v>
                </c:pt>
                <c:pt idx="3869">
                  <c:v>2130.8168954617599</c:v>
                </c:pt>
                <c:pt idx="3870">
                  <c:v>2126.06140886918</c:v>
                </c:pt>
                <c:pt idx="3871">
                  <c:v>2104.1993725444099</c:v>
                </c:pt>
                <c:pt idx="3872">
                  <c:v>2123.4758687950198</c:v>
                </c:pt>
                <c:pt idx="3873">
                  <c:v>2120.7897623846402</c:v>
                </c:pt>
                <c:pt idx="3874">
                  <c:v>2107.3895783551202</c:v>
                </c:pt>
                <c:pt idx="3875">
                  <c:v>2111.7315555442501</c:v>
                </c:pt>
                <c:pt idx="3876">
                  <c:v>2109.59719320251</c:v>
                </c:pt>
                <c:pt idx="3877">
                  <c:v>2114.0673737123502</c:v>
                </c:pt>
                <c:pt idx="3878">
                  <c:v>2095.8440838400202</c:v>
                </c:pt>
                <c:pt idx="3879">
                  <c:v>2092.8309484255701</c:v>
                </c:pt>
                <c:pt idx="3880">
                  <c:v>2079.2803854419099</c:v>
                </c:pt>
                <c:pt idx="3881">
                  <c:v>2080.1520763920398</c:v>
                </c:pt>
                <c:pt idx="3882">
                  <c:v>2105.2022673126298</c:v>
                </c:pt>
                <c:pt idx="3883">
                  <c:v>2108.8561965327199</c:v>
                </c:pt>
                <c:pt idx="3884">
                  <c:v>2094.1056542483302</c:v>
                </c:pt>
                <c:pt idx="3885">
                  <c:v>2084.4252841216298</c:v>
                </c:pt>
                <c:pt idx="3886">
                  <c:v>2096.2923688099099</c:v>
                </c:pt>
                <c:pt idx="3887">
                  <c:v>2100.4437209033699</c:v>
                </c:pt>
                <c:pt idx="3888">
                  <c:v>2121.2354112715798</c:v>
                </c:pt>
                <c:pt idx="3889">
                  <c:v>2109.9882780011299</c:v>
                </c:pt>
                <c:pt idx="3890">
                  <c:v>2122.8467894446298</c:v>
                </c:pt>
                <c:pt idx="3891">
                  <c:v>2124.19847545839</c:v>
                </c:pt>
                <c:pt idx="3892">
                  <c:v>2108.5780593228001</c:v>
                </c:pt>
                <c:pt idx="3893">
                  <c:v>2102.3120563613602</c:v>
                </c:pt>
                <c:pt idx="3894">
                  <c:v>2101.4873869614999</c:v>
                </c:pt>
                <c:pt idx="3895">
                  <c:v>2057.6410918901802</c:v>
                </c:pt>
                <c:pt idx="3896">
                  <c:v>2063.1118322236698</c:v>
                </c:pt>
                <c:pt idx="3897">
                  <c:v>2077.4243417120101</c:v>
                </c:pt>
                <c:pt idx="3898">
                  <c:v>2076.7757002569801</c:v>
                </c:pt>
                <c:pt idx="3899">
                  <c:v>2068.7566460202402</c:v>
                </c:pt>
                <c:pt idx="3900">
                  <c:v>2081.34093376698</c:v>
                </c:pt>
                <c:pt idx="3901">
                  <c:v>2046.6840334527301</c:v>
                </c:pt>
                <c:pt idx="3902">
                  <c:v>2051.3113582237902</c:v>
                </c:pt>
                <c:pt idx="3903">
                  <c:v>2076.6183523557302</c:v>
                </c:pt>
                <c:pt idx="3904">
                  <c:v>2099.5991931722401</c:v>
                </c:pt>
                <c:pt idx="3905">
                  <c:v>2108.9549682367201</c:v>
                </c:pt>
                <c:pt idx="3906">
                  <c:v>2107.4030475321501</c:v>
                </c:pt>
                <c:pt idx="3907">
                  <c:v>2124.2864594386101</c:v>
                </c:pt>
                <c:pt idx="3908">
                  <c:v>2126.6439439242099</c:v>
                </c:pt>
                <c:pt idx="3909">
                  <c:v>2128.28356697046</c:v>
                </c:pt>
                <c:pt idx="3910">
                  <c:v>2119.2099513663402</c:v>
                </c:pt>
                <c:pt idx="3911">
                  <c:v>2114.1512378337802</c:v>
                </c:pt>
                <c:pt idx="3912">
                  <c:v>2102.1479844646501</c:v>
                </c:pt>
                <c:pt idx="3913">
                  <c:v>2079.6492126246098</c:v>
                </c:pt>
                <c:pt idx="3914">
                  <c:v>2067.6418261434401</c:v>
                </c:pt>
                <c:pt idx="3915">
                  <c:v>2093.25334251095</c:v>
                </c:pt>
                <c:pt idx="3916">
                  <c:v>2108.5685642213398</c:v>
                </c:pt>
                <c:pt idx="3917">
                  <c:v>2108.6299535420499</c:v>
                </c:pt>
                <c:pt idx="3918">
                  <c:v>2103.8353651370599</c:v>
                </c:pt>
                <c:pt idx="3919">
                  <c:v>2098.0396633671098</c:v>
                </c:pt>
                <c:pt idx="3920">
                  <c:v>2093.3239169262301</c:v>
                </c:pt>
                <c:pt idx="3921">
                  <c:v>2099.8422217913399</c:v>
                </c:pt>
                <c:pt idx="3922">
                  <c:v>2083.5585172902902</c:v>
                </c:pt>
                <c:pt idx="3923">
                  <c:v>2077.5684171683101</c:v>
                </c:pt>
                <c:pt idx="3924">
                  <c:v>2104.1825034718099</c:v>
                </c:pt>
                <c:pt idx="3925">
                  <c:v>2084.0735079157398</c:v>
                </c:pt>
                <c:pt idx="3926">
                  <c:v>2086.0464367455302</c:v>
                </c:pt>
                <c:pt idx="3927">
                  <c:v>2083.3873035973902</c:v>
                </c:pt>
                <c:pt idx="3928">
                  <c:v>2091.5436408942001</c:v>
                </c:pt>
                <c:pt idx="3929">
                  <c:v>2102.4363504756202</c:v>
                </c:pt>
                <c:pt idx="3930">
                  <c:v>2096.9193711046</c:v>
                </c:pt>
                <c:pt idx="3931">
                  <c:v>2079.6106568018799</c:v>
                </c:pt>
                <c:pt idx="3932">
                  <c:v>2035.7341442458001</c:v>
                </c:pt>
                <c:pt idx="3933">
                  <c:v>1970.8890645414001</c:v>
                </c:pt>
                <c:pt idx="3934">
                  <c:v>1893.21393883323</c:v>
                </c:pt>
                <c:pt idx="3935">
                  <c:v>1867.6109248627399</c:v>
                </c:pt>
                <c:pt idx="3936">
                  <c:v>1940.5107172512401</c:v>
                </c:pt>
                <c:pt idx="3937">
                  <c:v>1987.66249231146</c:v>
                </c:pt>
                <c:pt idx="3938">
                  <c:v>1988.87140722705</c:v>
                </c:pt>
                <c:pt idx="3939">
                  <c:v>1972.18468871092</c:v>
                </c:pt>
                <c:pt idx="3940">
                  <c:v>1913.85269473879</c:v>
                </c:pt>
                <c:pt idx="3941">
                  <c:v>1948.8626025962701</c:v>
                </c:pt>
                <c:pt idx="3942">
                  <c:v>1951.12778037354</c:v>
                </c:pt>
                <c:pt idx="3943">
                  <c:v>1921.2244033136001</c:v>
                </c:pt>
                <c:pt idx="3944">
                  <c:v>1969.4145121331501</c:v>
                </c:pt>
                <c:pt idx="3945">
                  <c:v>1942.0378135220201</c:v>
                </c:pt>
                <c:pt idx="3946">
                  <c:v>1952.28680840319</c:v>
                </c:pt>
                <c:pt idx="3947">
                  <c:v>1961.0456719107101</c:v>
                </c:pt>
                <c:pt idx="3948">
                  <c:v>1953.0260841301999</c:v>
                </c:pt>
                <c:pt idx="3949">
                  <c:v>1978.08665055805</c:v>
                </c:pt>
                <c:pt idx="3950">
                  <c:v>1995.3107086495399</c:v>
                </c:pt>
                <c:pt idx="3951">
                  <c:v>1990.2042737637601</c:v>
                </c:pt>
                <c:pt idx="3952">
                  <c:v>1958.0328294343999</c:v>
                </c:pt>
                <c:pt idx="3953">
                  <c:v>1966.97027153265</c:v>
                </c:pt>
                <c:pt idx="3954">
                  <c:v>1942.7441268069699</c:v>
                </c:pt>
                <c:pt idx="3955">
                  <c:v>1938.7592864579699</c:v>
                </c:pt>
                <c:pt idx="3956">
                  <c:v>1932.24117395081</c:v>
                </c:pt>
                <c:pt idx="3957">
                  <c:v>1931.3399031876099</c:v>
                </c:pt>
                <c:pt idx="3958">
                  <c:v>1881.7689706629201</c:v>
                </c:pt>
                <c:pt idx="3959">
                  <c:v>1884.0851818742201</c:v>
                </c:pt>
                <c:pt idx="3960">
                  <c:v>1920.0265516397001</c:v>
                </c:pt>
                <c:pt idx="3961">
                  <c:v>1923.82005369167</c:v>
                </c:pt>
                <c:pt idx="3962">
                  <c:v>1951.35983142956</c:v>
                </c:pt>
                <c:pt idx="3963">
                  <c:v>1987.0541437813799</c:v>
                </c:pt>
                <c:pt idx="3964">
                  <c:v>1979.9150477425501</c:v>
                </c:pt>
                <c:pt idx="3965">
                  <c:v>1995.82648154451</c:v>
                </c:pt>
                <c:pt idx="3966">
                  <c:v>2013.4308976293601</c:v>
                </c:pt>
                <c:pt idx="3967">
                  <c:v>2014.8926461319099</c:v>
                </c:pt>
                <c:pt idx="3968">
                  <c:v>2017.4562247175299</c:v>
                </c:pt>
                <c:pt idx="3969">
                  <c:v>2003.69028574359</c:v>
                </c:pt>
                <c:pt idx="3970">
                  <c:v>1994.2423705799799</c:v>
                </c:pt>
                <c:pt idx="3971">
                  <c:v>2023.8617836237299</c:v>
                </c:pt>
                <c:pt idx="3972">
                  <c:v>2033.11039656917</c:v>
                </c:pt>
                <c:pt idx="3973">
                  <c:v>2033.66440481009</c:v>
                </c:pt>
                <c:pt idx="3974">
                  <c:v>2030.7671635219399</c:v>
                </c:pt>
                <c:pt idx="3975">
                  <c:v>2018.94103300702</c:v>
                </c:pt>
                <c:pt idx="3976">
                  <c:v>2052.50882614784</c:v>
                </c:pt>
                <c:pt idx="3977">
                  <c:v>2075.1512780694402</c:v>
                </c:pt>
                <c:pt idx="3978">
                  <c:v>2071.1815203360402</c:v>
                </c:pt>
                <c:pt idx="3979">
                  <c:v>2065.89228840339</c:v>
                </c:pt>
                <c:pt idx="3980">
                  <c:v>2090.3538814400699</c:v>
                </c:pt>
                <c:pt idx="3981">
                  <c:v>2089.40740190725</c:v>
                </c:pt>
                <c:pt idx="3982">
                  <c:v>2079.3598374671701</c:v>
                </c:pt>
                <c:pt idx="3983">
                  <c:v>2104.0490473793502</c:v>
                </c:pt>
                <c:pt idx="3984">
                  <c:v>2109.7875229148599</c:v>
                </c:pt>
                <c:pt idx="3985">
                  <c:v>2102.31368150551</c:v>
                </c:pt>
                <c:pt idx="3986">
                  <c:v>2099.9291454118402</c:v>
                </c:pt>
                <c:pt idx="3987">
                  <c:v>2099.2034899273499</c:v>
                </c:pt>
                <c:pt idx="3988">
                  <c:v>2078.5799955811099</c:v>
                </c:pt>
                <c:pt idx="3989">
                  <c:v>2081.7171869950198</c:v>
                </c:pt>
                <c:pt idx="3990">
                  <c:v>2075.0031674295501</c:v>
                </c:pt>
                <c:pt idx="3991">
                  <c:v>2045.9655657082701</c:v>
                </c:pt>
                <c:pt idx="3992">
                  <c:v>2023.0394329712001</c:v>
                </c:pt>
                <c:pt idx="3993">
                  <c:v>2053.1850023664501</c:v>
                </c:pt>
                <c:pt idx="3994">
                  <c:v>2050.4358729729702</c:v>
                </c:pt>
                <c:pt idx="3995">
                  <c:v>2083.5810116775201</c:v>
                </c:pt>
                <c:pt idx="3996">
                  <c:v>2081.23769595059</c:v>
                </c:pt>
                <c:pt idx="3997">
                  <c:v>2089.16622319115</c:v>
                </c:pt>
                <c:pt idx="3998">
                  <c:v>2086.5899735126</c:v>
                </c:pt>
                <c:pt idx="3999">
                  <c:v>2089.1399159966199</c:v>
                </c:pt>
                <c:pt idx="4000">
                  <c:v>2088.8725782168499</c:v>
                </c:pt>
                <c:pt idx="4001">
                  <c:v>2090.1067763177798</c:v>
                </c:pt>
                <c:pt idx="4002">
                  <c:v>2080.40682861816</c:v>
                </c:pt>
                <c:pt idx="4003">
                  <c:v>2102.6326700488398</c:v>
                </c:pt>
                <c:pt idx="4004">
                  <c:v>2079.5062206969101</c:v>
                </c:pt>
                <c:pt idx="4005">
                  <c:v>2049.6156274237701</c:v>
                </c:pt>
                <c:pt idx="4006">
                  <c:v>2091.6874238329101</c:v>
                </c:pt>
                <c:pt idx="4007">
                  <c:v>2077.07159716452</c:v>
                </c:pt>
                <c:pt idx="4008">
                  <c:v>2063.5936443579899</c:v>
                </c:pt>
                <c:pt idx="4009">
                  <c:v>2047.6231907509</c:v>
                </c:pt>
                <c:pt idx="4010">
                  <c:v>2052.2323464843898</c:v>
                </c:pt>
                <c:pt idx="4011">
                  <c:v>2012.3736975981701</c:v>
                </c:pt>
                <c:pt idx="4012">
                  <c:v>2021.9395528923001</c:v>
                </c:pt>
                <c:pt idx="4013">
                  <c:v>2043.40903554786</c:v>
                </c:pt>
                <c:pt idx="4014">
                  <c:v>2073.06614744429</c:v>
                </c:pt>
                <c:pt idx="4015">
                  <c:v>2041.8878848540101</c:v>
                </c:pt>
                <c:pt idx="4016">
                  <c:v>2005.54971691217</c:v>
                </c:pt>
                <c:pt idx="4017">
                  <c:v>2021.14997427099</c:v>
                </c:pt>
                <c:pt idx="4018">
                  <c:v>2038.96753630167</c:v>
                </c:pt>
                <c:pt idx="4019">
                  <c:v>2064.2920493832999</c:v>
                </c:pt>
                <c:pt idx="4020">
                  <c:v>2060.9882998510702</c:v>
                </c:pt>
                <c:pt idx="4021">
                  <c:v>2056.5007436104802</c:v>
                </c:pt>
                <c:pt idx="4022">
                  <c:v>2078.3618660811699</c:v>
                </c:pt>
                <c:pt idx="4023">
                  <c:v>2063.3552153074702</c:v>
                </c:pt>
                <c:pt idx="4024">
                  <c:v>2043.93686266072</c:v>
                </c:pt>
                <c:pt idx="4025">
                  <c:v>2012.6593712480301</c:v>
                </c:pt>
                <c:pt idx="4026">
                  <c:v>2016.7144265542399</c:v>
                </c:pt>
                <c:pt idx="4027">
                  <c:v>1990.2622927555201</c:v>
                </c:pt>
                <c:pt idx="4028">
                  <c:v>1943.09370248613</c:v>
                </c:pt>
                <c:pt idx="4029">
                  <c:v>1922.0347926739801</c:v>
                </c:pt>
                <c:pt idx="4030">
                  <c:v>1923.67482134495</c:v>
                </c:pt>
                <c:pt idx="4031">
                  <c:v>1938.67893206546</c:v>
                </c:pt>
                <c:pt idx="4032">
                  <c:v>1890.2789148177701</c:v>
                </c:pt>
                <c:pt idx="4033">
                  <c:v>1921.8357608706001</c:v>
                </c:pt>
                <c:pt idx="4034">
                  <c:v>1880.3277963866999</c:v>
                </c:pt>
                <c:pt idx="4035">
                  <c:v>1881.3332441622499</c:v>
                </c:pt>
                <c:pt idx="4036">
                  <c:v>1859.3284619462399</c:v>
                </c:pt>
                <c:pt idx="4037">
                  <c:v>1868.9863167762501</c:v>
                </c:pt>
                <c:pt idx="4038">
                  <c:v>1906.9040755856799</c:v>
                </c:pt>
                <c:pt idx="4039">
                  <c:v>1877.07757149589</c:v>
                </c:pt>
                <c:pt idx="4040">
                  <c:v>1903.6306483067699</c:v>
                </c:pt>
                <c:pt idx="4041">
                  <c:v>1882.9462651833601</c:v>
                </c:pt>
                <c:pt idx="4042">
                  <c:v>1893.3567082853799</c:v>
                </c:pt>
                <c:pt idx="4043">
                  <c:v>1940.23967781845</c:v>
                </c:pt>
                <c:pt idx="4044">
                  <c:v>1939.3793162678501</c:v>
                </c:pt>
                <c:pt idx="4045">
                  <c:v>1903.03151274263</c:v>
                </c:pt>
                <c:pt idx="4046">
                  <c:v>1912.5336076968699</c:v>
                </c:pt>
                <c:pt idx="4047">
                  <c:v>1915.44679169847</c:v>
                </c:pt>
                <c:pt idx="4048">
                  <c:v>1880.05393288391</c:v>
                </c:pt>
                <c:pt idx="4049">
                  <c:v>1853.4350189576801</c:v>
                </c:pt>
                <c:pt idx="4050">
                  <c:v>1852.209817315</c:v>
                </c:pt>
                <c:pt idx="4051">
                  <c:v>1851.86304592344</c:v>
                </c:pt>
                <c:pt idx="4052">
                  <c:v>1829.07834580695</c:v>
                </c:pt>
                <c:pt idx="4053">
                  <c:v>1864.77533008976</c:v>
                </c:pt>
                <c:pt idx="4054">
                  <c:v>1895.5773700755799</c:v>
                </c:pt>
                <c:pt idx="4055">
                  <c:v>1926.8249996812399</c:v>
                </c:pt>
                <c:pt idx="4056">
                  <c:v>1917.8338001634199</c:v>
                </c:pt>
                <c:pt idx="4057">
                  <c:v>1917.7836117450299</c:v>
                </c:pt>
                <c:pt idx="4058">
                  <c:v>1945.50003988755</c:v>
                </c:pt>
                <c:pt idx="4059">
                  <c:v>1921.2684413203899</c:v>
                </c:pt>
                <c:pt idx="4060">
                  <c:v>1929.79767527186</c:v>
                </c:pt>
                <c:pt idx="4061">
                  <c:v>1951.7006648709901</c:v>
                </c:pt>
                <c:pt idx="4062">
                  <c:v>1948.0538513040301</c:v>
                </c:pt>
                <c:pt idx="4063">
                  <c:v>1932.2263947971101</c:v>
                </c:pt>
                <c:pt idx="4064">
                  <c:v>1978.3481163758299</c:v>
                </c:pt>
                <c:pt idx="4065">
                  <c:v>1986.45478641713</c:v>
                </c:pt>
                <c:pt idx="4066">
                  <c:v>1993.4021399067601</c:v>
                </c:pt>
                <c:pt idx="4067">
                  <c:v>1999.98722585877</c:v>
                </c:pt>
                <c:pt idx="4068">
                  <c:v>2001.7588480311099</c:v>
                </c:pt>
                <c:pt idx="4069">
                  <c:v>1979.2607182705201</c:v>
                </c:pt>
                <c:pt idx="4070">
                  <c:v>1989.2649945042499</c:v>
                </c:pt>
                <c:pt idx="4071">
                  <c:v>1989.56828791623</c:v>
                </c:pt>
                <c:pt idx="4072">
                  <c:v>2022.1895722387201</c:v>
                </c:pt>
                <c:pt idx="4073">
                  <c:v>2019.6401297292</c:v>
                </c:pt>
                <c:pt idx="4074">
                  <c:v>2015.92792490639</c:v>
                </c:pt>
                <c:pt idx="4075">
                  <c:v>2027.21739331614</c:v>
                </c:pt>
                <c:pt idx="4076">
                  <c:v>2040.5911529636201</c:v>
                </c:pt>
                <c:pt idx="4077">
                  <c:v>2049.5767766018098</c:v>
                </c:pt>
                <c:pt idx="4078">
                  <c:v>2051.6002316302202</c:v>
                </c:pt>
                <c:pt idx="4079">
                  <c:v>2049.8035026558</c:v>
                </c:pt>
                <c:pt idx="4080">
                  <c:v>2036.7127614671899</c:v>
                </c:pt>
                <c:pt idx="4081">
                  <c:v>2035.93590569549</c:v>
                </c:pt>
                <c:pt idx="4082">
                  <c:v>2037.04946887758</c:v>
                </c:pt>
                <c:pt idx="4083">
                  <c:v>2055.01363349848</c:v>
                </c:pt>
                <c:pt idx="4084">
                  <c:v>2063.9455731810199</c:v>
                </c:pt>
                <c:pt idx="4085">
                  <c:v>2059.7411766011601</c:v>
                </c:pt>
                <c:pt idx="4086">
                  <c:v>2072.77907225028</c:v>
                </c:pt>
                <c:pt idx="4087">
                  <c:v>2066.1294033760801</c:v>
                </c:pt>
                <c:pt idx="4088">
                  <c:v>2045.1667952563901</c:v>
                </c:pt>
                <c:pt idx="4089">
                  <c:v>2066.6648189461198</c:v>
                </c:pt>
                <c:pt idx="4090">
                  <c:v>2041.91194167238</c:v>
                </c:pt>
                <c:pt idx="4091">
                  <c:v>2047.59713240524</c:v>
                </c:pt>
                <c:pt idx="4092">
                  <c:v>2041.98604467212</c:v>
                </c:pt>
                <c:pt idx="4093">
                  <c:v>2061.7184466692602</c:v>
                </c:pt>
                <c:pt idx="4094">
                  <c:v>2082.4206422921998</c:v>
                </c:pt>
                <c:pt idx="4095">
                  <c:v>2082.78309104238</c:v>
                </c:pt>
                <c:pt idx="4096">
                  <c:v>2080.7329648234199</c:v>
                </c:pt>
                <c:pt idx="4097">
                  <c:v>2094.34033108115</c:v>
                </c:pt>
                <c:pt idx="4098">
                  <c:v>2100.7987332940202</c:v>
                </c:pt>
                <c:pt idx="4099">
                  <c:v>2102.3966553845999</c:v>
                </c:pt>
                <c:pt idx="4100">
                  <c:v>2091.4836606396002</c:v>
                </c:pt>
                <c:pt idx="4101">
                  <c:v>2091.5801018706402</c:v>
                </c:pt>
                <c:pt idx="4102">
                  <c:v>2087.7944702435002</c:v>
                </c:pt>
                <c:pt idx="4103">
                  <c:v>2091.69854481829</c:v>
                </c:pt>
                <c:pt idx="4104">
                  <c:v>2095.15439361481</c:v>
                </c:pt>
                <c:pt idx="4105">
                  <c:v>2075.8106634737401</c:v>
                </c:pt>
                <c:pt idx="4106">
                  <c:v>2065.2963010051599</c:v>
                </c:pt>
                <c:pt idx="4107">
                  <c:v>2081.4302172006201</c:v>
                </c:pt>
                <c:pt idx="4108">
                  <c:v>2063.3668538898701</c:v>
                </c:pt>
                <c:pt idx="4109">
                  <c:v>2051.12126197926</c:v>
                </c:pt>
                <c:pt idx="4110">
                  <c:v>2050.6287420499302</c:v>
                </c:pt>
                <c:pt idx="4111">
                  <c:v>2057.1424213606301</c:v>
                </c:pt>
                <c:pt idx="4112">
                  <c:v>2058.6910661584102</c:v>
                </c:pt>
                <c:pt idx="4113">
                  <c:v>2084.3861226133299</c:v>
                </c:pt>
                <c:pt idx="4114">
                  <c:v>2064.4619029935502</c:v>
                </c:pt>
                <c:pt idx="4115">
                  <c:v>2064.1074656146102</c:v>
                </c:pt>
                <c:pt idx="4116">
                  <c:v>2046.61292261416</c:v>
                </c:pt>
                <c:pt idx="4117">
                  <c:v>2066.6571610419101</c:v>
                </c:pt>
                <c:pt idx="4118">
                  <c:v>2047.2058127274199</c:v>
                </c:pt>
                <c:pt idx="4119">
                  <c:v>2047.6272305969801</c:v>
                </c:pt>
                <c:pt idx="4120">
                  <c:v>2040.0398896361901</c:v>
                </c:pt>
                <c:pt idx="4121">
                  <c:v>2052.31805289781</c:v>
                </c:pt>
                <c:pt idx="4122">
                  <c:v>2048.0432790190598</c:v>
                </c:pt>
                <c:pt idx="4123">
                  <c:v>2076.0578170170102</c:v>
                </c:pt>
                <c:pt idx="4124">
                  <c:v>2090.5430039206799</c:v>
                </c:pt>
                <c:pt idx="4125">
                  <c:v>2090.1009750070102</c:v>
                </c:pt>
                <c:pt idx="4126">
                  <c:v>2099.06046094773</c:v>
                </c:pt>
                <c:pt idx="4127">
                  <c:v>2096.96419507051</c:v>
                </c:pt>
                <c:pt idx="4128">
                  <c:v>2099.3299950291098</c:v>
                </c:pt>
                <c:pt idx="4129">
                  <c:v>2105.2643409195198</c:v>
                </c:pt>
                <c:pt idx="4130">
                  <c:v>2099.1285740266799</c:v>
                </c:pt>
                <c:pt idx="4131">
                  <c:v>2109.4068447715699</c:v>
                </c:pt>
                <c:pt idx="4132">
                  <c:v>2112.12707167083</c:v>
                </c:pt>
                <c:pt idx="4133">
                  <c:v>2119.1182685772101</c:v>
                </c:pt>
                <c:pt idx="4134">
                  <c:v>2115.47775578852</c:v>
                </c:pt>
                <c:pt idx="4135">
                  <c:v>2096.0710133092002</c:v>
                </c:pt>
                <c:pt idx="4136">
                  <c:v>2079.0589804431902</c:v>
                </c:pt>
                <c:pt idx="4137">
                  <c:v>2075.3159582056401</c:v>
                </c:pt>
                <c:pt idx="4138">
                  <c:v>2071.50228271175</c:v>
                </c:pt>
                <c:pt idx="4139">
                  <c:v>2077.99388932487</c:v>
                </c:pt>
                <c:pt idx="4140">
                  <c:v>2071.2196945687501</c:v>
                </c:pt>
                <c:pt idx="4141">
                  <c:v>2083.2490307026901</c:v>
                </c:pt>
                <c:pt idx="4142">
                  <c:v>2088.8995479027599</c:v>
                </c:pt>
                <c:pt idx="4143">
                  <c:v>2085.4497233948</c:v>
                </c:pt>
                <c:pt idx="4144">
                  <c:v>2113.3206788011798</c:v>
                </c:pt>
                <c:pt idx="4145">
                  <c:v>2037.40518436344</c:v>
                </c:pt>
                <c:pt idx="4146">
                  <c:v>2000.53525368088</c:v>
                </c:pt>
                <c:pt idx="4147">
                  <c:v>2036.0912294648001</c:v>
                </c:pt>
                <c:pt idx="4148">
                  <c:v>2070.7713064510099</c:v>
                </c:pt>
                <c:pt idx="4149">
                  <c:v>2098.8552265056101</c:v>
                </c:pt>
                <c:pt idx="4150">
                  <c:v>2102.9534922367002</c:v>
                </c:pt>
                <c:pt idx="4151">
                  <c:v>2088.5460361504101</c:v>
                </c:pt>
                <c:pt idx="4152">
                  <c:v>2099.7342908189999</c:v>
                </c:pt>
                <c:pt idx="4153">
                  <c:v>2097.8997750081398</c:v>
                </c:pt>
                <c:pt idx="4154">
                  <c:v>2129.89798177988</c:v>
                </c:pt>
                <c:pt idx="4155">
                  <c:v>2137.1597218421298</c:v>
                </c:pt>
                <c:pt idx="4156">
                  <c:v>2152.14139858205</c:v>
                </c:pt>
                <c:pt idx="4157">
                  <c:v>2152.4256572171198</c:v>
                </c:pt>
                <c:pt idx="4158">
                  <c:v>2163.7475359771001</c:v>
                </c:pt>
                <c:pt idx="4159">
                  <c:v>2161.7413340346202</c:v>
                </c:pt>
                <c:pt idx="4160">
                  <c:v>2166.8905245819101</c:v>
                </c:pt>
                <c:pt idx="4161">
                  <c:v>2163.7810993285798</c:v>
                </c:pt>
                <c:pt idx="4162">
                  <c:v>2173.0172120746101</c:v>
                </c:pt>
                <c:pt idx="4163">
                  <c:v>2165.1682977928699</c:v>
                </c:pt>
                <c:pt idx="4164">
                  <c:v>2175.0290623579199</c:v>
                </c:pt>
                <c:pt idx="4165">
                  <c:v>2168.4790742915802</c:v>
                </c:pt>
                <c:pt idx="4166">
                  <c:v>2169.1751918772202</c:v>
                </c:pt>
                <c:pt idx="4167">
                  <c:v>2166.5804205416798</c:v>
                </c:pt>
                <c:pt idx="4168">
                  <c:v>2170.0562602811701</c:v>
                </c:pt>
                <c:pt idx="4169">
                  <c:v>2173.6038598883501</c:v>
                </c:pt>
                <c:pt idx="4170">
                  <c:v>2170.8363912995201</c:v>
                </c:pt>
                <c:pt idx="4171">
                  <c:v>2157.0286485708102</c:v>
                </c:pt>
                <c:pt idx="4172">
                  <c:v>2163.7936743817399</c:v>
                </c:pt>
                <c:pt idx="4173">
                  <c:v>2164.25211542546</c:v>
                </c:pt>
                <c:pt idx="4174">
                  <c:v>2182.8683748861399</c:v>
                </c:pt>
                <c:pt idx="4175">
                  <c:v>2180.8851510448399</c:v>
                </c:pt>
                <c:pt idx="4176">
                  <c:v>2181.7356761885599</c:v>
                </c:pt>
                <c:pt idx="4177">
                  <c:v>2175.4865235992002</c:v>
                </c:pt>
                <c:pt idx="4178">
                  <c:v>2185.7930995977499</c:v>
                </c:pt>
                <c:pt idx="4179">
                  <c:v>2184.0509398489999</c:v>
                </c:pt>
                <c:pt idx="4180">
                  <c:v>2190.14941560125</c:v>
                </c:pt>
                <c:pt idx="4181">
                  <c:v>2178.1494548590899</c:v>
                </c:pt>
                <c:pt idx="4182">
                  <c:v>2182.2188888493201</c:v>
                </c:pt>
                <c:pt idx="4183">
                  <c:v>2187.0248849493701</c:v>
                </c:pt>
                <c:pt idx="4184">
                  <c:v>2183.86815478893</c:v>
                </c:pt>
                <c:pt idx="4185">
                  <c:v>2182.6395481376298</c:v>
                </c:pt>
                <c:pt idx="4186">
                  <c:v>2186.9017991115902</c:v>
                </c:pt>
                <c:pt idx="4187">
                  <c:v>2175.43701051364</c:v>
                </c:pt>
                <c:pt idx="4188">
                  <c:v>2172.4656323201002</c:v>
                </c:pt>
                <c:pt idx="4189">
                  <c:v>2169.04023226751</c:v>
                </c:pt>
                <c:pt idx="4190">
                  <c:v>2180.3774091740802</c:v>
                </c:pt>
                <c:pt idx="4191">
                  <c:v>2176.1226464445899</c:v>
                </c:pt>
                <c:pt idx="4192">
                  <c:v>2170.9469576924498</c:v>
                </c:pt>
                <c:pt idx="4193">
                  <c:v>2170.8632592590402</c:v>
                </c:pt>
                <c:pt idx="4194">
                  <c:v>2179.98420257915</c:v>
                </c:pt>
                <c:pt idx="4195">
                  <c:v>2186.4767390837501</c:v>
                </c:pt>
                <c:pt idx="4196">
                  <c:v>2186.1587276337</c:v>
                </c:pt>
                <c:pt idx="4197">
                  <c:v>2181.2995503213801</c:v>
                </c:pt>
                <c:pt idx="4198">
                  <c:v>2127.8055738487901</c:v>
                </c:pt>
                <c:pt idx="4199">
                  <c:v>2159.0397160825901</c:v>
                </c:pt>
                <c:pt idx="4200">
                  <c:v>2127.0203746731399</c:v>
                </c:pt>
                <c:pt idx="4201">
                  <c:v>2125.7695405924301</c:v>
                </c:pt>
                <c:pt idx="4202">
                  <c:v>2147.2620362114599</c:v>
                </c:pt>
                <c:pt idx="4203">
                  <c:v>2139.1646030153502</c:v>
                </c:pt>
                <c:pt idx="4204">
                  <c:v>2139.1153606973298</c:v>
                </c:pt>
                <c:pt idx="4205">
                  <c:v>2139.7568144289298</c:v>
                </c:pt>
                <c:pt idx="4206">
                  <c:v>2163.1175907882398</c:v>
                </c:pt>
                <c:pt idx="4207">
                  <c:v>2177.18224918231</c:v>
                </c:pt>
                <c:pt idx="4208">
                  <c:v>2164.6948076179101</c:v>
                </c:pt>
                <c:pt idx="4209">
                  <c:v>2146.0973667349799</c:v>
                </c:pt>
                <c:pt idx="4210">
                  <c:v>2159.9280234304701</c:v>
                </c:pt>
                <c:pt idx="4211">
                  <c:v>2171.3693316110798</c:v>
                </c:pt>
                <c:pt idx="4212">
                  <c:v>2151.1314851124898</c:v>
                </c:pt>
                <c:pt idx="4213">
                  <c:v>2168.2720896372898</c:v>
                </c:pt>
                <c:pt idx="4214">
                  <c:v>2161.1966867189799</c:v>
                </c:pt>
                <c:pt idx="4215">
                  <c:v>2150.48960049982</c:v>
                </c:pt>
                <c:pt idx="4216">
                  <c:v>2159.72799819996</c:v>
                </c:pt>
                <c:pt idx="4217">
                  <c:v>2160.7718256122898</c:v>
                </c:pt>
                <c:pt idx="4218">
                  <c:v>2153.7393634283699</c:v>
                </c:pt>
                <c:pt idx="4219">
                  <c:v>2163.6606952522502</c:v>
                </c:pt>
                <c:pt idx="4220">
                  <c:v>2136.72619012924</c:v>
                </c:pt>
                <c:pt idx="4221">
                  <c:v>2139.1764014525002</c:v>
                </c:pt>
                <c:pt idx="4222">
                  <c:v>2132.5464922645701</c:v>
                </c:pt>
                <c:pt idx="4223">
                  <c:v>2132.9784650791698</c:v>
                </c:pt>
                <c:pt idx="4224">
                  <c:v>2126.5033388248698</c:v>
                </c:pt>
                <c:pt idx="4225">
                  <c:v>2139.6040838805998</c:v>
                </c:pt>
                <c:pt idx="4226">
                  <c:v>2144.29028912997</c:v>
                </c:pt>
                <c:pt idx="4227">
                  <c:v>2141.3439113741601</c:v>
                </c:pt>
                <c:pt idx="4228">
                  <c:v>2141.16191143687</c:v>
                </c:pt>
                <c:pt idx="4229">
                  <c:v>2151.3326381174602</c:v>
                </c:pt>
                <c:pt idx="4230">
                  <c:v>2143.1597105159799</c:v>
                </c:pt>
                <c:pt idx="4231">
                  <c:v>2139.4269739450101</c:v>
                </c:pt>
                <c:pt idx="4232">
                  <c:v>2133.03549516063</c:v>
                </c:pt>
                <c:pt idx="4233">
                  <c:v>2126.4075651099902</c:v>
                </c:pt>
                <c:pt idx="4234">
                  <c:v>2126.1532970298399</c:v>
                </c:pt>
                <c:pt idx="4235">
                  <c:v>2111.7225883933402</c:v>
                </c:pt>
                <c:pt idx="4236">
                  <c:v>2097.9437710837401</c:v>
                </c:pt>
                <c:pt idx="4237">
                  <c:v>2088.6635939238899</c:v>
                </c:pt>
                <c:pt idx="4238">
                  <c:v>2085.1763769762701</c:v>
                </c:pt>
                <c:pt idx="4239">
                  <c:v>2131.52356844727</c:v>
                </c:pt>
                <c:pt idx="4240">
                  <c:v>2139.5630090412201</c:v>
                </c:pt>
                <c:pt idx="4241">
                  <c:v>2163.2579034201799</c:v>
                </c:pt>
                <c:pt idx="4242">
                  <c:v>2167.47812974919</c:v>
                </c:pt>
                <c:pt idx="4243">
                  <c:v>2164.4507501909902</c:v>
                </c:pt>
                <c:pt idx="4244">
                  <c:v>2164.2033007482501</c:v>
                </c:pt>
                <c:pt idx="4245">
                  <c:v>2180.38882739364</c:v>
                </c:pt>
                <c:pt idx="4246">
                  <c:v>2176.9409032715798</c:v>
                </c:pt>
                <c:pt idx="4247">
                  <c:v>2187.1210897609599</c:v>
                </c:pt>
                <c:pt idx="4248">
                  <c:v>2181.9017869641598</c:v>
                </c:pt>
                <c:pt idx="4249">
                  <c:v>2198.1827069850501</c:v>
                </c:pt>
                <c:pt idx="4250">
                  <c:v>2202.9368195779398</c:v>
                </c:pt>
                <c:pt idx="4251">
                  <c:v>2204.7229400810502</c:v>
                </c:pt>
                <c:pt idx="4252">
                  <c:v>2213.34856843118</c:v>
                </c:pt>
                <c:pt idx="4253">
                  <c:v>2201.7204991552198</c:v>
                </c:pt>
                <c:pt idx="4254">
                  <c:v>2204.66166270139</c:v>
                </c:pt>
                <c:pt idx="4255">
                  <c:v>2198.810449088</c:v>
                </c:pt>
                <c:pt idx="4256">
                  <c:v>2191.0829567189398</c:v>
                </c:pt>
                <c:pt idx="4257">
                  <c:v>2191.9536671016399</c:v>
                </c:pt>
                <c:pt idx="4258">
                  <c:v>2204.7053873538698</c:v>
                </c:pt>
                <c:pt idx="4259">
                  <c:v>2212.2307766723002</c:v>
                </c:pt>
                <c:pt idx="4260">
                  <c:v>2241.3546435787698</c:v>
                </c:pt>
                <c:pt idx="4261">
                  <c:v>2246.1878043501101</c:v>
                </c:pt>
                <c:pt idx="4262">
                  <c:v>2259.5286768649798</c:v>
                </c:pt>
                <c:pt idx="4263">
                  <c:v>2256.96320500809</c:v>
                </c:pt>
                <c:pt idx="4264">
                  <c:v>2271.72082981418</c:v>
                </c:pt>
                <c:pt idx="4265">
                  <c:v>2253.2786260766102</c:v>
                </c:pt>
                <c:pt idx="4266">
                  <c:v>2262.0311726029299</c:v>
                </c:pt>
                <c:pt idx="4267">
                  <c:v>2258.0724023327998</c:v>
                </c:pt>
                <c:pt idx="4268">
                  <c:v>2262.53223349574</c:v>
                </c:pt>
                <c:pt idx="4269">
                  <c:v>2270.76166653067</c:v>
                </c:pt>
                <c:pt idx="4270">
                  <c:v>2265.17991854508</c:v>
                </c:pt>
                <c:pt idx="4271">
                  <c:v>2260.9571890424399</c:v>
                </c:pt>
                <c:pt idx="4272">
                  <c:v>2263.78865855089</c:v>
                </c:pt>
                <c:pt idx="4273">
                  <c:v>2268.87549774527</c:v>
                </c:pt>
                <c:pt idx="4274">
                  <c:v>2249.9226157214698</c:v>
                </c:pt>
                <c:pt idx="4275">
                  <c:v>2249.2567692779098</c:v>
                </c:pt>
                <c:pt idx="4276">
                  <c:v>2238.8266817075501</c:v>
                </c:pt>
                <c:pt idx="4277">
                  <c:v>2257.8280264107598</c:v>
                </c:pt>
                <c:pt idx="4278">
                  <c:v>2270.75253006208</c:v>
                </c:pt>
                <c:pt idx="4279">
                  <c:v>2268.9985049367101</c:v>
                </c:pt>
                <c:pt idx="4280">
                  <c:v>2276.98144456208</c:v>
                </c:pt>
                <c:pt idx="4281">
                  <c:v>2268.9042127007701</c:v>
                </c:pt>
                <c:pt idx="4282">
                  <c:v>2268.8994521366899</c:v>
                </c:pt>
                <c:pt idx="4283">
                  <c:v>2275.3158782679702</c:v>
                </c:pt>
                <c:pt idx="4284">
                  <c:v>2270.4428671564801</c:v>
                </c:pt>
                <c:pt idx="4285">
                  <c:v>2274.6377428951801</c:v>
                </c:pt>
                <c:pt idx="4286">
                  <c:v>2267.8886336767</c:v>
                </c:pt>
                <c:pt idx="4287">
                  <c:v>2271.88936882302</c:v>
                </c:pt>
                <c:pt idx="4288">
                  <c:v>2263.6867803261798</c:v>
                </c:pt>
                <c:pt idx="4289">
                  <c:v>2271.3147292377098</c:v>
                </c:pt>
                <c:pt idx="4290">
                  <c:v>2265.2002060513601</c:v>
                </c:pt>
                <c:pt idx="4291">
                  <c:v>2280.0741724414202</c:v>
                </c:pt>
                <c:pt idx="4292">
                  <c:v>2298.36740309787</c:v>
                </c:pt>
                <c:pt idx="4293">
                  <c:v>2296.6808356589499</c:v>
                </c:pt>
                <c:pt idx="4294">
                  <c:v>2294.6897289069302</c:v>
                </c:pt>
                <c:pt idx="4295">
                  <c:v>2280.89629211899</c:v>
                </c:pt>
                <c:pt idx="4296">
                  <c:v>2278.8668906139401</c:v>
                </c:pt>
                <c:pt idx="4297">
                  <c:v>2279.5542905152302</c:v>
                </c:pt>
                <c:pt idx="4298">
                  <c:v>2280.8503539918402</c:v>
                </c:pt>
                <c:pt idx="4299">
                  <c:v>2297.4158570561399</c:v>
                </c:pt>
                <c:pt idx="4300">
                  <c:v>2292.55838564432</c:v>
                </c:pt>
                <c:pt idx="4301">
                  <c:v>2293.0810794510999</c:v>
                </c:pt>
                <c:pt idx="4302">
                  <c:v>2294.6686139670601</c:v>
                </c:pt>
                <c:pt idx="4303">
                  <c:v>2307.8746485799602</c:v>
                </c:pt>
                <c:pt idx="4304">
                  <c:v>2316.0970695871101</c:v>
                </c:pt>
                <c:pt idx="4305">
                  <c:v>2328.2532652969599</c:v>
                </c:pt>
                <c:pt idx="4306">
                  <c:v>2337.5845739169599</c:v>
                </c:pt>
                <c:pt idx="4307">
                  <c:v>2349.24740853808</c:v>
                </c:pt>
                <c:pt idx="4308">
                  <c:v>2347.22353859029</c:v>
                </c:pt>
                <c:pt idx="4309">
                  <c:v>2351.1616992229801</c:v>
                </c:pt>
                <c:pt idx="4310">
                  <c:v>2365.38272393027</c:v>
                </c:pt>
                <c:pt idx="4311">
                  <c:v>2362.8215256018698</c:v>
                </c:pt>
                <c:pt idx="4312">
                  <c:v>2363.8066507956801</c:v>
                </c:pt>
                <c:pt idx="4313">
                  <c:v>2367.3442469724801</c:v>
                </c:pt>
                <c:pt idx="4314">
                  <c:v>2369.7502934270701</c:v>
                </c:pt>
                <c:pt idx="4315">
                  <c:v>2363.6381971289402</c:v>
                </c:pt>
                <c:pt idx="4316">
                  <c:v>2395.9571420636198</c:v>
                </c:pt>
                <c:pt idx="4317">
                  <c:v>2381.9182073412298</c:v>
                </c:pt>
                <c:pt idx="4318">
                  <c:v>2383.1170365800199</c:v>
                </c:pt>
                <c:pt idx="4319">
                  <c:v>2375.3111240962498</c:v>
                </c:pt>
                <c:pt idx="4320">
                  <c:v>2368.3942101841199</c:v>
                </c:pt>
                <c:pt idx="4321">
                  <c:v>2362.9769963468898</c:v>
                </c:pt>
                <c:pt idx="4322">
                  <c:v>2364.86978684424</c:v>
                </c:pt>
                <c:pt idx="4323">
                  <c:v>2372.59775176516</c:v>
                </c:pt>
                <c:pt idx="4324">
                  <c:v>2373.4729821412202</c:v>
                </c:pt>
                <c:pt idx="4325">
                  <c:v>2365.4548960460902</c:v>
                </c:pt>
                <c:pt idx="4326">
                  <c:v>2385.2644650698398</c:v>
                </c:pt>
                <c:pt idx="4327">
                  <c:v>2381.3822478675702</c:v>
                </c:pt>
                <c:pt idx="4328">
                  <c:v>2378.2530512992798</c:v>
                </c:pt>
                <c:pt idx="4329">
                  <c:v>2373.4716089250601</c:v>
                </c:pt>
                <c:pt idx="4330">
                  <c:v>2344.0171188897698</c:v>
                </c:pt>
                <c:pt idx="4331">
                  <c:v>2348.4488358254298</c:v>
                </c:pt>
                <c:pt idx="4332">
                  <c:v>2345.9621629388098</c:v>
                </c:pt>
                <c:pt idx="4333">
                  <c:v>2343.9781399113699</c:v>
                </c:pt>
                <c:pt idx="4334">
                  <c:v>2341.5905947083802</c:v>
                </c:pt>
                <c:pt idx="4335">
                  <c:v>2358.5664621081601</c:v>
                </c:pt>
                <c:pt idx="4336">
                  <c:v>2361.1329611063202</c:v>
                </c:pt>
                <c:pt idx="4337">
                  <c:v>2368.0605682130499</c:v>
                </c:pt>
                <c:pt idx="4338">
                  <c:v>2362.7182203972998</c:v>
                </c:pt>
                <c:pt idx="4339">
                  <c:v>2358.8350901079698</c:v>
                </c:pt>
                <c:pt idx="4340">
                  <c:v>2360.1556906116798</c:v>
                </c:pt>
                <c:pt idx="4341">
                  <c:v>2352.9481905325802</c:v>
                </c:pt>
                <c:pt idx="4342">
                  <c:v>2357.4890699421098</c:v>
                </c:pt>
                <c:pt idx="4343">
                  <c:v>2355.5449917134101</c:v>
                </c:pt>
                <c:pt idx="4344">
                  <c:v>2357.1633808413599</c:v>
                </c:pt>
                <c:pt idx="4345">
                  <c:v>2353.7769915018198</c:v>
                </c:pt>
                <c:pt idx="4346">
                  <c:v>2344.92633234203</c:v>
                </c:pt>
                <c:pt idx="4347">
                  <c:v>2328.9533474915502</c:v>
                </c:pt>
                <c:pt idx="4348">
                  <c:v>2349.0102206680699</c:v>
                </c:pt>
                <c:pt idx="4349">
                  <c:v>2342.1878312870399</c:v>
                </c:pt>
                <c:pt idx="4350">
                  <c:v>2338.16598759004</c:v>
                </c:pt>
                <c:pt idx="4351">
                  <c:v>2355.8440804402799</c:v>
                </c:pt>
                <c:pt idx="4352">
                  <c:v>2348.6949580620098</c:v>
                </c:pt>
                <c:pt idx="4353">
                  <c:v>2374.1506911318702</c:v>
                </c:pt>
                <c:pt idx="4354">
                  <c:v>2388.61492495529</c:v>
                </c:pt>
                <c:pt idx="4355">
                  <c:v>2387.4479308863101</c:v>
                </c:pt>
                <c:pt idx="4356">
                  <c:v>2388.76883613174</c:v>
                </c:pt>
                <c:pt idx="4357">
                  <c:v>2384.1955178138101</c:v>
                </c:pt>
                <c:pt idx="4358">
                  <c:v>2388.3271850824599</c:v>
                </c:pt>
                <c:pt idx="4359">
                  <c:v>2391.1659415048798</c:v>
                </c:pt>
                <c:pt idx="4360">
                  <c:v>2388.1348932933702</c:v>
                </c:pt>
                <c:pt idx="4361">
                  <c:v>2389.52166077732</c:v>
                </c:pt>
                <c:pt idx="4362">
                  <c:v>2399.2857104250102</c:v>
                </c:pt>
                <c:pt idx="4363">
                  <c:v>2399.3773292577998</c:v>
                </c:pt>
                <c:pt idx="4364">
                  <c:v>2396.91942428741</c:v>
                </c:pt>
                <c:pt idx="4365">
                  <c:v>2399.6299593670501</c:v>
                </c:pt>
                <c:pt idx="4366">
                  <c:v>2394.4397979863102</c:v>
                </c:pt>
                <c:pt idx="4367">
                  <c:v>2390.8972261382901</c:v>
                </c:pt>
                <c:pt idx="4368">
                  <c:v>2402.3202821682798</c:v>
                </c:pt>
                <c:pt idx="4369">
                  <c:v>2400.6741690949598</c:v>
                </c:pt>
                <c:pt idx="4370">
                  <c:v>2357.0321672037999</c:v>
                </c:pt>
                <c:pt idx="4371">
                  <c:v>2365.7239626675801</c:v>
                </c:pt>
                <c:pt idx="4372">
                  <c:v>2381.72670416748</c:v>
                </c:pt>
                <c:pt idx="4373">
                  <c:v>2394.0240765692101</c:v>
                </c:pt>
                <c:pt idx="4374">
                  <c:v>2398.4186023842299</c:v>
                </c:pt>
                <c:pt idx="4375">
                  <c:v>2404.3870216977798</c:v>
                </c:pt>
                <c:pt idx="4376">
                  <c:v>2415.0657027403699</c:v>
                </c:pt>
                <c:pt idx="4377">
                  <c:v>2415.8224803903299</c:v>
                </c:pt>
                <c:pt idx="4378">
                  <c:v>2412.9065671479798</c:v>
                </c:pt>
                <c:pt idx="4379">
                  <c:v>2411.7973242573498</c:v>
                </c:pt>
                <c:pt idx="4380">
                  <c:v>2430.0610709494099</c:v>
                </c:pt>
                <c:pt idx="4381">
                  <c:v>2439.0702499802701</c:v>
                </c:pt>
                <c:pt idx="4382">
                  <c:v>2436.0961957704299</c:v>
                </c:pt>
                <c:pt idx="4383">
                  <c:v>2429.3272573536301</c:v>
                </c:pt>
                <c:pt idx="4384">
                  <c:v>2433.1374300827601</c:v>
                </c:pt>
                <c:pt idx="4385">
                  <c:v>2433.7906309396099</c:v>
                </c:pt>
                <c:pt idx="4386">
                  <c:v>2431.7723650030898</c:v>
                </c:pt>
                <c:pt idx="4387">
                  <c:v>2429.3912557922399</c:v>
                </c:pt>
                <c:pt idx="4388">
                  <c:v>2440.34749643737</c:v>
                </c:pt>
                <c:pt idx="4389">
                  <c:v>2437.92048124957</c:v>
                </c:pt>
                <c:pt idx="4390">
                  <c:v>2432.4591271283198</c:v>
                </c:pt>
                <c:pt idx="4391">
                  <c:v>2433.1508288614</c:v>
                </c:pt>
                <c:pt idx="4392">
                  <c:v>2453.45860374935</c:v>
                </c:pt>
                <c:pt idx="4393">
                  <c:v>2437.0281337664901</c:v>
                </c:pt>
                <c:pt idx="4394">
                  <c:v>2435.6116850599301</c:v>
                </c:pt>
                <c:pt idx="4395">
                  <c:v>2434.49740876854</c:v>
                </c:pt>
                <c:pt idx="4396">
                  <c:v>2438.2969118630999</c:v>
                </c:pt>
                <c:pt idx="4397">
                  <c:v>2439.0654771776299</c:v>
                </c:pt>
                <c:pt idx="4398">
                  <c:v>2419.3758615269398</c:v>
                </c:pt>
                <c:pt idx="4399">
                  <c:v>2440.6903289910701</c:v>
                </c:pt>
                <c:pt idx="4400">
                  <c:v>2419.6971113274699</c:v>
                </c:pt>
                <c:pt idx="4401">
                  <c:v>2423.4088910629698</c:v>
                </c:pt>
                <c:pt idx="4402">
                  <c:v>2429.0148792035302</c:v>
                </c:pt>
                <c:pt idx="4403">
                  <c:v>2432.5423402270799</c:v>
                </c:pt>
                <c:pt idx="4404">
                  <c:v>2409.7497799244202</c:v>
                </c:pt>
                <c:pt idx="4405">
                  <c:v>2425.1769614263299</c:v>
                </c:pt>
                <c:pt idx="4406">
                  <c:v>2427.4344884966399</c:v>
                </c:pt>
                <c:pt idx="4407">
                  <c:v>2425.5262141653502</c:v>
                </c:pt>
                <c:pt idx="4408">
                  <c:v>2443.2511766420598</c:v>
                </c:pt>
                <c:pt idx="4409">
                  <c:v>2447.83427596609</c:v>
                </c:pt>
                <c:pt idx="4410">
                  <c:v>2459.2709908213601</c:v>
                </c:pt>
                <c:pt idx="4411">
                  <c:v>2459.1407192177298</c:v>
                </c:pt>
                <c:pt idx="4412">
                  <c:v>2460.61044340936</c:v>
                </c:pt>
                <c:pt idx="4413">
                  <c:v>2473.8277852737901</c:v>
                </c:pt>
                <c:pt idx="4414">
                  <c:v>2473.4493827200299</c:v>
                </c:pt>
                <c:pt idx="4415">
                  <c:v>2472.53585445205</c:v>
                </c:pt>
                <c:pt idx="4416">
                  <c:v>2469.9119171232001</c:v>
                </c:pt>
                <c:pt idx="4417">
                  <c:v>2477.1253697525899</c:v>
                </c:pt>
                <c:pt idx="4418">
                  <c:v>2477.8305107064998</c:v>
                </c:pt>
                <c:pt idx="4419">
                  <c:v>2475.42089093102</c:v>
                </c:pt>
                <c:pt idx="4420">
                  <c:v>2472.0985372059699</c:v>
                </c:pt>
                <c:pt idx="4421">
                  <c:v>2470.3000252601901</c:v>
                </c:pt>
                <c:pt idx="4422">
                  <c:v>2476.3472099535502</c:v>
                </c:pt>
                <c:pt idx="4423">
                  <c:v>2477.5680969176201</c:v>
                </c:pt>
                <c:pt idx="4424">
                  <c:v>2472.1576280377199</c:v>
                </c:pt>
                <c:pt idx="4425">
                  <c:v>2476.8309965460899</c:v>
                </c:pt>
                <c:pt idx="4426">
                  <c:v>2480.91202138365</c:v>
                </c:pt>
                <c:pt idx="4427">
                  <c:v>2474.91884092175</c:v>
                </c:pt>
                <c:pt idx="4428">
                  <c:v>2474.01707981252</c:v>
                </c:pt>
                <c:pt idx="4429">
                  <c:v>2438.2097100884598</c:v>
                </c:pt>
                <c:pt idx="4430">
                  <c:v>2441.3202405643601</c:v>
                </c:pt>
                <c:pt idx="4431">
                  <c:v>2465.8358122222699</c:v>
                </c:pt>
                <c:pt idx="4432">
                  <c:v>2464.6099933352998</c:v>
                </c:pt>
                <c:pt idx="4433">
                  <c:v>2468.10726011015</c:v>
                </c:pt>
                <c:pt idx="4434">
                  <c:v>2430.0078784774701</c:v>
                </c:pt>
                <c:pt idx="4435">
                  <c:v>2425.5521696646201</c:v>
                </c:pt>
                <c:pt idx="4436">
                  <c:v>2428.3679855596702</c:v>
                </c:pt>
                <c:pt idx="4437">
                  <c:v>2452.5102728913098</c:v>
                </c:pt>
                <c:pt idx="4438">
                  <c:v>2444.04324533913</c:v>
                </c:pt>
                <c:pt idx="4439">
                  <c:v>2438.96811981577</c:v>
                </c:pt>
                <c:pt idx="4440">
                  <c:v>2443.0457983411002</c:v>
                </c:pt>
                <c:pt idx="4441">
                  <c:v>2444.24031517293</c:v>
                </c:pt>
                <c:pt idx="4442">
                  <c:v>2446.2955235941899</c:v>
                </c:pt>
                <c:pt idx="4443">
                  <c:v>2457.5858115205201</c:v>
                </c:pt>
                <c:pt idx="4444">
                  <c:v>2471.6502079420102</c:v>
                </c:pt>
                <c:pt idx="4445">
                  <c:v>2476.5523893888198</c:v>
                </c:pt>
                <c:pt idx="4446">
                  <c:v>2457.8498705638399</c:v>
                </c:pt>
                <c:pt idx="4447">
                  <c:v>2465.5436228672902</c:v>
                </c:pt>
                <c:pt idx="4448">
                  <c:v>2465.1021359574302</c:v>
                </c:pt>
                <c:pt idx="4449">
                  <c:v>2461.4336439222102</c:v>
                </c:pt>
                <c:pt idx="4450">
                  <c:v>2488.1079650553902</c:v>
                </c:pt>
                <c:pt idx="4451">
                  <c:v>2496.4836195681</c:v>
                </c:pt>
                <c:pt idx="4452">
                  <c:v>2498.3708154600399</c:v>
                </c:pt>
                <c:pt idx="4453">
                  <c:v>2495.6191538507201</c:v>
                </c:pt>
                <c:pt idx="4454">
                  <c:v>2500.2258576201998</c:v>
                </c:pt>
                <c:pt idx="4455">
                  <c:v>2503.86955626197</c:v>
                </c:pt>
                <c:pt idx="4456">
                  <c:v>2506.6479354336402</c:v>
                </c:pt>
                <c:pt idx="4457">
                  <c:v>2508.23604836287</c:v>
                </c:pt>
                <c:pt idx="4458">
                  <c:v>2500.6026174977401</c:v>
                </c:pt>
                <c:pt idx="4459">
                  <c:v>2502.2222245405401</c:v>
                </c:pt>
                <c:pt idx="4460">
                  <c:v>2496.6605903075902</c:v>
                </c:pt>
                <c:pt idx="4461">
                  <c:v>2496.8408940904601</c:v>
                </c:pt>
                <c:pt idx="4462">
                  <c:v>2507.04328115815</c:v>
                </c:pt>
                <c:pt idx="4463">
                  <c:v>2510.06199183029</c:v>
                </c:pt>
                <c:pt idx="4464">
                  <c:v>2519.3596719060702</c:v>
                </c:pt>
                <c:pt idx="4465">
                  <c:v>2529.1152990601499</c:v>
                </c:pt>
                <c:pt idx="4466">
                  <c:v>2534.57968304414</c:v>
                </c:pt>
                <c:pt idx="4467">
                  <c:v>2537.7412400060002</c:v>
                </c:pt>
                <c:pt idx="4468">
                  <c:v>2552.0653990718702</c:v>
                </c:pt>
                <c:pt idx="4469">
                  <c:v>2549.3315089021298</c:v>
                </c:pt>
                <c:pt idx="4470">
                  <c:v>2544.7285771561701</c:v>
                </c:pt>
                <c:pt idx="4471">
                  <c:v>2550.6424334052299</c:v>
                </c:pt>
                <c:pt idx="4472">
                  <c:v>2555.2407886846399</c:v>
                </c:pt>
                <c:pt idx="4473">
                  <c:v>2550.9330093849298</c:v>
                </c:pt>
                <c:pt idx="4474">
                  <c:v>2553.1693728502601</c:v>
                </c:pt>
                <c:pt idx="4475">
                  <c:v>2557.6397377800899</c:v>
                </c:pt>
                <c:pt idx="4476">
                  <c:v>2559.3563108588</c:v>
                </c:pt>
                <c:pt idx="4477">
                  <c:v>2561.2644527328398</c:v>
                </c:pt>
                <c:pt idx="4478">
                  <c:v>2562.1037547779802</c:v>
                </c:pt>
                <c:pt idx="4479">
                  <c:v>2575.2058778891001</c:v>
                </c:pt>
                <c:pt idx="4480">
                  <c:v>2564.9785238794798</c:v>
                </c:pt>
                <c:pt idx="4481">
                  <c:v>2569.1342599453401</c:v>
                </c:pt>
                <c:pt idx="4482">
                  <c:v>2557.1509845873202</c:v>
                </c:pt>
                <c:pt idx="4483">
                  <c:v>2560.3991945194298</c:v>
                </c:pt>
                <c:pt idx="4484">
                  <c:v>2581.0657031342998</c:v>
                </c:pt>
                <c:pt idx="4485">
                  <c:v>2572.8336032472798</c:v>
                </c:pt>
                <c:pt idx="4486">
                  <c:v>2575.2638304521402</c:v>
                </c:pt>
                <c:pt idx="4487">
                  <c:v>2579.3558498933598</c:v>
                </c:pt>
                <c:pt idx="4488">
                  <c:v>2579.85165161438</c:v>
                </c:pt>
                <c:pt idx="4489">
                  <c:v>2587.83605703794</c:v>
                </c:pt>
                <c:pt idx="4490">
                  <c:v>2591.1284424031901</c:v>
                </c:pt>
                <c:pt idx="4491">
                  <c:v>2590.6417566441301</c:v>
                </c:pt>
                <c:pt idx="4492">
                  <c:v>2594.37520914878</c:v>
                </c:pt>
                <c:pt idx="4493">
                  <c:v>2584.6212738756899</c:v>
                </c:pt>
                <c:pt idx="4494">
                  <c:v>2582.3000392549302</c:v>
                </c:pt>
                <c:pt idx="4495">
                  <c:v>2584.84482630604</c:v>
                </c:pt>
                <c:pt idx="4496">
                  <c:v>2578.8718241124702</c:v>
                </c:pt>
                <c:pt idx="4497">
                  <c:v>2564.6205095055702</c:v>
                </c:pt>
                <c:pt idx="4498">
                  <c:v>2585.6431638326999</c:v>
                </c:pt>
                <c:pt idx="4499">
                  <c:v>2578.8543239638002</c:v>
                </c:pt>
                <c:pt idx="4500">
                  <c:v>2582.1415887036901</c:v>
                </c:pt>
                <c:pt idx="4501">
                  <c:v>2599.0291929053101</c:v>
                </c:pt>
                <c:pt idx="4502">
                  <c:v>2597.07720261026</c:v>
                </c:pt>
                <c:pt idx="4503">
                  <c:v>2602.4247078124799</c:v>
                </c:pt>
                <c:pt idx="4504">
                  <c:v>2601.4238908289399</c:v>
                </c:pt>
                <c:pt idx="4505">
                  <c:v>2627.0440254406299</c:v>
                </c:pt>
                <c:pt idx="4506">
                  <c:v>2626.06619465416</c:v>
                </c:pt>
                <c:pt idx="4507">
                  <c:v>2647.5799274830702</c:v>
                </c:pt>
                <c:pt idx="4508">
                  <c:v>2642.2157647465701</c:v>
                </c:pt>
                <c:pt idx="4509">
                  <c:v>2639.4370480450002</c:v>
                </c:pt>
                <c:pt idx="4510">
                  <c:v>2629.5708449898102</c:v>
                </c:pt>
                <c:pt idx="4511">
                  <c:v>2629.2669138668002</c:v>
                </c:pt>
                <c:pt idx="4512">
                  <c:v>2636.9764936510201</c:v>
                </c:pt>
                <c:pt idx="4513">
                  <c:v>2651.5010002733602</c:v>
                </c:pt>
                <c:pt idx="4514">
                  <c:v>2659.9896497108298</c:v>
                </c:pt>
                <c:pt idx="4515">
                  <c:v>2664.1057286303599</c:v>
                </c:pt>
                <c:pt idx="4516">
                  <c:v>2662.8451882637901</c:v>
                </c:pt>
                <c:pt idx="4517">
                  <c:v>2652.0124436091801</c:v>
                </c:pt>
                <c:pt idx="4518">
                  <c:v>2675.8079812269498</c:v>
                </c:pt>
                <c:pt idx="4519">
                  <c:v>2690.1582514102402</c:v>
                </c:pt>
                <c:pt idx="4520">
                  <c:v>2681.4736294857398</c:v>
                </c:pt>
                <c:pt idx="4521">
                  <c:v>2679.24808450411</c:v>
                </c:pt>
                <c:pt idx="4522">
                  <c:v>2684.56917606759</c:v>
                </c:pt>
                <c:pt idx="4523">
                  <c:v>2683.3372743313798</c:v>
                </c:pt>
                <c:pt idx="4524">
                  <c:v>2680.5044863251201</c:v>
                </c:pt>
                <c:pt idx="4525">
                  <c:v>2682.61992320423</c:v>
                </c:pt>
                <c:pt idx="4526">
                  <c:v>2687.5378291884799</c:v>
                </c:pt>
                <c:pt idx="4527">
                  <c:v>2673.6105231517399</c:v>
                </c:pt>
                <c:pt idx="4528">
                  <c:v>2695.8097718087402</c:v>
                </c:pt>
                <c:pt idx="4529">
                  <c:v>2713.0610059947899</c:v>
                </c:pt>
                <c:pt idx="4530">
                  <c:v>2723.9925953636498</c:v>
                </c:pt>
                <c:pt idx="4531">
                  <c:v>2743.1477732974799</c:v>
                </c:pt>
                <c:pt idx="4532">
                  <c:v>2747.7102333489302</c:v>
                </c:pt>
                <c:pt idx="4533">
                  <c:v>2751.2852488919698</c:v>
                </c:pt>
                <c:pt idx="4534">
                  <c:v>2748.22548996265</c:v>
                </c:pt>
                <c:pt idx="4535">
                  <c:v>2767.5581418168599</c:v>
                </c:pt>
                <c:pt idx="4536">
                  <c:v>2786.24414318655</c:v>
                </c:pt>
                <c:pt idx="4537">
                  <c:v>2776.42002357508</c:v>
                </c:pt>
                <c:pt idx="4538">
                  <c:v>2802.5555741929202</c:v>
                </c:pt>
                <c:pt idx="4539">
                  <c:v>2798.0302570590202</c:v>
                </c:pt>
                <c:pt idx="4540">
                  <c:v>2810.3026834920001</c:v>
                </c:pt>
                <c:pt idx="4541">
                  <c:v>2832.9740997725298</c:v>
                </c:pt>
                <c:pt idx="4542">
                  <c:v>2839.1303619554201</c:v>
                </c:pt>
                <c:pt idx="4543">
                  <c:v>2837.5440076132199</c:v>
                </c:pt>
                <c:pt idx="4544">
                  <c:v>2839.25303121048</c:v>
                </c:pt>
                <c:pt idx="4545">
                  <c:v>2872.8678392431302</c:v>
                </c:pt>
                <c:pt idx="4546">
                  <c:v>2853.52841104039</c:v>
                </c:pt>
                <c:pt idx="4547">
                  <c:v>2822.4339480164799</c:v>
                </c:pt>
                <c:pt idx="4548">
                  <c:v>2823.80993735536</c:v>
                </c:pt>
                <c:pt idx="4549">
                  <c:v>2821.97589276695</c:v>
                </c:pt>
                <c:pt idx="4550">
                  <c:v>2762.12533427265</c:v>
                </c:pt>
                <c:pt idx="4551">
                  <c:v>2648.9390824826301</c:v>
                </c:pt>
                <c:pt idx="4552">
                  <c:v>2695.1442389796798</c:v>
                </c:pt>
                <c:pt idx="4553">
                  <c:v>2681.6601351724698</c:v>
                </c:pt>
                <c:pt idx="4554">
                  <c:v>2580.9994808281899</c:v>
                </c:pt>
                <c:pt idx="4555">
                  <c:v>2619.5455949231</c:v>
                </c:pt>
                <c:pt idx="4556">
                  <c:v>2655.9975272690199</c:v>
                </c:pt>
                <c:pt idx="4557">
                  <c:v>2662.9429033240899</c:v>
                </c:pt>
                <c:pt idx="4558">
                  <c:v>2698.6336625296199</c:v>
                </c:pt>
                <c:pt idx="4559">
                  <c:v>2731.2041407155002</c:v>
                </c:pt>
                <c:pt idx="4560">
                  <c:v>2732.21983679715</c:v>
                </c:pt>
                <c:pt idx="4561">
                  <c:v>2716.2555424986799</c:v>
                </c:pt>
                <c:pt idx="4562">
                  <c:v>2701.32879331402</c:v>
                </c:pt>
                <c:pt idx="4563">
                  <c:v>2703.9612574600401</c:v>
                </c:pt>
                <c:pt idx="4564">
                  <c:v>2747.2985491692998</c:v>
                </c:pt>
                <c:pt idx="4565">
                  <c:v>2779.59597448974</c:v>
                </c:pt>
                <c:pt idx="4566">
                  <c:v>2744.2806905071402</c:v>
                </c:pt>
                <c:pt idx="4567">
                  <c:v>2713.8305387238102</c:v>
                </c:pt>
                <c:pt idx="4568">
                  <c:v>2677.6709360934801</c:v>
                </c:pt>
                <c:pt idx="4569">
                  <c:v>2691.2527686766098</c:v>
                </c:pt>
                <c:pt idx="4570">
                  <c:v>2720.9408972913802</c:v>
                </c:pt>
                <c:pt idx="4571">
                  <c:v>2728.12199978335</c:v>
                </c:pt>
                <c:pt idx="4572">
                  <c:v>2726.8013692490199</c:v>
                </c:pt>
                <c:pt idx="4573">
                  <c:v>2738.9694301485501</c:v>
                </c:pt>
                <c:pt idx="4574">
                  <c:v>2786.5651027531499</c:v>
                </c:pt>
                <c:pt idx="4575">
                  <c:v>2783.0192629328199</c:v>
                </c:pt>
                <c:pt idx="4576">
                  <c:v>2765.3094530812</c:v>
                </c:pt>
                <c:pt idx="4577">
                  <c:v>2749.4822693170599</c:v>
                </c:pt>
                <c:pt idx="4578">
                  <c:v>2747.3298499872599</c:v>
                </c:pt>
                <c:pt idx="4579">
                  <c:v>2752.0117875496298</c:v>
                </c:pt>
                <c:pt idx="4580">
                  <c:v>2712.9173684696998</c:v>
                </c:pt>
                <c:pt idx="4581">
                  <c:v>2716.9422346930501</c:v>
                </c:pt>
                <c:pt idx="4582">
                  <c:v>2711.9280882306998</c:v>
                </c:pt>
                <c:pt idx="4583">
                  <c:v>2643.6921823735702</c:v>
                </c:pt>
                <c:pt idx="4584">
                  <c:v>2588.2627920513301</c:v>
                </c:pt>
                <c:pt idx="4585">
                  <c:v>2658.5541823533599</c:v>
                </c:pt>
                <c:pt idx="4586">
                  <c:v>2612.6245972403799</c:v>
                </c:pt>
                <c:pt idx="4587">
                  <c:v>2604.9974974954798</c:v>
                </c:pt>
                <c:pt idx="4588">
                  <c:v>2640.8659903292901</c:v>
                </c:pt>
                <c:pt idx="4589">
                  <c:v>2581.8816096509699</c:v>
                </c:pt>
                <c:pt idx="4590">
                  <c:v>2614.4456710448899</c:v>
                </c:pt>
                <c:pt idx="4591">
                  <c:v>2644.6879610989899</c:v>
                </c:pt>
                <c:pt idx="4592">
                  <c:v>2662.8362421787801</c:v>
                </c:pt>
                <c:pt idx="4593">
                  <c:v>2604.46938452932</c:v>
                </c:pt>
                <c:pt idx="4594">
                  <c:v>2613.158838761</c:v>
                </c:pt>
                <c:pt idx="4595">
                  <c:v>2656.8679807192798</c:v>
                </c:pt>
                <c:pt idx="4596">
                  <c:v>2642.1902114465702</c:v>
                </c:pt>
                <c:pt idx="4597">
                  <c:v>2663.99480045368</c:v>
                </c:pt>
                <c:pt idx="4598">
                  <c:v>2656.2969056536499</c:v>
                </c:pt>
                <c:pt idx="4599">
                  <c:v>2677.8395628404201</c:v>
                </c:pt>
                <c:pt idx="4600">
                  <c:v>2706.3850873187098</c:v>
                </c:pt>
                <c:pt idx="4601">
                  <c:v>2708.6389528643799</c:v>
                </c:pt>
                <c:pt idx="4602">
                  <c:v>2693.1257302321601</c:v>
                </c:pt>
                <c:pt idx="4603">
                  <c:v>2670.1417556473898</c:v>
                </c:pt>
                <c:pt idx="4604">
                  <c:v>2670.29048159579</c:v>
                </c:pt>
                <c:pt idx="4605">
                  <c:v>2634.5564523615899</c:v>
                </c:pt>
                <c:pt idx="4606">
                  <c:v>2639.39502723851</c:v>
                </c:pt>
                <c:pt idx="4607">
                  <c:v>2666.9427838322799</c:v>
                </c:pt>
                <c:pt idx="4608">
                  <c:v>2669.90627171498</c:v>
                </c:pt>
                <c:pt idx="4609">
                  <c:v>2648.0493647087201</c:v>
                </c:pt>
                <c:pt idx="4610">
                  <c:v>2654.8006518472098</c:v>
                </c:pt>
                <c:pt idx="4611">
                  <c:v>2635.6685473996099</c:v>
                </c:pt>
                <c:pt idx="4612">
                  <c:v>2629.7256154839802</c:v>
                </c:pt>
                <c:pt idx="4613">
                  <c:v>2663.4203373003902</c:v>
                </c:pt>
                <c:pt idx="4614">
                  <c:v>2672.6284981830099</c:v>
                </c:pt>
                <c:pt idx="4615">
                  <c:v>2671.9182617049701</c:v>
                </c:pt>
                <c:pt idx="4616">
                  <c:v>2697.7915487847799</c:v>
                </c:pt>
                <c:pt idx="4617">
                  <c:v>2723.0689028172701</c:v>
                </c:pt>
                <c:pt idx="4618">
                  <c:v>2727.7159275558101</c:v>
                </c:pt>
                <c:pt idx="4619">
                  <c:v>2730.1324574029099</c:v>
                </c:pt>
                <c:pt idx="4620">
                  <c:v>2711.4455236236699</c:v>
                </c:pt>
                <c:pt idx="4621">
                  <c:v>2722.4622972535299</c:v>
                </c:pt>
                <c:pt idx="4622">
                  <c:v>2720.1272067586701</c:v>
                </c:pt>
                <c:pt idx="4623">
                  <c:v>2712.9747135606399</c:v>
                </c:pt>
                <c:pt idx="4624">
                  <c:v>2733.0108196046799</c:v>
                </c:pt>
                <c:pt idx="4625">
                  <c:v>2724.4440411119399</c:v>
                </c:pt>
                <c:pt idx="4626">
                  <c:v>2733.28926883433</c:v>
                </c:pt>
                <c:pt idx="4627">
                  <c:v>2727.7631947083601</c:v>
                </c:pt>
                <c:pt idx="4628">
                  <c:v>2721.3279562726002</c:v>
                </c:pt>
                <c:pt idx="4629">
                  <c:v>2689.8572489475901</c:v>
                </c:pt>
                <c:pt idx="4630">
                  <c:v>2724.00991123216</c:v>
                </c:pt>
                <c:pt idx="4631">
                  <c:v>2705.2747516248301</c:v>
                </c:pt>
                <c:pt idx="4632">
                  <c:v>2734.6188550041102</c:v>
                </c:pt>
                <c:pt idx="4633">
                  <c:v>2746.8711136748602</c:v>
                </c:pt>
                <c:pt idx="4634">
                  <c:v>2748.79518587957</c:v>
                </c:pt>
                <c:pt idx="4635">
                  <c:v>2772.3457853834302</c:v>
                </c:pt>
                <c:pt idx="4636">
                  <c:v>2770.3720468905299</c:v>
                </c:pt>
                <c:pt idx="4637">
                  <c:v>2779.0285906190602</c:v>
                </c:pt>
                <c:pt idx="4638">
                  <c:v>2782.0048600647901</c:v>
                </c:pt>
                <c:pt idx="4639">
                  <c:v>2786.8524730266399</c:v>
                </c:pt>
                <c:pt idx="4640">
                  <c:v>2775.62675114894</c:v>
                </c:pt>
                <c:pt idx="4641">
                  <c:v>2782.48940637841</c:v>
                </c:pt>
                <c:pt idx="4642">
                  <c:v>2779.6630272875</c:v>
                </c:pt>
                <c:pt idx="4643">
                  <c:v>2773.74504085546</c:v>
                </c:pt>
                <c:pt idx="4644">
                  <c:v>2762.5946469127998</c:v>
                </c:pt>
                <c:pt idx="4645">
                  <c:v>2767.3179049554101</c:v>
                </c:pt>
                <c:pt idx="4646">
                  <c:v>2749.7579690310299</c:v>
                </c:pt>
                <c:pt idx="4647">
                  <c:v>2754.8769951095601</c:v>
                </c:pt>
                <c:pt idx="4648">
                  <c:v>2717.07421845109</c:v>
                </c:pt>
                <c:pt idx="4649">
                  <c:v>2723.0588856282302</c:v>
                </c:pt>
                <c:pt idx="4650">
                  <c:v>2699.6262029689301</c:v>
                </c:pt>
                <c:pt idx="4651">
                  <c:v>2716.30993591385</c:v>
                </c:pt>
                <c:pt idx="4652">
                  <c:v>2718.37346502223</c:v>
                </c:pt>
                <c:pt idx="4653">
                  <c:v>2726.7137643405099</c:v>
                </c:pt>
                <c:pt idx="4654">
                  <c:v>2713.2208863969799</c:v>
                </c:pt>
                <c:pt idx="4655">
                  <c:v>2736.61257122801</c:v>
                </c:pt>
                <c:pt idx="4656">
                  <c:v>2759.82191582515</c:v>
                </c:pt>
                <c:pt idx="4657">
                  <c:v>2784.1732403668798</c:v>
                </c:pt>
                <c:pt idx="4658">
                  <c:v>2793.8391511654399</c:v>
                </c:pt>
                <c:pt idx="4659">
                  <c:v>2774.0174783795501</c:v>
                </c:pt>
                <c:pt idx="4660">
                  <c:v>2798.2869223869002</c:v>
                </c:pt>
                <c:pt idx="4661">
                  <c:v>2801.3113726616998</c:v>
                </c:pt>
                <c:pt idx="4662">
                  <c:v>2798.4346041356998</c:v>
                </c:pt>
                <c:pt idx="4663">
                  <c:v>2809.55162235135</c:v>
                </c:pt>
                <c:pt idx="4664">
                  <c:v>2815.6197843403802</c:v>
                </c:pt>
                <c:pt idx="4665">
                  <c:v>2804.4934139566299</c:v>
                </c:pt>
                <c:pt idx="4666">
                  <c:v>2801.82808809172</c:v>
                </c:pt>
                <c:pt idx="4667">
                  <c:v>2806.9828988650902</c:v>
                </c:pt>
                <c:pt idx="4668">
                  <c:v>2820.4041297202898</c:v>
                </c:pt>
                <c:pt idx="4669">
                  <c:v>2846.0670433640598</c:v>
                </c:pt>
                <c:pt idx="4670">
                  <c:v>2837.4399856339601</c:v>
                </c:pt>
                <c:pt idx="4671">
                  <c:v>2818.8176262961601</c:v>
                </c:pt>
                <c:pt idx="4672">
                  <c:v>2802.60144584304</c:v>
                </c:pt>
                <c:pt idx="4673">
                  <c:v>2816.2886310911199</c:v>
                </c:pt>
                <c:pt idx="4674">
                  <c:v>2813.3649089529899</c:v>
                </c:pt>
                <c:pt idx="4675">
                  <c:v>2827.21825838619</c:v>
                </c:pt>
                <c:pt idx="4676">
                  <c:v>2840.3535543807702</c:v>
                </c:pt>
                <c:pt idx="4677">
                  <c:v>2850.39657800445</c:v>
                </c:pt>
                <c:pt idx="4678">
                  <c:v>2858.4515094494</c:v>
                </c:pt>
                <c:pt idx="4679">
                  <c:v>2857.7044950281402</c:v>
                </c:pt>
                <c:pt idx="4680">
                  <c:v>2853.5839477989898</c:v>
                </c:pt>
                <c:pt idx="4681">
                  <c:v>2833.2836316821599</c:v>
                </c:pt>
                <c:pt idx="4682">
                  <c:v>2821.9282342059601</c:v>
                </c:pt>
                <c:pt idx="4683">
                  <c:v>2839.95539086798</c:v>
                </c:pt>
                <c:pt idx="4684">
                  <c:v>2818.3730198970302</c:v>
                </c:pt>
                <c:pt idx="4685">
                  <c:v>2840.6879724707301</c:v>
                </c:pt>
                <c:pt idx="4686">
                  <c:v>2850.1316116040598</c:v>
                </c:pt>
                <c:pt idx="4687">
                  <c:v>2857.0540072342201</c:v>
                </c:pt>
                <c:pt idx="4688">
                  <c:v>2862.9569880949002</c:v>
                </c:pt>
                <c:pt idx="4689">
                  <c:v>2861.8246299141601</c:v>
                </c:pt>
                <c:pt idx="4690">
                  <c:v>2856.9805412893402</c:v>
                </c:pt>
                <c:pt idx="4691">
                  <c:v>2874.6891438910502</c:v>
                </c:pt>
                <c:pt idx="4692">
                  <c:v>2896.7356353035402</c:v>
                </c:pt>
                <c:pt idx="4693">
                  <c:v>2897.52204486357</c:v>
                </c:pt>
                <c:pt idx="4694">
                  <c:v>2914.0413654341301</c:v>
                </c:pt>
                <c:pt idx="4695">
                  <c:v>2901.1265962029802</c:v>
                </c:pt>
                <c:pt idx="4696">
                  <c:v>2901.5176770405201</c:v>
                </c:pt>
                <c:pt idx="4697">
                  <c:v>2896.7232861862199</c:v>
                </c:pt>
                <c:pt idx="4698">
                  <c:v>2888.6017988977201</c:v>
                </c:pt>
                <c:pt idx="4699">
                  <c:v>2878.0524329330101</c:v>
                </c:pt>
                <c:pt idx="4700">
                  <c:v>2871.6815283020701</c:v>
                </c:pt>
                <c:pt idx="4701">
                  <c:v>2877.12614593033</c:v>
                </c:pt>
                <c:pt idx="4702">
                  <c:v>2887.8937973603602</c:v>
                </c:pt>
                <c:pt idx="4703">
                  <c:v>2888.9166550289801</c:v>
                </c:pt>
                <c:pt idx="4704">
                  <c:v>2904.183860264</c:v>
                </c:pt>
                <c:pt idx="4705">
                  <c:v>2904.9753853013699</c:v>
                </c:pt>
                <c:pt idx="4706">
                  <c:v>2888.80114496547</c:v>
                </c:pt>
                <c:pt idx="4707">
                  <c:v>2904.3106462579299</c:v>
                </c:pt>
                <c:pt idx="4708">
                  <c:v>2907.9453942372802</c:v>
                </c:pt>
                <c:pt idx="4709">
                  <c:v>2930.7461520994898</c:v>
                </c:pt>
                <c:pt idx="4710">
                  <c:v>2929.6671956253299</c:v>
                </c:pt>
                <c:pt idx="4711">
                  <c:v>2919.3731493785599</c:v>
                </c:pt>
                <c:pt idx="4712">
                  <c:v>2915.5642837762498</c:v>
                </c:pt>
                <c:pt idx="4713">
                  <c:v>2905.96558764057</c:v>
                </c:pt>
                <c:pt idx="4714">
                  <c:v>2913.99818610583</c:v>
                </c:pt>
                <c:pt idx="4715">
                  <c:v>2913.97813988603</c:v>
                </c:pt>
                <c:pt idx="4716">
                  <c:v>2924.5909370455702</c:v>
                </c:pt>
                <c:pt idx="4717">
                  <c:v>2923.4334526643302</c:v>
                </c:pt>
                <c:pt idx="4718">
                  <c:v>2925.5130376728298</c:v>
                </c:pt>
                <c:pt idx="4719">
                  <c:v>2901.6114880517198</c:v>
                </c:pt>
                <c:pt idx="4720">
                  <c:v>2885.56625227118</c:v>
                </c:pt>
                <c:pt idx="4721">
                  <c:v>2884.4326743419001</c:v>
                </c:pt>
                <c:pt idx="4722">
                  <c:v>2880.3437116676801</c:v>
                </c:pt>
                <c:pt idx="4723">
                  <c:v>2785.6791790990601</c:v>
                </c:pt>
                <c:pt idx="4724">
                  <c:v>2728.3662914992901</c:v>
                </c:pt>
                <c:pt idx="4725">
                  <c:v>2767.1260181810098</c:v>
                </c:pt>
                <c:pt idx="4726">
                  <c:v>2750.7860409097998</c:v>
                </c:pt>
                <c:pt idx="4727">
                  <c:v>2809.91567075273</c:v>
                </c:pt>
                <c:pt idx="4728">
                  <c:v>2809.20908226751</c:v>
                </c:pt>
                <c:pt idx="4729">
                  <c:v>2768.7845929155801</c:v>
                </c:pt>
                <c:pt idx="4730">
                  <c:v>2767.7804874456701</c:v>
                </c:pt>
                <c:pt idx="4731">
                  <c:v>2755.8837584326102</c:v>
                </c:pt>
                <c:pt idx="4732">
                  <c:v>2740.6923846722898</c:v>
                </c:pt>
                <c:pt idx="4733">
                  <c:v>2656.1032247737999</c:v>
                </c:pt>
                <c:pt idx="4734">
                  <c:v>2705.56828097985</c:v>
                </c:pt>
                <c:pt idx="4735">
                  <c:v>2658.6851131378198</c:v>
                </c:pt>
                <c:pt idx="4736">
                  <c:v>2641.2451186667299</c:v>
                </c:pt>
                <c:pt idx="4737">
                  <c:v>2682.63099588862</c:v>
                </c:pt>
                <c:pt idx="4738">
                  <c:v>2711.7444081047302</c:v>
                </c:pt>
                <c:pt idx="4739">
                  <c:v>2740.37245768917</c:v>
                </c:pt>
                <c:pt idx="4740">
                  <c:v>2723.0582781223702</c:v>
                </c:pt>
                <c:pt idx="4741">
                  <c:v>2738.3136785317502</c:v>
                </c:pt>
                <c:pt idx="4742">
                  <c:v>2755.4508359136798</c:v>
                </c:pt>
                <c:pt idx="4743">
                  <c:v>2813.8948144072201</c:v>
                </c:pt>
                <c:pt idx="4744">
                  <c:v>2806.83098780308</c:v>
                </c:pt>
                <c:pt idx="4745">
                  <c:v>2781.0091567204199</c:v>
                </c:pt>
                <c:pt idx="4746">
                  <c:v>2726.2158367041002</c:v>
                </c:pt>
                <c:pt idx="4747">
                  <c:v>2722.1819896262</c:v>
                </c:pt>
                <c:pt idx="4748">
                  <c:v>2701.5761416005198</c:v>
                </c:pt>
                <c:pt idx="4749">
                  <c:v>2730.2025202453101</c:v>
                </c:pt>
                <c:pt idx="4750">
                  <c:v>2736.2689880356502</c:v>
                </c:pt>
                <c:pt idx="4751">
                  <c:v>2690.7312158320901</c:v>
                </c:pt>
                <c:pt idx="4752">
                  <c:v>2641.89029796573</c:v>
                </c:pt>
                <c:pt idx="4753">
                  <c:v>2649.9290793202899</c:v>
                </c:pt>
                <c:pt idx="4754">
                  <c:v>2632.5566345943098</c:v>
                </c:pt>
                <c:pt idx="4755">
                  <c:v>2673.4474145930999</c:v>
                </c:pt>
                <c:pt idx="4756">
                  <c:v>2682.16973062027</c:v>
                </c:pt>
                <c:pt idx="4757">
                  <c:v>2743.7852107165099</c:v>
                </c:pt>
                <c:pt idx="4758">
                  <c:v>2737.7602948259</c:v>
                </c:pt>
                <c:pt idx="4759">
                  <c:v>2760.1742565631598</c:v>
                </c:pt>
                <c:pt idx="4760">
                  <c:v>2790.3694781067102</c:v>
                </c:pt>
                <c:pt idx="4761">
                  <c:v>2700.06436831879</c:v>
                </c:pt>
                <c:pt idx="4762">
                  <c:v>2695.9453547182502</c:v>
                </c:pt>
                <c:pt idx="4763">
                  <c:v>2633.0788205870299</c:v>
                </c:pt>
                <c:pt idx="4764">
                  <c:v>2637.72307069613</c:v>
                </c:pt>
                <c:pt idx="4765">
                  <c:v>2636.7837605198501</c:v>
                </c:pt>
                <c:pt idx="4766">
                  <c:v>2651.0676966616902</c:v>
                </c:pt>
                <c:pt idx="4767">
                  <c:v>2650.5351771228302</c:v>
                </c:pt>
                <c:pt idx="4768">
                  <c:v>2599.95434572976</c:v>
                </c:pt>
                <c:pt idx="4769">
                  <c:v>2545.9397688436702</c:v>
                </c:pt>
                <c:pt idx="4770">
                  <c:v>2546.1611006952598</c:v>
                </c:pt>
                <c:pt idx="4771">
                  <c:v>2506.9552153653499</c:v>
                </c:pt>
                <c:pt idx="4772">
                  <c:v>2467.4184701403501</c:v>
                </c:pt>
                <c:pt idx="4773">
                  <c:v>2416.6183852099398</c:v>
                </c:pt>
                <c:pt idx="4774">
                  <c:v>2351.09953418651</c:v>
                </c:pt>
                <c:pt idx="4775">
                  <c:v>2467.7040648018501</c:v>
                </c:pt>
                <c:pt idx="4776">
                  <c:v>2488.82743619443</c:v>
                </c:pt>
                <c:pt idx="4777">
                  <c:v>2485.7352155441399</c:v>
                </c:pt>
                <c:pt idx="4778">
                  <c:v>2506.8471826272198</c:v>
                </c:pt>
                <c:pt idx="4779">
                  <c:v>2510.0301337680098</c:v>
                </c:pt>
                <c:pt idx="4780">
                  <c:v>2447.89343051591</c:v>
                </c:pt>
                <c:pt idx="4781">
                  <c:v>2531.9434115550098</c:v>
                </c:pt>
                <c:pt idx="4782">
                  <c:v>2549.6900137501798</c:v>
                </c:pt>
                <c:pt idx="4783">
                  <c:v>2574.4109626665099</c:v>
                </c:pt>
                <c:pt idx="4784">
                  <c:v>2584.9636616079301</c:v>
                </c:pt>
                <c:pt idx="4785">
                  <c:v>2596.6405079238398</c:v>
                </c:pt>
                <c:pt idx="4786">
                  <c:v>2596.2573015640401</c:v>
                </c:pt>
                <c:pt idx="4787">
                  <c:v>2582.6138621382001</c:v>
                </c:pt>
                <c:pt idx="4788">
                  <c:v>2610.3025667069301</c:v>
                </c:pt>
                <c:pt idx="4789">
                  <c:v>2616.0971261446798</c:v>
                </c:pt>
                <c:pt idx="4790">
                  <c:v>2635.9566785208299</c:v>
                </c:pt>
                <c:pt idx="4791">
                  <c:v>2670.7117125111099</c:v>
                </c:pt>
                <c:pt idx="4792">
                  <c:v>2632.90392590582</c:v>
                </c:pt>
                <c:pt idx="4793">
                  <c:v>2638.6968458998299</c:v>
                </c:pt>
                <c:pt idx="4794">
                  <c:v>2642.3325665204102</c:v>
                </c:pt>
                <c:pt idx="4795">
                  <c:v>2664.7605095733402</c:v>
                </c:pt>
                <c:pt idx="4796">
                  <c:v>2643.8456861241302</c:v>
                </c:pt>
                <c:pt idx="4797">
                  <c:v>2640.0047230791001</c:v>
                </c:pt>
                <c:pt idx="4798">
                  <c:v>2681.0510862924302</c:v>
                </c:pt>
                <c:pt idx="4799">
                  <c:v>2704.10057970256</c:v>
                </c:pt>
                <c:pt idx="4800">
                  <c:v>2706.5334599593498</c:v>
                </c:pt>
                <c:pt idx="4801">
                  <c:v>2724.8669074195</c:v>
                </c:pt>
                <c:pt idx="4802">
                  <c:v>2737.7021308237299</c:v>
                </c:pt>
                <c:pt idx="4803">
                  <c:v>2731.61498259672</c:v>
                </c:pt>
                <c:pt idx="4804">
                  <c:v>2706.0544351983299</c:v>
                </c:pt>
                <c:pt idx="4805">
                  <c:v>2707.88038489772</c:v>
                </c:pt>
                <c:pt idx="4806">
                  <c:v>2709.8038743006</c:v>
                </c:pt>
                <c:pt idx="4807">
                  <c:v>2744.7335220390501</c:v>
                </c:pt>
                <c:pt idx="4808">
                  <c:v>2753.0335488485298</c:v>
                </c:pt>
                <c:pt idx="4809">
                  <c:v>2745.7297848148601</c:v>
                </c:pt>
                <c:pt idx="4810">
                  <c:v>2775.5971005229899</c:v>
                </c:pt>
                <c:pt idx="4811">
                  <c:v>2779.7580988146701</c:v>
                </c:pt>
                <c:pt idx="4812">
                  <c:v>2784.6961763037698</c:v>
                </c:pt>
                <c:pt idx="4813">
                  <c:v>2774.87612494431</c:v>
                </c:pt>
                <c:pt idx="4814">
                  <c:v>2792.6710222261099</c:v>
                </c:pt>
                <c:pt idx="4815">
                  <c:v>2796.1065493129399</c:v>
                </c:pt>
                <c:pt idx="4816">
                  <c:v>2793.89857957496</c:v>
                </c:pt>
                <c:pt idx="4817">
                  <c:v>2792.3800762076398</c:v>
                </c:pt>
                <c:pt idx="4818">
                  <c:v>2784.4913585212798</c:v>
                </c:pt>
                <c:pt idx="4819">
                  <c:v>2803.6943543530801</c:v>
                </c:pt>
                <c:pt idx="4820">
                  <c:v>2792.8109017188499</c:v>
                </c:pt>
                <c:pt idx="4821">
                  <c:v>2789.65098015286</c:v>
                </c:pt>
                <c:pt idx="4822">
                  <c:v>2771.4476422090402</c:v>
                </c:pt>
                <c:pt idx="4823">
                  <c:v>2748.9257803355399</c:v>
                </c:pt>
                <c:pt idx="4824">
                  <c:v>2743.0676692161301</c:v>
                </c:pt>
                <c:pt idx="4825">
                  <c:v>2783.2950066621202</c:v>
                </c:pt>
                <c:pt idx="4826">
                  <c:v>2791.5222805753601</c:v>
                </c:pt>
                <c:pt idx="4827">
                  <c:v>2810.9175122646702</c:v>
                </c:pt>
                <c:pt idx="4828">
                  <c:v>2808.4827876644799</c:v>
                </c:pt>
                <c:pt idx="4829">
                  <c:v>2822.4766492394801</c:v>
                </c:pt>
                <c:pt idx="4830">
                  <c:v>2832.9405791163599</c:v>
                </c:pt>
                <c:pt idx="4831">
                  <c:v>2832.5673856183598</c:v>
                </c:pt>
                <c:pt idx="4832">
                  <c:v>2824.2258141318798</c:v>
                </c:pt>
                <c:pt idx="4833">
                  <c:v>2854.8766697000301</c:v>
                </c:pt>
                <c:pt idx="4834">
                  <c:v>2800.7124470588601</c:v>
                </c:pt>
                <c:pt idx="4835">
                  <c:v>2798.3616451060102</c:v>
                </c:pt>
                <c:pt idx="4836">
                  <c:v>2818.4578854696301</c:v>
                </c:pt>
                <c:pt idx="4837">
                  <c:v>2805.3731566246902</c:v>
                </c:pt>
                <c:pt idx="4838">
                  <c:v>2815.4372949141598</c:v>
                </c:pt>
                <c:pt idx="4839">
                  <c:v>2834.3998195751501</c:v>
                </c:pt>
                <c:pt idx="4840">
                  <c:v>2867.1938893137999</c:v>
                </c:pt>
                <c:pt idx="4841">
                  <c:v>2867.2364436299199</c:v>
                </c:pt>
                <c:pt idx="4842">
                  <c:v>2873.3991482144502</c:v>
                </c:pt>
                <c:pt idx="4843">
                  <c:v>2879.3907805172898</c:v>
                </c:pt>
                <c:pt idx="4844">
                  <c:v>2892.7443971570401</c:v>
                </c:pt>
                <c:pt idx="4845">
                  <c:v>2895.7705932558702</c:v>
                </c:pt>
                <c:pt idx="4846">
                  <c:v>2878.2006311820801</c:v>
                </c:pt>
                <c:pt idx="4847">
                  <c:v>2888.2104169608001</c:v>
                </c:pt>
                <c:pt idx="4848">
                  <c:v>2888.31945356607</c:v>
                </c:pt>
                <c:pt idx="4849">
                  <c:v>2907.4143830767998</c:v>
                </c:pt>
                <c:pt idx="4850">
                  <c:v>2905.5832738591398</c:v>
                </c:pt>
                <c:pt idx="4851">
                  <c:v>2907.0575482500799</c:v>
                </c:pt>
                <c:pt idx="4852">
                  <c:v>2900.4531359849402</c:v>
                </c:pt>
                <c:pt idx="4853">
                  <c:v>2905.0325202007198</c:v>
                </c:pt>
                <c:pt idx="4854">
                  <c:v>2907.9726774288602</c:v>
                </c:pt>
                <c:pt idx="4855">
                  <c:v>2933.6758184662199</c:v>
                </c:pt>
                <c:pt idx="4856">
                  <c:v>2927.2523650841099</c:v>
                </c:pt>
                <c:pt idx="4857">
                  <c:v>2926.1730754066498</c:v>
                </c:pt>
                <c:pt idx="4858">
                  <c:v>2939.8816692537498</c:v>
                </c:pt>
                <c:pt idx="4859">
                  <c:v>2943.0269196672898</c:v>
                </c:pt>
                <c:pt idx="4860">
                  <c:v>2945.8308868458098</c:v>
                </c:pt>
                <c:pt idx="4861">
                  <c:v>2923.73193818251</c:v>
                </c:pt>
                <c:pt idx="4862">
                  <c:v>2917.5163798788299</c:v>
                </c:pt>
                <c:pt idx="4863">
                  <c:v>2945.6377901022602</c:v>
                </c:pt>
                <c:pt idx="4864">
                  <c:v>2932.4738490857098</c:v>
                </c:pt>
                <c:pt idx="4865">
                  <c:v>2884.0503077962398</c:v>
                </c:pt>
                <c:pt idx="4866">
                  <c:v>2879.41964173619</c:v>
                </c:pt>
                <c:pt idx="4867">
                  <c:v>2870.7170957245098</c:v>
                </c:pt>
                <c:pt idx="4868">
                  <c:v>2881.40051032767</c:v>
                </c:pt>
                <c:pt idx="4869">
                  <c:v>2811.8654001004802</c:v>
                </c:pt>
                <c:pt idx="4870">
                  <c:v>2834.40680015725</c:v>
                </c:pt>
                <c:pt idx="4871">
                  <c:v>2850.96453403231</c:v>
                </c:pt>
                <c:pt idx="4872">
                  <c:v>2876.3169278960199</c:v>
                </c:pt>
                <c:pt idx="4873">
                  <c:v>2859.53234671169</c:v>
                </c:pt>
                <c:pt idx="4874">
                  <c:v>2840.2331323810999</c:v>
                </c:pt>
                <c:pt idx="4875">
                  <c:v>2864.3594093680099</c:v>
                </c:pt>
                <c:pt idx="4876">
                  <c:v>2856.2741510342698</c:v>
                </c:pt>
                <c:pt idx="4877">
                  <c:v>2822.2409559279699</c:v>
                </c:pt>
                <c:pt idx="4878">
                  <c:v>2826.0646864961</c:v>
                </c:pt>
                <c:pt idx="4879">
                  <c:v>2802.3852184126099</c:v>
                </c:pt>
                <c:pt idx="4880">
                  <c:v>2783.0183224371599</c:v>
                </c:pt>
                <c:pt idx="4881">
                  <c:v>2788.8649306177899</c:v>
                </c:pt>
                <c:pt idx="4882">
                  <c:v>2752.0628861321802</c:v>
                </c:pt>
                <c:pt idx="4883">
                  <c:v>2744.44644317851</c:v>
                </c:pt>
                <c:pt idx="4884">
                  <c:v>2803.2725358166699</c:v>
                </c:pt>
                <c:pt idx="4885">
                  <c:v>2826.1505995522002</c:v>
                </c:pt>
                <c:pt idx="4886">
                  <c:v>2843.4903771814502</c:v>
                </c:pt>
                <c:pt idx="4887">
                  <c:v>2873.3420016462501</c:v>
                </c:pt>
                <c:pt idx="4888">
                  <c:v>2886.7341265343798</c:v>
                </c:pt>
                <c:pt idx="4889">
                  <c:v>2885.72214623837</c:v>
                </c:pt>
                <c:pt idx="4890">
                  <c:v>2879.8364590721499</c:v>
                </c:pt>
                <c:pt idx="4891">
                  <c:v>2891.6405345038402</c:v>
                </c:pt>
                <c:pt idx="4892">
                  <c:v>2886.9832099801301</c:v>
                </c:pt>
                <c:pt idx="4893">
                  <c:v>2889.6699778407201</c:v>
                </c:pt>
                <c:pt idx="4894">
                  <c:v>2917.7507616530802</c:v>
                </c:pt>
                <c:pt idx="4895">
                  <c:v>2926.4558150439898</c:v>
                </c:pt>
                <c:pt idx="4896">
                  <c:v>2954.1818728841399</c:v>
                </c:pt>
                <c:pt idx="4897">
                  <c:v>2950.4550132106401</c:v>
                </c:pt>
                <c:pt idx="4898">
                  <c:v>2945.3487961538799</c:v>
                </c:pt>
                <c:pt idx="4899">
                  <c:v>2917.38314043439</c:v>
                </c:pt>
                <c:pt idx="4900">
                  <c:v>2913.7787781963102</c:v>
                </c:pt>
                <c:pt idx="4901">
                  <c:v>2924.9212016279498</c:v>
                </c:pt>
                <c:pt idx="4902">
                  <c:v>2941.76063745793</c:v>
                </c:pt>
                <c:pt idx="4903">
                  <c:v>2964.33284246836</c:v>
                </c:pt>
                <c:pt idx="4904">
                  <c:v>2973.0119275663001</c:v>
                </c:pt>
                <c:pt idx="4905">
                  <c:v>2995.8225920372001</c:v>
                </c:pt>
                <c:pt idx="4906">
                  <c:v>2990.4095826285802</c:v>
                </c:pt>
                <c:pt idx="4907">
                  <c:v>2975.94550124337</c:v>
                </c:pt>
                <c:pt idx="4908">
                  <c:v>2979.62580586898</c:v>
                </c:pt>
                <c:pt idx="4909">
                  <c:v>2993.0699580184601</c:v>
                </c:pt>
                <c:pt idx="4910">
                  <c:v>2999.90694729709</c:v>
                </c:pt>
                <c:pt idx="4911">
                  <c:v>3013.77264907681</c:v>
                </c:pt>
                <c:pt idx="4912">
                  <c:v>3014.29788521303</c:v>
                </c:pt>
                <c:pt idx="4913">
                  <c:v>3004.0431039320301</c:v>
                </c:pt>
                <c:pt idx="4914">
                  <c:v>2984.42347108988</c:v>
                </c:pt>
                <c:pt idx="4915">
                  <c:v>2995.1124645295599</c:v>
                </c:pt>
                <c:pt idx="4916">
                  <c:v>2976.6090569872799</c:v>
                </c:pt>
                <c:pt idx="4917">
                  <c:v>2985.0311553162101</c:v>
                </c:pt>
                <c:pt idx="4918">
                  <c:v>3005.47348730572</c:v>
                </c:pt>
                <c:pt idx="4919">
                  <c:v>3019.5565604111998</c:v>
                </c:pt>
                <c:pt idx="4920">
                  <c:v>3003.6712511099099</c:v>
                </c:pt>
                <c:pt idx="4921">
                  <c:v>3025.85914811883</c:v>
                </c:pt>
                <c:pt idx="4922">
                  <c:v>3020.9681229405701</c:v>
                </c:pt>
                <c:pt idx="4923">
                  <c:v>3013.1818626619602</c:v>
                </c:pt>
                <c:pt idx="4924">
                  <c:v>2980.3788544642698</c:v>
                </c:pt>
                <c:pt idx="4925">
                  <c:v>2953.5601236263301</c:v>
                </c:pt>
                <c:pt idx="4926">
                  <c:v>2932.0452074070399</c:v>
                </c:pt>
                <c:pt idx="4927">
                  <c:v>2844.7427082969102</c:v>
                </c:pt>
                <c:pt idx="4928">
                  <c:v>2881.7740741992202</c:v>
                </c:pt>
                <c:pt idx="4929">
                  <c:v>2883.9844170452202</c:v>
                </c:pt>
                <c:pt idx="4930">
                  <c:v>2938.0945262595101</c:v>
                </c:pt>
                <c:pt idx="4931">
                  <c:v>2918.6456020570899</c:v>
                </c:pt>
                <c:pt idx="4932">
                  <c:v>2883.7494794716999</c:v>
                </c:pt>
                <c:pt idx="4933">
                  <c:v>2926.32477094962</c:v>
                </c:pt>
                <c:pt idx="4934">
                  <c:v>2840.5982828209899</c:v>
                </c:pt>
                <c:pt idx="4935">
                  <c:v>2847.5950637401702</c:v>
                </c:pt>
                <c:pt idx="4936">
                  <c:v>2888.6779814298902</c:v>
                </c:pt>
                <c:pt idx="4937">
                  <c:v>2923.6482259305899</c:v>
                </c:pt>
                <c:pt idx="4938">
                  <c:v>2900.5102677585</c:v>
                </c:pt>
                <c:pt idx="4939">
                  <c:v>2924.4303174900901</c:v>
                </c:pt>
                <c:pt idx="4940">
                  <c:v>2922.9523576930001</c:v>
                </c:pt>
                <c:pt idx="4941">
                  <c:v>2847.11098355785</c:v>
                </c:pt>
                <c:pt idx="4942">
                  <c:v>2878.38388484301</c:v>
                </c:pt>
                <c:pt idx="4943">
                  <c:v>2869.1561113139301</c:v>
                </c:pt>
                <c:pt idx="4944">
                  <c:v>2887.9387900043398</c:v>
                </c:pt>
                <c:pt idx="4945">
                  <c:v>2924.5770989022699</c:v>
                </c:pt>
                <c:pt idx="4946">
                  <c:v>2926.4581286088801</c:v>
                </c:pt>
                <c:pt idx="4947">
                  <c:v>2906.27110646745</c:v>
                </c:pt>
                <c:pt idx="4948">
                  <c:v>2937.7790248924398</c:v>
                </c:pt>
                <c:pt idx="4949">
                  <c:v>2975.99744554974</c:v>
                </c:pt>
                <c:pt idx="4950">
                  <c:v>2978.7078106171398</c:v>
                </c:pt>
                <c:pt idx="4951">
                  <c:v>2978.4337960358198</c:v>
                </c:pt>
                <c:pt idx="4952">
                  <c:v>2979.3855462977999</c:v>
                </c:pt>
                <c:pt idx="4953">
                  <c:v>3000.9263551363501</c:v>
                </c:pt>
                <c:pt idx="4954">
                  <c:v>3009.5718752192201</c:v>
                </c:pt>
                <c:pt idx="4955">
                  <c:v>3007.3873736277501</c:v>
                </c:pt>
                <c:pt idx="4956">
                  <c:v>2997.9595912212399</c:v>
                </c:pt>
                <c:pt idx="4957">
                  <c:v>3005.6964617529302</c:v>
                </c:pt>
                <c:pt idx="4958">
                  <c:v>3006.7299855003898</c:v>
                </c:pt>
                <c:pt idx="4959">
                  <c:v>3006.7907818306999</c:v>
                </c:pt>
                <c:pt idx="4960">
                  <c:v>2992.0722935071799</c:v>
                </c:pt>
                <c:pt idx="4961">
                  <c:v>2991.7790334705801</c:v>
                </c:pt>
                <c:pt idx="4962">
                  <c:v>2966.5960039121401</c:v>
                </c:pt>
                <c:pt idx="4963">
                  <c:v>2984.8683331356401</c:v>
                </c:pt>
                <c:pt idx="4964">
                  <c:v>2977.61743647714</c:v>
                </c:pt>
                <c:pt idx="4965">
                  <c:v>2961.7931162999598</c:v>
                </c:pt>
                <c:pt idx="4966">
                  <c:v>2976.73727174433</c:v>
                </c:pt>
                <c:pt idx="4967">
                  <c:v>2940.2485884777102</c:v>
                </c:pt>
                <c:pt idx="4968">
                  <c:v>2887.6065041629899</c:v>
                </c:pt>
                <c:pt idx="4969">
                  <c:v>2910.6340405401402</c:v>
                </c:pt>
                <c:pt idx="4970">
                  <c:v>2952.0075644404001</c:v>
                </c:pt>
                <c:pt idx="4971">
                  <c:v>2938.7893931236999</c:v>
                </c:pt>
                <c:pt idx="4972">
                  <c:v>2893.0555807820801</c:v>
                </c:pt>
                <c:pt idx="4973">
                  <c:v>2919.4000974809601</c:v>
                </c:pt>
                <c:pt idx="4974">
                  <c:v>2938.1323548147898</c:v>
                </c:pt>
                <c:pt idx="4975">
                  <c:v>2970.2695448855402</c:v>
                </c:pt>
                <c:pt idx="4976">
                  <c:v>2966.1504555803599</c:v>
                </c:pt>
                <c:pt idx="4977">
                  <c:v>2995.6831330241898</c:v>
                </c:pt>
                <c:pt idx="4978">
                  <c:v>2989.6937810436302</c:v>
                </c:pt>
                <c:pt idx="4979">
                  <c:v>2997.9528862060702</c:v>
                </c:pt>
                <c:pt idx="4980">
                  <c:v>2986.2034836123798</c:v>
                </c:pt>
                <c:pt idx="4981">
                  <c:v>3006.7242822969401</c:v>
                </c:pt>
                <c:pt idx="4982">
                  <c:v>2995.9929636091301</c:v>
                </c:pt>
                <c:pt idx="4983">
                  <c:v>3004.5243305027602</c:v>
                </c:pt>
                <c:pt idx="4984">
                  <c:v>3010.2853025981599</c:v>
                </c:pt>
                <c:pt idx="4985">
                  <c:v>3022.5496436901199</c:v>
                </c:pt>
                <c:pt idx="4986">
                  <c:v>3039.4199220226501</c:v>
                </c:pt>
                <c:pt idx="4987">
                  <c:v>3036.8922475774302</c:v>
                </c:pt>
                <c:pt idx="4988">
                  <c:v>3046.76620037161</c:v>
                </c:pt>
                <c:pt idx="4989">
                  <c:v>3037.5644352599602</c:v>
                </c:pt>
                <c:pt idx="4990">
                  <c:v>3066.9147350315902</c:v>
                </c:pt>
                <c:pt idx="4991">
                  <c:v>3078.2697296470401</c:v>
                </c:pt>
                <c:pt idx="4992">
                  <c:v>3074.61591745742</c:v>
                </c:pt>
                <c:pt idx="4993">
                  <c:v>3076.7753427904099</c:v>
                </c:pt>
                <c:pt idx="4994">
                  <c:v>3085.1818609346001</c:v>
                </c:pt>
                <c:pt idx="4995">
                  <c:v>3093.0848032675399</c:v>
                </c:pt>
                <c:pt idx="4996">
                  <c:v>3087.0050177695398</c:v>
                </c:pt>
                <c:pt idx="4997">
                  <c:v>3091.8390160238901</c:v>
                </c:pt>
                <c:pt idx="4998">
                  <c:v>3094.0353401605198</c:v>
                </c:pt>
                <c:pt idx="4999">
                  <c:v>3096.63312689244</c:v>
                </c:pt>
                <c:pt idx="5000">
                  <c:v>3120.4604032335001</c:v>
                </c:pt>
                <c:pt idx="5001">
                  <c:v>3122.0280066761702</c:v>
                </c:pt>
                <c:pt idx="5002">
                  <c:v>3120.1812842673799</c:v>
                </c:pt>
                <c:pt idx="5003">
                  <c:v>3108.4581501789598</c:v>
                </c:pt>
                <c:pt idx="5004">
                  <c:v>3103.5369124181698</c:v>
                </c:pt>
                <c:pt idx="5005">
                  <c:v>3110.2883488152402</c:v>
                </c:pt>
                <c:pt idx="5006">
                  <c:v>3133.64282293013</c:v>
                </c:pt>
                <c:pt idx="5007">
                  <c:v>3140.5198640129402</c:v>
                </c:pt>
                <c:pt idx="5008">
                  <c:v>3153.62807114611</c:v>
                </c:pt>
                <c:pt idx="5009">
                  <c:v>3140.98062770254</c:v>
                </c:pt>
                <c:pt idx="5010">
                  <c:v>3113.8736307849299</c:v>
                </c:pt>
                <c:pt idx="5011">
                  <c:v>3093.2009127132701</c:v>
                </c:pt>
                <c:pt idx="5012">
                  <c:v>3112.7563453632401</c:v>
                </c:pt>
                <c:pt idx="5013">
                  <c:v>3117.42858830673</c:v>
                </c:pt>
                <c:pt idx="5014">
                  <c:v>3145.9110261640299</c:v>
                </c:pt>
                <c:pt idx="5015">
                  <c:v>3135.9613835822101</c:v>
                </c:pt>
                <c:pt idx="5016">
                  <c:v>3132.5186065152202</c:v>
                </c:pt>
                <c:pt idx="5017">
                  <c:v>3141.6266769632498</c:v>
                </c:pt>
                <c:pt idx="5018">
                  <c:v>3168.5691707344499</c:v>
                </c:pt>
                <c:pt idx="5019">
                  <c:v>3168.7996331577601</c:v>
                </c:pt>
                <c:pt idx="5020">
                  <c:v>3191.4490189645699</c:v>
                </c:pt>
                <c:pt idx="5021">
                  <c:v>3192.5185799434998</c:v>
                </c:pt>
                <c:pt idx="5022">
                  <c:v>3191.1420439248</c:v>
                </c:pt>
                <c:pt idx="5023">
                  <c:v>3205.36837781748</c:v>
                </c:pt>
                <c:pt idx="5024">
                  <c:v>3221.2245831094301</c:v>
                </c:pt>
                <c:pt idx="5025">
                  <c:v>3224.00988590514</c:v>
                </c:pt>
                <c:pt idx="5026">
                  <c:v>3223.37570018937</c:v>
                </c:pt>
                <c:pt idx="5027">
                  <c:v>3239.90713774612</c:v>
                </c:pt>
                <c:pt idx="5028">
                  <c:v>3240.0203584226101</c:v>
                </c:pt>
                <c:pt idx="5029">
                  <c:v>3221.2918082338801</c:v>
                </c:pt>
                <c:pt idx="5030">
                  <c:v>3230.7819500904302</c:v>
                </c:pt>
                <c:pt idx="5031">
                  <c:v>3257.8477866116</c:v>
                </c:pt>
                <c:pt idx="5032">
                  <c:v>3234.8485632380798</c:v>
                </c:pt>
                <c:pt idx="5033">
                  <c:v>3246.28255667863</c:v>
                </c:pt>
                <c:pt idx="5034">
                  <c:v>3237.1824519689699</c:v>
                </c:pt>
                <c:pt idx="5035">
                  <c:v>3253.0459435601701</c:v>
                </c:pt>
                <c:pt idx="5036">
                  <c:v>3274.70419343412</c:v>
                </c:pt>
                <c:pt idx="5037">
                  <c:v>3265.3511353379699</c:v>
                </c:pt>
                <c:pt idx="5038">
                  <c:v>3288.1335398178499</c:v>
                </c:pt>
                <c:pt idx="5039">
                  <c:v>3283.1524483937801</c:v>
                </c:pt>
                <c:pt idx="5040">
                  <c:v>3289.29258749272</c:v>
                </c:pt>
                <c:pt idx="5041">
                  <c:v>3316.8058915649899</c:v>
                </c:pt>
                <c:pt idx="5042">
                  <c:v>3329.62265820215</c:v>
                </c:pt>
                <c:pt idx="5043">
                  <c:v>3320.7908480590499</c:v>
                </c:pt>
                <c:pt idx="5044">
                  <c:v>3321.7468532715998</c:v>
                </c:pt>
                <c:pt idx="5045">
                  <c:v>3325.5427890205501</c:v>
                </c:pt>
                <c:pt idx="5046">
                  <c:v>3295.4734493136102</c:v>
                </c:pt>
                <c:pt idx="5047">
                  <c:v>3243.6282038311601</c:v>
                </c:pt>
                <c:pt idx="5048">
                  <c:v>3276.2434398222099</c:v>
                </c:pt>
                <c:pt idx="5049">
                  <c:v>3273.4026027104401</c:v>
                </c:pt>
                <c:pt idx="5050">
                  <c:v>3283.65904348908</c:v>
                </c:pt>
                <c:pt idx="5051">
                  <c:v>3225.5163164640899</c:v>
                </c:pt>
                <c:pt idx="5052">
                  <c:v>3248.9249973609699</c:v>
                </c:pt>
                <c:pt idx="5053">
                  <c:v>3297.5882162896</c:v>
                </c:pt>
                <c:pt idx="5054">
                  <c:v>3334.6942869917998</c:v>
                </c:pt>
                <c:pt idx="5055">
                  <c:v>3345.7808623719502</c:v>
                </c:pt>
                <c:pt idx="5056">
                  <c:v>3327.7068678737201</c:v>
                </c:pt>
                <c:pt idx="5057">
                  <c:v>3352.0939509405798</c:v>
                </c:pt>
                <c:pt idx="5058">
                  <c:v>3357.7472605343901</c:v>
                </c:pt>
                <c:pt idx="5059">
                  <c:v>3379.4521901708699</c:v>
                </c:pt>
                <c:pt idx="5060">
                  <c:v>3373.9373709163501</c:v>
                </c:pt>
                <c:pt idx="5061">
                  <c:v>3380.1573755321301</c:v>
                </c:pt>
                <c:pt idx="5062">
                  <c:v>3370.2864814712502</c:v>
                </c:pt>
                <c:pt idx="5063">
                  <c:v>3386.1527183522198</c:v>
                </c:pt>
                <c:pt idx="5064">
                  <c:v>3373.2315060711799</c:v>
                </c:pt>
                <c:pt idx="5065">
                  <c:v>3337.7470178774702</c:v>
                </c:pt>
                <c:pt idx="5066">
                  <c:v>3225.8864022371599</c:v>
                </c:pt>
                <c:pt idx="5067">
                  <c:v>3128.2065811070702</c:v>
                </c:pt>
                <c:pt idx="5068">
                  <c:v>3116.38984930573</c:v>
                </c:pt>
                <c:pt idx="5069">
                  <c:v>2978.7578316586</c:v>
                </c:pt>
                <c:pt idx="5070">
                  <c:v>2954.2236843686301</c:v>
                </c:pt>
                <c:pt idx="5071">
                  <c:v>3090.2328404547802</c:v>
                </c:pt>
                <c:pt idx="5072">
                  <c:v>3003.3651720328098</c:v>
                </c:pt>
                <c:pt idx="5073">
                  <c:v>3130.1168787338502</c:v>
                </c:pt>
                <c:pt idx="5074">
                  <c:v>3023.94031078543</c:v>
                </c:pt>
                <c:pt idx="5075">
                  <c:v>2972.3719071216601</c:v>
                </c:pt>
                <c:pt idx="5076">
                  <c:v>2746.5595752904601</c:v>
                </c:pt>
                <c:pt idx="5077">
                  <c:v>2882.22549945844</c:v>
                </c:pt>
                <c:pt idx="5078">
                  <c:v>2741.3835884969599</c:v>
                </c:pt>
                <c:pt idx="5079">
                  <c:v>2480.6410621926898</c:v>
                </c:pt>
                <c:pt idx="5080">
                  <c:v>2711.0216933696302</c:v>
                </c:pt>
                <c:pt idx="5081">
                  <c:v>2386.1339329628099</c:v>
                </c:pt>
                <c:pt idx="5082">
                  <c:v>2529.1941987685</c:v>
                </c:pt>
                <c:pt idx="5083">
                  <c:v>2398.09522057496</c:v>
                </c:pt>
                <c:pt idx="5084">
                  <c:v>2409.3865927922102</c:v>
                </c:pt>
                <c:pt idx="5085">
                  <c:v>2304.9163004028201</c:v>
                </c:pt>
                <c:pt idx="5086">
                  <c:v>2237.3953981131499</c:v>
                </c:pt>
                <c:pt idx="5087">
                  <c:v>2447.33036756416</c:v>
                </c:pt>
                <c:pt idx="5088">
                  <c:v>2475.5583346509402</c:v>
                </c:pt>
                <c:pt idx="5089">
                  <c:v>2630.0671561732102</c:v>
                </c:pt>
                <c:pt idx="5090">
                  <c:v>2541.4696507809699</c:v>
                </c:pt>
                <c:pt idx="5091">
                  <c:v>2626.6457614821302</c:v>
                </c:pt>
                <c:pt idx="5092">
                  <c:v>2584.59075993431</c:v>
                </c:pt>
                <c:pt idx="5093">
                  <c:v>2470.50440979021</c:v>
                </c:pt>
                <c:pt idx="5094">
                  <c:v>2526.9027701058299</c:v>
                </c:pt>
                <c:pt idx="5095">
                  <c:v>2488.6484484639</c:v>
                </c:pt>
                <c:pt idx="5096">
                  <c:v>2663.68376414365</c:v>
                </c:pt>
                <c:pt idx="5097">
                  <c:v>2659.4106320693199</c:v>
                </c:pt>
                <c:pt idx="5098">
                  <c:v>2749.97769577285</c:v>
                </c:pt>
                <c:pt idx="5099">
                  <c:v>2789.8173331815801</c:v>
                </c:pt>
                <c:pt idx="5100">
                  <c:v>2761.6272098714699</c:v>
                </c:pt>
                <c:pt idx="5101">
                  <c:v>2846.0610933439102</c:v>
                </c:pt>
                <c:pt idx="5102">
                  <c:v>2783.3620970636198</c:v>
                </c:pt>
                <c:pt idx="5103">
                  <c:v>2799.5523194297398</c:v>
                </c:pt>
                <c:pt idx="5104">
                  <c:v>2874.5645524451902</c:v>
                </c:pt>
                <c:pt idx="5105">
                  <c:v>2823.1563723537502</c:v>
                </c:pt>
                <c:pt idx="5106">
                  <c:v>2736.5632469038001</c:v>
                </c:pt>
                <c:pt idx="5107">
                  <c:v>2799.3147507367798</c:v>
                </c:pt>
                <c:pt idx="5108">
                  <c:v>2797.7966068201699</c:v>
                </c:pt>
                <c:pt idx="5109">
                  <c:v>2836.7397108475898</c:v>
                </c:pt>
                <c:pt idx="5110">
                  <c:v>2878.47991554791</c:v>
                </c:pt>
                <c:pt idx="5111">
                  <c:v>2863.3917804114999</c:v>
                </c:pt>
                <c:pt idx="5112">
                  <c:v>2939.5053884275198</c:v>
                </c:pt>
                <c:pt idx="5113">
                  <c:v>2912.4305246607</c:v>
                </c:pt>
                <c:pt idx="5114">
                  <c:v>2830.7050494293298</c:v>
                </c:pt>
                <c:pt idx="5115">
                  <c:v>2842.7390645017399</c:v>
                </c:pt>
                <c:pt idx="5116">
                  <c:v>2868.4353901181598</c:v>
                </c:pt>
                <c:pt idx="5117">
                  <c:v>2848.42066454529</c:v>
                </c:pt>
                <c:pt idx="5118">
                  <c:v>2881.1914485584002</c:v>
                </c:pt>
                <c:pt idx="5119">
                  <c:v>2929.80466323668</c:v>
                </c:pt>
                <c:pt idx="5120">
                  <c:v>2930.3228334762498</c:v>
                </c:pt>
                <c:pt idx="5121">
                  <c:v>2870.11741878354</c:v>
                </c:pt>
                <c:pt idx="5122">
                  <c:v>2819.99584677655</c:v>
                </c:pt>
                <c:pt idx="5123">
                  <c:v>2852.5041855890399</c:v>
                </c:pt>
                <c:pt idx="5124">
                  <c:v>2863.6974992882201</c:v>
                </c:pt>
                <c:pt idx="5125">
                  <c:v>2953.90834588503</c:v>
                </c:pt>
                <c:pt idx="5126">
                  <c:v>2922.93968523491</c:v>
                </c:pt>
                <c:pt idx="5127">
                  <c:v>2971.6121778342799</c:v>
                </c:pt>
                <c:pt idx="5128">
                  <c:v>2948.50556762112</c:v>
                </c:pt>
                <c:pt idx="5129">
                  <c:v>2955.4526885181799</c:v>
                </c:pt>
                <c:pt idx="5130">
                  <c:v>2991.7650544467601</c:v>
                </c:pt>
                <c:pt idx="5131">
                  <c:v>3036.1331760839298</c:v>
                </c:pt>
                <c:pt idx="5132">
                  <c:v>3029.7330922189899</c:v>
                </c:pt>
                <c:pt idx="5133">
                  <c:v>3044.3051548697599</c:v>
                </c:pt>
                <c:pt idx="5134">
                  <c:v>3055.7328709519702</c:v>
                </c:pt>
                <c:pt idx="5135">
                  <c:v>3080.8221677421002</c:v>
                </c:pt>
                <c:pt idx="5136">
                  <c:v>3122.8701990899699</c:v>
                </c:pt>
                <c:pt idx="5137">
                  <c:v>3112.3464356652498</c:v>
                </c:pt>
                <c:pt idx="5138">
                  <c:v>3193.9277619324998</c:v>
                </c:pt>
                <c:pt idx="5139">
                  <c:v>3232.3857462910901</c:v>
                </c:pt>
                <c:pt idx="5140">
                  <c:v>3207.1780564260698</c:v>
                </c:pt>
                <c:pt idx="5141">
                  <c:v>3190.1360336909602</c:v>
                </c:pt>
                <c:pt idx="5142">
                  <c:v>3002.0953521832798</c:v>
                </c:pt>
                <c:pt idx="5143">
                  <c:v>3041.3123238336898</c:v>
                </c:pt>
                <c:pt idx="5144">
                  <c:v>3066.58884222197</c:v>
                </c:pt>
                <c:pt idx="5145">
                  <c:v>3124.7399265026702</c:v>
                </c:pt>
                <c:pt idx="5146">
                  <c:v>3113.4890616141702</c:v>
                </c:pt>
                <c:pt idx="5147">
                  <c:v>3115.3447681661901</c:v>
                </c:pt>
                <c:pt idx="5148">
                  <c:v>3097.7424904429799</c:v>
                </c:pt>
                <c:pt idx="5149">
                  <c:v>3117.86083251223</c:v>
                </c:pt>
                <c:pt idx="5150">
                  <c:v>3131.2856285247599</c:v>
                </c:pt>
                <c:pt idx="5151">
                  <c:v>3050.3347473552399</c:v>
                </c:pt>
                <c:pt idx="5152">
                  <c:v>3083.7576840972001</c:v>
                </c:pt>
                <c:pt idx="5153">
                  <c:v>3009.0523981588599</c:v>
                </c:pt>
                <c:pt idx="5154">
                  <c:v>3053.2388924637899</c:v>
                </c:pt>
                <c:pt idx="5155">
                  <c:v>3100.2851286595401</c:v>
                </c:pt>
                <c:pt idx="5156">
                  <c:v>3115.8584209720798</c:v>
                </c:pt>
                <c:pt idx="5157">
                  <c:v>3130.01268558935</c:v>
                </c:pt>
                <c:pt idx="5158">
                  <c:v>3179.71875354025</c:v>
                </c:pt>
                <c:pt idx="5159">
                  <c:v>3145.31800013361</c:v>
                </c:pt>
                <c:pt idx="5160">
                  <c:v>3169.94315609458</c:v>
                </c:pt>
                <c:pt idx="5161">
                  <c:v>3152.0486327591998</c:v>
                </c:pt>
                <c:pt idx="5162">
                  <c:v>3185.0423149527701</c:v>
                </c:pt>
                <c:pt idx="5163">
                  <c:v>3155.2236072156902</c:v>
                </c:pt>
                <c:pt idx="5164">
                  <c:v>3197.5223670590199</c:v>
                </c:pt>
                <c:pt idx="5165">
                  <c:v>3226.5593226913302</c:v>
                </c:pt>
                <c:pt idx="5166">
                  <c:v>3215.5740278970202</c:v>
                </c:pt>
                <c:pt idx="5167">
                  <c:v>3224.7307021244001</c:v>
                </c:pt>
                <c:pt idx="5168">
                  <c:v>3251.8421199504501</c:v>
                </c:pt>
                <c:pt idx="5169">
                  <c:v>3257.2980106956202</c:v>
                </c:pt>
                <c:pt idx="5170">
                  <c:v>3276.01602370912</c:v>
                </c:pt>
                <c:pt idx="5171">
                  <c:v>3235.6632482618002</c:v>
                </c:pt>
                <c:pt idx="5172">
                  <c:v>3215.6298007034102</c:v>
                </c:pt>
                <c:pt idx="5173">
                  <c:v>3239.4063024561701</c:v>
                </c:pt>
                <c:pt idx="5174">
                  <c:v>3218.4352345706302</c:v>
                </c:pt>
                <c:pt idx="5175">
                  <c:v>3258.4389850502798</c:v>
                </c:pt>
                <c:pt idx="5176">
                  <c:v>3246.2245695014799</c:v>
                </c:pt>
                <c:pt idx="5177">
                  <c:v>3271.1248802632599</c:v>
                </c:pt>
                <c:pt idx="5178">
                  <c:v>3294.6133661530998</c:v>
                </c:pt>
                <c:pt idx="5179">
                  <c:v>3306.5075521158701</c:v>
                </c:pt>
                <c:pt idx="5180">
                  <c:v>3327.7710716033398</c:v>
                </c:pt>
                <c:pt idx="5181">
                  <c:v>3349.1560069020502</c:v>
                </c:pt>
                <c:pt idx="5182">
                  <c:v>3351.2832334948398</c:v>
                </c:pt>
                <c:pt idx="5183">
                  <c:v>3360.4727435295199</c:v>
                </c:pt>
                <c:pt idx="5184">
                  <c:v>3333.6891416450899</c:v>
                </c:pt>
                <c:pt idx="5185">
                  <c:v>3380.3497646461101</c:v>
                </c:pt>
                <c:pt idx="5186">
                  <c:v>3373.42572702916</c:v>
                </c:pt>
                <c:pt idx="5187">
                  <c:v>3372.8468278745499</c:v>
                </c:pt>
                <c:pt idx="5188">
                  <c:v>3381.99497320609</c:v>
                </c:pt>
                <c:pt idx="5189">
                  <c:v>3389.7750186400799</c:v>
                </c:pt>
                <c:pt idx="5190">
                  <c:v>3374.8502661715302</c:v>
                </c:pt>
                <c:pt idx="5191">
                  <c:v>3385.51352035029</c:v>
                </c:pt>
                <c:pt idx="5192">
                  <c:v>3397.1577305051201</c:v>
                </c:pt>
                <c:pt idx="5193">
                  <c:v>3431.28209126614</c:v>
                </c:pt>
                <c:pt idx="5194">
                  <c:v>3443.6221122478401</c:v>
                </c:pt>
                <c:pt idx="5195">
                  <c:v>3478.73234399077</c:v>
                </c:pt>
                <c:pt idx="5196">
                  <c:v>3484.55029066015</c:v>
                </c:pt>
                <c:pt idx="5197">
                  <c:v>3508.0147491561002</c:v>
                </c:pt>
                <c:pt idx="5198">
                  <c:v>3500.3085202872999</c:v>
                </c:pt>
                <c:pt idx="5199">
                  <c:v>3526.6513028639602</c:v>
                </c:pt>
                <c:pt idx="5200">
                  <c:v>3580.8443336192199</c:v>
                </c:pt>
                <c:pt idx="5201">
                  <c:v>3455.06490706766</c:v>
                </c:pt>
                <c:pt idx="5202">
                  <c:v>3426.9639077910701</c:v>
                </c:pt>
                <c:pt idx="5203">
                  <c:v>3331.84283353827</c:v>
                </c:pt>
                <c:pt idx="5204">
                  <c:v>3398.9593394112799</c:v>
                </c:pt>
                <c:pt idx="5205">
                  <c:v>3339.1850658476201</c:v>
                </c:pt>
                <c:pt idx="5206">
                  <c:v>3340.96617473478</c:v>
                </c:pt>
                <c:pt idx="5207">
                  <c:v>3383.5416419748399</c:v>
                </c:pt>
                <c:pt idx="5208">
                  <c:v>3401.2009666665999</c:v>
                </c:pt>
                <c:pt idx="5209">
                  <c:v>3385.4909960365799</c:v>
                </c:pt>
                <c:pt idx="5210">
                  <c:v>3357.0099696300399</c:v>
                </c:pt>
                <c:pt idx="5211">
                  <c:v>3319.4658348440098</c:v>
                </c:pt>
                <c:pt idx="5212">
                  <c:v>3281.05902139926</c:v>
                </c:pt>
                <c:pt idx="5213">
                  <c:v>3315.5663431267499</c:v>
                </c:pt>
                <c:pt idx="5214">
                  <c:v>3236.9204379407902</c:v>
                </c:pt>
                <c:pt idx="5215">
                  <c:v>3246.5876191012899</c:v>
                </c:pt>
                <c:pt idx="5216">
                  <c:v>3298.4568597519301</c:v>
                </c:pt>
                <c:pt idx="5217">
                  <c:v>3351.5995628473102</c:v>
                </c:pt>
                <c:pt idx="5218">
                  <c:v>3335.4749378700099</c:v>
                </c:pt>
                <c:pt idx="5219">
                  <c:v>3362.9989876496602</c:v>
                </c:pt>
                <c:pt idx="5220">
                  <c:v>3380.79856290415</c:v>
                </c:pt>
                <c:pt idx="5221">
                  <c:v>3348.4437488763501</c:v>
                </c:pt>
                <c:pt idx="5222">
                  <c:v>3408.6268238984298</c:v>
                </c:pt>
                <c:pt idx="5223">
                  <c:v>3360.95205930268</c:v>
                </c:pt>
                <c:pt idx="5224">
                  <c:v>3419.4493037564698</c:v>
                </c:pt>
                <c:pt idx="5225">
                  <c:v>3446.8283683598902</c:v>
                </c:pt>
                <c:pt idx="5226">
                  <c:v>3477.1342640636899</c:v>
                </c:pt>
                <c:pt idx="5227">
                  <c:v>3534.2159622530198</c:v>
                </c:pt>
                <c:pt idx="5228">
                  <c:v>3511.9299203007199</c:v>
                </c:pt>
                <c:pt idx="5229">
                  <c:v>3488.66604531243</c:v>
                </c:pt>
                <c:pt idx="5230">
                  <c:v>3483.3413783453402</c:v>
                </c:pt>
                <c:pt idx="5231">
                  <c:v>3483.80784267635</c:v>
                </c:pt>
                <c:pt idx="5232">
                  <c:v>3426.9240844032902</c:v>
                </c:pt>
                <c:pt idx="5233">
                  <c:v>3443.1167602297901</c:v>
                </c:pt>
                <c:pt idx="5234">
                  <c:v>3435.5554615715</c:v>
                </c:pt>
                <c:pt idx="5235">
                  <c:v>3453.4901807197798</c:v>
                </c:pt>
                <c:pt idx="5236">
                  <c:v>3465.3872157932301</c:v>
                </c:pt>
                <c:pt idx="5237">
                  <c:v>3400.9681978050598</c:v>
                </c:pt>
                <c:pt idx="5238">
                  <c:v>3390.68442792838</c:v>
                </c:pt>
                <c:pt idx="5239">
                  <c:v>3271.02738523263</c:v>
                </c:pt>
                <c:pt idx="5240">
                  <c:v>3310.1128015524901</c:v>
                </c:pt>
                <c:pt idx="5241">
                  <c:v>3269.9590859407499</c:v>
                </c:pt>
                <c:pt idx="5242">
                  <c:v>3310.2414346421901</c:v>
                </c:pt>
                <c:pt idx="5243">
                  <c:v>3369.1566197747402</c:v>
                </c:pt>
                <c:pt idx="5244">
                  <c:v>3443.4370727455398</c:v>
                </c:pt>
                <c:pt idx="5245">
                  <c:v>3510.4475533917098</c:v>
                </c:pt>
                <c:pt idx="5246">
                  <c:v>3509.4364832394999</c:v>
                </c:pt>
                <c:pt idx="5247">
                  <c:v>3550.4994187864099</c:v>
                </c:pt>
                <c:pt idx="5248">
                  <c:v>3545.5331248043299</c:v>
                </c:pt>
                <c:pt idx="5249">
                  <c:v>3572.66038197839</c:v>
                </c:pt>
                <c:pt idx="5250">
                  <c:v>3537.0094795281898</c:v>
                </c:pt>
                <c:pt idx="5251">
                  <c:v>3585.1535348635002</c:v>
                </c:pt>
                <c:pt idx="5252">
                  <c:v>3626.9075851440298</c:v>
                </c:pt>
                <c:pt idx="5253">
                  <c:v>3609.5317052950199</c:v>
                </c:pt>
                <c:pt idx="5254">
                  <c:v>3567.7890638557001</c:v>
                </c:pt>
                <c:pt idx="5255">
                  <c:v>3581.8668521455402</c:v>
                </c:pt>
                <c:pt idx="5256">
                  <c:v>3557.5438414496798</c:v>
                </c:pt>
                <c:pt idx="5257">
                  <c:v>3577.5904406046702</c:v>
                </c:pt>
                <c:pt idx="5258">
                  <c:v>3635.4062521562901</c:v>
                </c:pt>
                <c:pt idx="5259">
                  <c:v>3629.6459733612201</c:v>
                </c:pt>
                <c:pt idx="5260">
                  <c:v>3638.3535862507401</c:v>
                </c:pt>
                <c:pt idx="5261">
                  <c:v>3621.6334306946501</c:v>
                </c:pt>
                <c:pt idx="5262">
                  <c:v>3662.45328863438</c:v>
                </c:pt>
                <c:pt idx="5263">
                  <c:v>3669.0056261361001</c:v>
                </c:pt>
                <c:pt idx="5264">
                  <c:v>3666.7160712127402</c:v>
                </c:pt>
                <c:pt idx="5265">
                  <c:v>3699.12138231364</c:v>
                </c:pt>
                <c:pt idx="5266">
                  <c:v>3691.96349805403</c:v>
                </c:pt>
                <c:pt idx="5267">
                  <c:v>3702.2479874820401</c:v>
                </c:pt>
                <c:pt idx="5268">
                  <c:v>3672.8197075902699</c:v>
                </c:pt>
                <c:pt idx="5269">
                  <c:v>3668.1037125477701</c:v>
                </c:pt>
                <c:pt idx="5270">
                  <c:v>3663.45794310767</c:v>
                </c:pt>
                <c:pt idx="5271">
                  <c:v>3647.4932090577299</c:v>
                </c:pt>
                <c:pt idx="5272">
                  <c:v>3694.6220762202502</c:v>
                </c:pt>
                <c:pt idx="5273">
                  <c:v>3701.1738275196899</c:v>
                </c:pt>
                <c:pt idx="5274">
                  <c:v>3722.48219340679</c:v>
                </c:pt>
                <c:pt idx="5275">
                  <c:v>3709.40837546683</c:v>
                </c:pt>
                <c:pt idx="5276">
                  <c:v>3694.9196995995399</c:v>
                </c:pt>
                <c:pt idx="5277">
                  <c:v>3687.2604795347702</c:v>
                </c:pt>
                <c:pt idx="5278">
                  <c:v>3690.0137969622401</c:v>
                </c:pt>
                <c:pt idx="5279">
                  <c:v>3703.0578338216301</c:v>
                </c:pt>
                <c:pt idx="5280">
                  <c:v>3735.3557261721298</c:v>
                </c:pt>
                <c:pt idx="5281">
                  <c:v>3727.04007822019</c:v>
                </c:pt>
                <c:pt idx="5282">
                  <c:v>3732.0419975507102</c:v>
                </c:pt>
                <c:pt idx="5283">
                  <c:v>3756.0714689572001</c:v>
                </c:pt>
                <c:pt idx="5284">
                  <c:v>3700.6468301813202</c:v>
                </c:pt>
                <c:pt idx="5285">
                  <c:v>3726.8558096441802</c:v>
                </c:pt>
                <c:pt idx="5286">
                  <c:v>3748.13782268565</c:v>
                </c:pt>
                <c:pt idx="5287">
                  <c:v>3803.79039186607</c:v>
                </c:pt>
                <c:pt idx="5288">
                  <c:v>3824.6809443013299</c:v>
                </c:pt>
                <c:pt idx="5289">
                  <c:v>3799.6051662534201</c:v>
                </c:pt>
                <c:pt idx="5290">
                  <c:v>3801.1911423045399</c:v>
                </c:pt>
                <c:pt idx="5291">
                  <c:v>3809.8432849092301</c:v>
                </c:pt>
                <c:pt idx="5292">
                  <c:v>3795.5413656659798</c:v>
                </c:pt>
                <c:pt idx="5293">
                  <c:v>3768.2462904890899</c:v>
                </c:pt>
                <c:pt idx="5294">
                  <c:v>3798.9075306244799</c:v>
                </c:pt>
                <c:pt idx="5295">
                  <c:v>3851.84593648086</c:v>
                </c:pt>
                <c:pt idx="5296">
                  <c:v>3853.0732977277298</c:v>
                </c:pt>
                <c:pt idx="5297">
                  <c:v>3841.4655707198299</c:v>
                </c:pt>
                <c:pt idx="5298">
                  <c:v>3855.3557347600399</c:v>
                </c:pt>
                <c:pt idx="5299">
                  <c:v>3849.62126535266</c:v>
                </c:pt>
                <c:pt idx="5300">
                  <c:v>3750.7732048388002</c:v>
                </c:pt>
                <c:pt idx="5301">
                  <c:v>3787.3768557652902</c:v>
                </c:pt>
                <c:pt idx="5302">
                  <c:v>3714.24268977664</c:v>
                </c:pt>
                <c:pt idx="5303">
                  <c:v>3773.8571040592501</c:v>
                </c:pt>
                <c:pt idx="5304">
                  <c:v>3826.312895086</c:v>
                </c:pt>
                <c:pt idx="5305">
                  <c:v>3830.1725355069698</c:v>
                </c:pt>
                <c:pt idx="5306">
                  <c:v>3871.7406040676801</c:v>
                </c:pt>
                <c:pt idx="5307">
                  <c:v>3886.8316808802401</c:v>
                </c:pt>
                <c:pt idx="5308">
                  <c:v>3915.5885750829898</c:v>
                </c:pt>
                <c:pt idx="5309">
                  <c:v>3911.22766527763</c:v>
                </c:pt>
                <c:pt idx="5310">
                  <c:v>3909.87974755815</c:v>
                </c:pt>
                <c:pt idx="5311">
                  <c:v>3916.3750096200602</c:v>
                </c:pt>
                <c:pt idx="5312">
                  <c:v>3934.8336727926098</c:v>
                </c:pt>
                <c:pt idx="5313">
                  <c:v>3932.5892513150502</c:v>
                </c:pt>
                <c:pt idx="5314">
                  <c:v>3931.3305157628301</c:v>
                </c:pt>
                <c:pt idx="5315">
                  <c:v>3913.9712923164898</c:v>
                </c:pt>
                <c:pt idx="5316">
                  <c:v>3906.7078480188702</c:v>
                </c:pt>
                <c:pt idx="5317">
                  <c:v>3876.4998838850402</c:v>
                </c:pt>
                <c:pt idx="5318">
                  <c:v>3881.3689239979299</c:v>
                </c:pt>
                <c:pt idx="5319">
                  <c:v>3925.4276476639502</c:v>
                </c:pt>
                <c:pt idx="5320">
                  <c:v>3829.3360911108698</c:v>
                </c:pt>
                <c:pt idx="5321">
                  <c:v>3811.1497495982799</c:v>
                </c:pt>
                <c:pt idx="5322">
                  <c:v>3901.8155855253799</c:v>
                </c:pt>
                <c:pt idx="5323">
                  <c:v>3870.29382901893</c:v>
                </c:pt>
                <c:pt idx="5324">
                  <c:v>3819.7165335079198</c:v>
                </c:pt>
                <c:pt idx="5325">
                  <c:v>3768.4736658470401</c:v>
                </c:pt>
                <c:pt idx="5326">
                  <c:v>3841.9413711389302</c:v>
                </c:pt>
                <c:pt idx="5327">
                  <c:v>3821.3466792755298</c:v>
                </c:pt>
                <c:pt idx="5328">
                  <c:v>3875.4424731244399</c:v>
                </c:pt>
                <c:pt idx="5329">
                  <c:v>3898.8051018880201</c:v>
                </c:pt>
                <c:pt idx="5330">
                  <c:v>3939.3383932544898</c:v>
                </c:pt>
                <c:pt idx="5331">
                  <c:v>3943.3427950516798</c:v>
                </c:pt>
                <c:pt idx="5332">
                  <c:v>3968.93721286859</c:v>
                </c:pt>
                <c:pt idx="5333">
                  <c:v>3962.7075328204</c:v>
                </c:pt>
                <c:pt idx="5334">
                  <c:v>3974.1163065139899</c:v>
                </c:pt>
                <c:pt idx="5335">
                  <c:v>3915.4612739918798</c:v>
                </c:pt>
                <c:pt idx="5336">
                  <c:v>3913.0992050896598</c:v>
                </c:pt>
                <c:pt idx="5337">
                  <c:v>3940.5852368697101</c:v>
                </c:pt>
                <c:pt idx="5338">
                  <c:v>3910.5158357771402</c:v>
                </c:pt>
                <c:pt idx="5339">
                  <c:v>3889.14198237559</c:v>
                </c:pt>
                <c:pt idx="5340">
                  <c:v>3909.5155083340301</c:v>
                </c:pt>
                <c:pt idx="5341">
                  <c:v>3974.5368731917001</c:v>
                </c:pt>
                <c:pt idx="5342">
                  <c:v>3971.0947405202901</c:v>
                </c:pt>
                <c:pt idx="5343">
                  <c:v>3958.5523348205402</c:v>
                </c:pt>
                <c:pt idx="5344">
                  <c:v>3972.8922084302499</c:v>
                </c:pt>
                <c:pt idx="5345">
                  <c:v>4019.8654449760602</c:v>
                </c:pt>
                <c:pt idx="5346">
                  <c:v>4077.9137018946799</c:v>
                </c:pt>
                <c:pt idx="5347">
                  <c:v>4073.9406675351802</c:v>
                </c:pt>
                <c:pt idx="5348">
                  <c:v>4079.9529255520401</c:v>
                </c:pt>
                <c:pt idx="5349">
                  <c:v>4097.1680464349502</c:v>
                </c:pt>
                <c:pt idx="5350">
                  <c:v>4128.80207984965</c:v>
                </c:pt>
                <c:pt idx="5351">
                  <c:v>4127.9932341801896</c:v>
                </c:pt>
                <c:pt idx="5352">
                  <c:v>4141.5937594903799</c:v>
                </c:pt>
                <c:pt idx="5353">
                  <c:v>4124.6606296957198</c:v>
                </c:pt>
                <c:pt idx="5354">
                  <c:v>4170.4227898208201</c:v>
                </c:pt>
                <c:pt idx="5355">
                  <c:v>4185.4687107571099</c:v>
                </c:pt>
                <c:pt idx="5356">
                  <c:v>4163.2580954282803</c:v>
                </c:pt>
                <c:pt idx="5357">
                  <c:v>4134.9394248632198</c:v>
                </c:pt>
                <c:pt idx="5358">
                  <c:v>4173.4215589629803</c:v>
                </c:pt>
                <c:pt idx="5359">
                  <c:v>4134.9816646785102</c:v>
                </c:pt>
                <c:pt idx="5360">
                  <c:v>4180.1673762952296</c:v>
                </c:pt>
                <c:pt idx="5361">
                  <c:v>4187.6174702371</c:v>
                </c:pt>
                <c:pt idx="5362">
                  <c:v>4186.7182223501604</c:v>
                </c:pt>
                <c:pt idx="5363">
                  <c:v>4183.1830019561303</c:v>
                </c:pt>
                <c:pt idx="5364">
                  <c:v>4211.4748743639002</c:v>
                </c:pt>
                <c:pt idx="5365">
                  <c:v>4181.1748954407904</c:v>
                </c:pt>
                <c:pt idx="5366">
                  <c:v>4192.6576077776999</c:v>
                </c:pt>
                <c:pt idx="5367">
                  <c:v>4164.6590365207003</c:v>
                </c:pt>
                <c:pt idx="5368">
                  <c:v>4167.58776745259</c:v>
                </c:pt>
                <c:pt idx="5369">
                  <c:v>4201.61877971177</c:v>
                </c:pt>
                <c:pt idx="5370">
                  <c:v>4232.60137825733</c:v>
                </c:pt>
                <c:pt idx="5371">
                  <c:v>4188.4273497507002</c:v>
                </c:pt>
                <c:pt idx="5372">
                  <c:v>4152.09530833791</c:v>
                </c:pt>
                <c:pt idx="5373">
                  <c:v>4063.03788018776</c:v>
                </c:pt>
                <c:pt idx="5374">
                  <c:v>4112.49601435573</c:v>
                </c:pt>
                <c:pt idx="5375">
                  <c:v>4173.8540942424297</c:v>
                </c:pt>
                <c:pt idx="5376">
                  <c:v>4163.2904545989204</c:v>
                </c:pt>
                <c:pt idx="5377">
                  <c:v>4127.82982521344</c:v>
                </c:pt>
                <c:pt idx="5378">
                  <c:v>4115.6767845125996</c:v>
                </c:pt>
                <c:pt idx="5379">
                  <c:v>4159.1244180773301</c:v>
                </c:pt>
                <c:pt idx="5380">
                  <c:v>4155.8578117310499</c:v>
                </c:pt>
                <c:pt idx="5381">
                  <c:v>4197.0472518328097</c:v>
                </c:pt>
                <c:pt idx="5382">
                  <c:v>4188.1341131835597</c:v>
                </c:pt>
                <c:pt idx="5383">
                  <c:v>4195.9936338327198</c:v>
                </c:pt>
                <c:pt idx="5384">
                  <c:v>4200.8758020057403</c:v>
                </c:pt>
                <c:pt idx="5385">
                  <c:v>4204.1105456536397</c:v>
                </c:pt>
                <c:pt idx="5386">
                  <c:v>4202.0416091366797</c:v>
                </c:pt>
                <c:pt idx="5387">
                  <c:v>4208.1192195229596</c:v>
                </c:pt>
                <c:pt idx="5388">
                  <c:v>4192.8548140375397</c:v>
                </c:pt>
                <c:pt idx="5389">
                  <c:v>4229.8906041031296</c:v>
                </c:pt>
                <c:pt idx="5390">
                  <c:v>4226.5201782638596</c:v>
                </c:pt>
                <c:pt idx="5391">
                  <c:v>4227.2550041271497</c:v>
                </c:pt>
                <c:pt idx="5392">
                  <c:v>4219.54683052164</c:v>
                </c:pt>
                <c:pt idx="5393">
                  <c:v>4239.1841541500899</c:v>
                </c:pt>
                <c:pt idx="5394">
                  <c:v>4247.4397847524297</c:v>
                </c:pt>
                <c:pt idx="5395">
                  <c:v>4255.1503298521702</c:v>
                </c:pt>
                <c:pt idx="5396">
                  <c:v>4246.5939782313299</c:v>
                </c:pt>
                <c:pt idx="5397">
                  <c:v>4223.7041915153304</c:v>
                </c:pt>
                <c:pt idx="5398">
                  <c:v>4221.8583317954899</c:v>
                </c:pt>
                <c:pt idx="5399">
                  <c:v>4166.4532373348102</c:v>
                </c:pt>
                <c:pt idx="5400">
                  <c:v>4224.7878036142502</c:v>
                </c:pt>
                <c:pt idx="5401">
                  <c:v>4246.4350183726801</c:v>
                </c:pt>
                <c:pt idx="5402">
                  <c:v>4241.8359887185297</c:v>
                </c:pt>
                <c:pt idx="5403">
                  <c:v>4266.4857807059298</c:v>
                </c:pt>
                <c:pt idx="5404">
                  <c:v>4280.7024217071003</c:v>
                </c:pt>
                <c:pt idx="5405">
                  <c:v>4290.60778465371</c:v>
                </c:pt>
                <c:pt idx="5406">
                  <c:v>4291.8016560456999</c:v>
                </c:pt>
                <c:pt idx="5407">
                  <c:v>4297.4966318818797</c:v>
                </c:pt>
                <c:pt idx="5408">
                  <c:v>4319.9400806815602</c:v>
                </c:pt>
                <c:pt idx="5409">
                  <c:v>4352.3388792954001</c:v>
                </c:pt>
                <c:pt idx="5410">
                  <c:v>4343.5430694692895</c:v>
                </c:pt>
                <c:pt idx="5411">
                  <c:v>4358.13322709158</c:v>
                </c:pt>
                <c:pt idx="5412">
                  <c:v>4320.8176461386201</c:v>
                </c:pt>
                <c:pt idx="5413">
                  <c:v>4369.5509981816604</c:v>
                </c:pt>
                <c:pt idx="5414">
                  <c:v>4384.6257252821397</c:v>
                </c:pt>
                <c:pt idx="5415">
                  <c:v>4369.2097659171704</c:v>
                </c:pt>
                <c:pt idx="5416">
                  <c:v>4374.2966329565797</c:v>
                </c:pt>
                <c:pt idx="5417">
                  <c:v>4360.0267444247902</c:v>
                </c:pt>
                <c:pt idx="5418">
                  <c:v>4327.1581538364899</c:v>
                </c:pt>
                <c:pt idx="5419">
                  <c:v>4258.49263114941</c:v>
                </c:pt>
                <c:pt idx="5420">
                  <c:v>4323.0586041626702</c:v>
                </c:pt>
                <c:pt idx="5421">
                  <c:v>4358.6932938239597</c:v>
                </c:pt>
                <c:pt idx="5422">
                  <c:v>4367.4750603841103</c:v>
                </c:pt>
                <c:pt idx="5423">
                  <c:v>4411.7924216024403</c:v>
                </c:pt>
                <c:pt idx="5424">
                  <c:v>4422.3035417717201</c:v>
                </c:pt>
                <c:pt idx="5425">
                  <c:v>4401.4630582010404</c:v>
                </c:pt>
                <c:pt idx="5426">
                  <c:v>4400.63550671752</c:v>
                </c:pt>
                <c:pt idx="5427">
                  <c:v>4419.1487646453297</c:v>
                </c:pt>
                <c:pt idx="5428">
                  <c:v>4395.2639721631804</c:v>
                </c:pt>
                <c:pt idx="5429">
                  <c:v>4387.1559456527402</c:v>
                </c:pt>
                <c:pt idx="5430">
                  <c:v>4423.1536237890596</c:v>
                </c:pt>
                <c:pt idx="5431">
                  <c:v>4402.6610484659896</c:v>
                </c:pt>
                <c:pt idx="5432">
                  <c:v>4429.1029887409104</c:v>
                </c:pt>
                <c:pt idx="5433">
                  <c:v>4436.5177567440996</c:v>
                </c:pt>
                <c:pt idx="5434">
                  <c:v>4432.3529954748901</c:v>
                </c:pt>
                <c:pt idx="5435">
                  <c:v>4436.7528791782197</c:v>
                </c:pt>
                <c:pt idx="5436">
                  <c:v>4447.7035768493497</c:v>
                </c:pt>
                <c:pt idx="5437">
                  <c:v>4460.8319191946903</c:v>
                </c:pt>
                <c:pt idx="5438">
                  <c:v>4468.0032439905199</c:v>
                </c:pt>
                <c:pt idx="5439">
                  <c:v>4479.7087201898403</c:v>
                </c:pt>
                <c:pt idx="5440">
                  <c:v>4448.0754052513803</c:v>
                </c:pt>
                <c:pt idx="5441">
                  <c:v>4400.2663355383702</c:v>
                </c:pt>
                <c:pt idx="5442">
                  <c:v>4405.8028926030702</c:v>
                </c:pt>
                <c:pt idx="5443">
                  <c:v>4441.6651820921297</c:v>
                </c:pt>
                <c:pt idx="5444">
                  <c:v>4479.53046412803</c:v>
                </c:pt>
                <c:pt idx="5445">
                  <c:v>4486.2341371110497</c:v>
                </c:pt>
                <c:pt idx="5446">
                  <c:v>4496.1908942378104</c:v>
                </c:pt>
                <c:pt idx="5447">
                  <c:v>4469.9963535827101</c:v>
                </c:pt>
                <c:pt idx="5448">
                  <c:v>4509.3690893795201</c:v>
                </c:pt>
                <c:pt idx="5449">
                  <c:v>4528.79366364411</c:v>
                </c:pt>
                <c:pt idx="5450">
                  <c:v>4522.6801193645497</c:v>
                </c:pt>
                <c:pt idx="5451">
                  <c:v>4524.0922712539996</c:v>
                </c:pt>
                <c:pt idx="5452">
                  <c:v>4536.9461637949198</c:v>
                </c:pt>
                <c:pt idx="5453">
                  <c:v>4535.4326449815999</c:v>
                </c:pt>
                <c:pt idx="5454">
                  <c:v>4520.02775467431</c:v>
                </c:pt>
                <c:pt idx="5455">
                  <c:v>4514.0685254201398</c:v>
                </c:pt>
                <c:pt idx="5456">
                  <c:v>4493.2842970430502</c:v>
                </c:pt>
                <c:pt idx="5457">
                  <c:v>4458.5798545346197</c:v>
                </c:pt>
                <c:pt idx="5458">
                  <c:v>4468.7262983655201</c:v>
                </c:pt>
                <c:pt idx="5459">
                  <c:v>4443.0498649946803</c:v>
                </c:pt>
                <c:pt idx="5460">
                  <c:v>4480.7014938553903</c:v>
                </c:pt>
                <c:pt idx="5461">
                  <c:v>4473.7527516669397</c:v>
                </c:pt>
                <c:pt idx="5462">
                  <c:v>4432.9874800295202</c:v>
                </c:pt>
                <c:pt idx="5463">
                  <c:v>4357.72786633547</c:v>
                </c:pt>
                <c:pt idx="5464">
                  <c:v>4354.1888556907597</c:v>
                </c:pt>
                <c:pt idx="5465">
                  <c:v>4395.6371388491798</c:v>
                </c:pt>
                <c:pt idx="5466">
                  <c:v>4448.9840534059504</c:v>
                </c:pt>
                <c:pt idx="5467">
                  <c:v>4455.4779158832998</c:v>
                </c:pt>
                <c:pt idx="5468">
                  <c:v>4443.1104005698999</c:v>
                </c:pt>
                <c:pt idx="5469">
                  <c:v>4352.6343466370899</c:v>
                </c:pt>
                <c:pt idx="5470">
                  <c:v>4359.4610575220804</c:v>
                </c:pt>
                <c:pt idx="5471">
                  <c:v>4307.5387507897103</c:v>
                </c:pt>
                <c:pt idx="5472">
                  <c:v>4357.0388753383404</c:v>
                </c:pt>
                <c:pt idx="5473">
                  <c:v>4300.4590120172898</c:v>
                </c:pt>
                <c:pt idx="5474">
                  <c:v>4345.7162200412404</c:v>
                </c:pt>
                <c:pt idx="5475">
                  <c:v>4363.54516207096</c:v>
                </c:pt>
                <c:pt idx="5476">
                  <c:v>4399.7633079159496</c:v>
                </c:pt>
                <c:pt idx="5477">
                  <c:v>4391.3380521664803</c:v>
                </c:pt>
                <c:pt idx="5478">
                  <c:v>4361.1904862176498</c:v>
                </c:pt>
                <c:pt idx="5479">
                  <c:v>4350.6459678722204</c:v>
                </c:pt>
                <c:pt idx="5480">
                  <c:v>4363.8045076624303</c:v>
                </c:pt>
                <c:pt idx="5481">
                  <c:v>4438.2643801024096</c:v>
                </c:pt>
                <c:pt idx="5482">
                  <c:v>4471.3684542177698</c:v>
                </c:pt>
                <c:pt idx="5483">
                  <c:v>4486.4604923383704</c:v>
                </c:pt>
                <c:pt idx="5484">
                  <c:v>4519.6306119421997</c:v>
                </c:pt>
                <c:pt idx="5485">
                  <c:v>4536.1921397276501</c:v>
                </c:pt>
                <c:pt idx="5486">
                  <c:v>4549.7813468982204</c:v>
                </c:pt>
                <c:pt idx="5487">
                  <c:v>4544.8982526817199</c:v>
                </c:pt>
                <c:pt idx="5488">
                  <c:v>4566.4780020688404</c:v>
                </c:pt>
                <c:pt idx="5489">
                  <c:v>4574.7888367279102</c:v>
                </c:pt>
                <c:pt idx="5490">
                  <c:v>4551.6811353509402</c:v>
                </c:pt>
                <c:pt idx="5491">
                  <c:v>4596.4150792038699</c:v>
                </c:pt>
                <c:pt idx="5492">
                  <c:v>4605.3766481776001</c:v>
                </c:pt>
                <c:pt idx="5493">
                  <c:v>4613.67300763822</c:v>
                </c:pt>
                <c:pt idx="5494">
                  <c:v>4630.6533609778799</c:v>
                </c:pt>
                <c:pt idx="5495">
                  <c:v>4660.5695825632502</c:v>
                </c:pt>
                <c:pt idx="5496">
                  <c:v>4680.0558425613599</c:v>
                </c:pt>
                <c:pt idx="5497">
                  <c:v>4697.5268054852304</c:v>
                </c:pt>
                <c:pt idx="5498">
                  <c:v>4701.7020433627004</c:v>
                </c:pt>
                <c:pt idx="5499">
                  <c:v>4685.2511773578099</c:v>
                </c:pt>
                <c:pt idx="5500">
                  <c:v>4646.7076675650396</c:v>
                </c:pt>
                <c:pt idx="5501">
                  <c:v>4649.2692032346704</c:v>
                </c:pt>
                <c:pt idx="5502">
                  <c:v>4682.8473959507701</c:v>
                </c:pt>
                <c:pt idx="5503">
                  <c:v>4682.8035437138296</c:v>
                </c:pt>
                <c:pt idx="5504">
                  <c:v>4700.8971295209103</c:v>
                </c:pt>
                <c:pt idx="5505">
                  <c:v>4688.6707002080502</c:v>
                </c:pt>
                <c:pt idx="5506">
                  <c:v>4704.5419429075</c:v>
                </c:pt>
                <c:pt idx="5507">
                  <c:v>4697.9551064429697</c:v>
                </c:pt>
                <c:pt idx="5508">
                  <c:v>4682.9439483726101</c:v>
                </c:pt>
                <c:pt idx="5509">
                  <c:v>4690.6980510588601</c:v>
                </c:pt>
                <c:pt idx="5510">
                  <c:v>4701.4648544797101</c:v>
                </c:pt>
                <c:pt idx="5511">
                  <c:v>4594.6182775142297</c:v>
                </c:pt>
                <c:pt idx="5512">
                  <c:v>4655.2701892451296</c:v>
                </c:pt>
                <c:pt idx="5513">
                  <c:v>4567.0014940092397</c:v>
                </c:pt>
                <c:pt idx="5514">
                  <c:v>4513.0361553804896</c:v>
                </c:pt>
                <c:pt idx="5515">
                  <c:v>4577.1005320873801</c:v>
                </c:pt>
                <c:pt idx="5516">
                  <c:v>4538.4278649365297</c:v>
                </c:pt>
                <c:pt idx="5517">
                  <c:v>4591.6717950443699</c:v>
                </c:pt>
                <c:pt idx="5518">
                  <c:v>4686.74546087216</c:v>
                </c:pt>
                <c:pt idx="5519">
                  <c:v>4701.2078641660801</c:v>
                </c:pt>
                <c:pt idx="5520">
                  <c:v>4667.4539532321896</c:v>
                </c:pt>
                <c:pt idx="5521">
                  <c:v>4712.0241361517201</c:v>
                </c:pt>
                <c:pt idx="5522">
                  <c:v>4668.9720861143796</c:v>
                </c:pt>
                <c:pt idx="5523">
                  <c:v>4634.0876151888197</c:v>
                </c:pt>
                <c:pt idx="5524">
                  <c:v>4709.8539053833401</c:v>
                </c:pt>
                <c:pt idx="5525">
                  <c:v>4668.6711974480504</c:v>
                </c:pt>
                <c:pt idx="5526">
                  <c:v>4620.6389852537604</c:v>
                </c:pt>
                <c:pt idx="5527">
                  <c:v>4568.0172428794003</c:v>
                </c:pt>
                <c:pt idx="5528">
                  <c:v>4649.2266412487998</c:v>
                </c:pt>
                <c:pt idx="5529">
                  <c:v>4696.5615715174199</c:v>
                </c:pt>
                <c:pt idx="5530">
                  <c:v>4725.7882422776702</c:v>
                </c:pt>
                <c:pt idx="5531">
                  <c:v>4791.1919548001697</c:v>
                </c:pt>
                <c:pt idx="5532">
                  <c:v>4786.35411716621</c:v>
                </c:pt>
                <c:pt idx="5533">
                  <c:v>4793.0581213472597</c:v>
                </c:pt>
                <c:pt idx="5534">
                  <c:v>4778.7269063721897</c:v>
                </c:pt>
                <c:pt idx="5535">
                  <c:v>4766.1829724283098</c:v>
                </c:pt>
                <c:pt idx="5536">
                  <c:v>4766.1829724279996</c:v>
                </c:pt>
                <c:pt idx="5537">
                  <c:v>4766.1829724279996</c:v>
                </c:pt>
                <c:pt idx="5538">
                  <c:v>4796.5612479009997</c:v>
                </c:pt>
                <c:pt idx="5539">
                  <c:v>4793.5372228120004</c:v>
                </c:pt>
                <c:pt idx="5540">
                  <c:v>4700.5783684480002</c:v>
                </c:pt>
                <c:pt idx="5541">
                  <c:v>4696.0538280250003</c:v>
                </c:pt>
                <c:pt idx="5542">
                  <c:v>4677.0276567339997</c:v>
                </c:pt>
                <c:pt idx="5543">
                  <c:v>4677.0276567339997</c:v>
                </c:pt>
                <c:pt idx="5544">
                  <c:v>4677.0276567339997</c:v>
                </c:pt>
                <c:pt idx="5545">
                  <c:v>4670.2903786260003</c:v>
                </c:pt>
                <c:pt idx="5546">
                  <c:v>4713.0673219669998</c:v>
                </c:pt>
                <c:pt idx="5547">
                  <c:v>4726.3457228249999</c:v>
                </c:pt>
                <c:pt idx="5548">
                  <c:v>4659.0254901970002</c:v>
                </c:pt>
                <c:pt idx="5549">
                  <c:v>4662.8541188190002</c:v>
                </c:pt>
                <c:pt idx="5550">
                  <c:v>4662.8541188190002</c:v>
                </c:pt>
                <c:pt idx="5551">
                  <c:v>4662.8541188190002</c:v>
                </c:pt>
                <c:pt idx="5552">
                  <c:v>4662.8541188190002</c:v>
                </c:pt>
                <c:pt idx="5553">
                  <c:v>4577.1084007299996</c:v>
                </c:pt>
                <c:pt idx="5554">
                  <c:v>4532.7596234230004</c:v>
                </c:pt>
                <c:pt idx="5555">
                  <c:v>4482.7276034349998</c:v>
                </c:pt>
                <c:pt idx="5556">
                  <c:v>4397.939174528</c:v>
                </c:pt>
                <c:pt idx="5557">
                  <c:v>4397.939174528</c:v>
                </c:pt>
                <c:pt idx="5558">
                  <c:v>4397.939174528</c:v>
                </c:pt>
                <c:pt idx="5559">
                  <c:v>4410.1274259600004</c:v>
                </c:pt>
                <c:pt idx="5560">
                  <c:v>4356.4538745680002</c:v>
                </c:pt>
                <c:pt idx="5561">
                  <c:v>4349.9286363270003</c:v>
                </c:pt>
                <c:pt idx="5562">
                  <c:v>4326.5136823949997</c:v>
                </c:pt>
                <c:pt idx="5563">
                  <c:v>4431.8491190140003</c:v>
                </c:pt>
                <c:pt idx="5564">
                  <c:v>4431.8491190140003</c:v>
                </c:pt>
                <c:pt idx="5565">
                  <c:v>4431.8491190140003</c:v>
                </c:pt>
                <c:pt idx="5566">
                  <c:v>4515.5475786240004</c:v>
                </c:pt>
                <c:pt idx="5567">
                  <c:v>4546.5390259440001</c:v>
                </c:pt>
                <c:pt idx="5568">
                  <c:v>4589.3765598669997</c:v>
                </c:pt>
                <c:pt idx="5569">
                  <c:v>4477.4419539520004</c:v>
                </c:pt>
                <c:pt idx="5570">
                  <c:v>4500.5314571999997</c:v>
                </c:pt>
                <c:pt idx="5571">
                  <c:v>4500.5314571999997</c:v>
                </c:pt>
                <c:pt idx="5572">
                  <c:v>4500.5314571999997</c:v>
                </c:pt>
                <c:pt idx="5573">
                  <c:v>4483.8652927100002</c:v>
                </c:pt>
                <c:pt idx="5574">
                  <c:v>4521.5388663009999</c:v>
                </c:pt>
                <c:pt idx="5575">
                  <c:v>4587.1788894040001</c:v>
                </c:pt>
                <c:pt idx="5576">
                  <c:v>4504.0847869339996</c:v>
                </c:pt>
                <c:pt idx="5577">
                  <c:v>4418.6365170919998</c:v>
                </c:pt>
                <c:pt idx="5578">
                  <c:v>4418.6365170919998</c:v>
                </c:pt>
                <c:pt idx="5579">
                  <c:v>4418.6365170919998</c:v>
                </c:pt>
                <c:pt idx="5580">
                  <c:v>4401.6669816499998</c:v>
                </c:pt>
                <c:pt idx="5581">
                  <c:v>4471.0742471559997</c:v>
                </c:pt>
                <c:pt idx="5582">
                  <c:v>4475.0110996169997</c:v>
                </c:pt>
                <c:pt idx="5583">
                  <c:v>4380.2585625900001</c:v>
                </c:pt>
                <c:pt idx="5584">
                  <c:v>4348.8691965839998</c:v>
                </c:pt>
                <c:pt idx="5585">
                  <c:v>4348.8691965839998</c:v>
                </c:pt>
                <c:pt idx="5586">
                  <c:v>4348.8691965839998</c:v>
                </c:pt>
                <c:pt idx="5587">
                  <c:v>4348.8691965839998</c:v>
                </c:pt>
                <c:pt idx="5588">
                  <c:v>4304.7576023060001</c:v>
                </c:pt>
                <c:pt idx="5589">
                  <c:v>4225.5048810779999</c:v>
                </c:pt>
                <c:pt idx="5590">
                  <c:v>4288.6960125060004</c:v>
                </c:pt>
                <c:pt idx="5591">
                  <c:v>4384.6544910809998</c:v>
                </c:pt>
                <c:pt idx="5592">
                  <c:v>4384.6544910809998</c:v>
                </c:pt>
                <c:pt idx="5593">
                  <c:v>4384.6544910809998</c:v>
                </c:pt>
                <c:pt idx="5594">
                  <c:v>4373.9391488040001</c:v>
                </c:pt>
                <c:pt idx="5595">
                  <c:v>4306.2588933859997</c:v>
                </c:pt>
                <c:pt idx="5596">
                  <c:v>4386.5440910200005</c:v>
                </c:pt>
                <c:pt idx="5597">
                  <c:v>4363.4867494199998</c:v>
                </c:pt>
                <c:pt idx="5598">
                  <c:v>4328.8728864579998</c:v>
                </c:pt>
                <c:pt idx="5599">
                  <c:v>4328.8728864579998</c:v>
                </c:pt>
                <c:pt idx="5600">
                  <c:v>4328.8728864579998</c:v>
                </c:pt>
                <c:pt idx="5601">
                  <c:v>4201.0877934589998</c:v>
                </c:pt>
                <c:pt idx="5602">
                  <c:v>4170.7041040880003</c:v>
                </c:pt>
                <c:pt idx="5603">
                  <c:v>4277.8801024980003</c:v>
                </c:pt>
                <c:pt idx="5604">
                  <c:v>4259.5249986409999</c:v>
                </c:pt>
                <c:pt idx="5605">
                  <c:v>4204.3118506170003</c:v>
                </c:pt>
                <c:pt idx="5606">
                  <c:v>4204.3118506170003</c:v>
                </c:pt>
                <c:pt idx="5607">
                  <c:v>4204.3118506170003</c:v>
                </c:pt>
                <c:pt idx="5608">
                  <c:v>4173.1117246390004</c:v>
                </c:pt>
                <c:pt idx="5609">
                  <c:v>4262.4456062239997</c:v>
                </c:pt>
                <c:pt idx="5610">
                  <c:v>4357.8570964119999</c:v>
                </c:pt>
                <c:pt idx="5611">
                  <c:v>4411.6676159480003</c:v>
                </c:pt>
                <c:pt idx="5612">
                  <c:v>4463.1175904829997</c:v>
                </c:pt>
                <c:pt idx="5613">
                  <c:v>4463.1175904829997</c:v>
                </c:pt>
                <c:pt idx="5614">
                  <c:v>4463.1175904829997</c:v>
                </c:pt>
                <c:pt idx="5615">
                  <c:v>4461.1801366970003</c:v>
                </c:pt>
                <c:pt idx="5616">
                  <c:v>4511.6061590729996</c:v>
                </c:pt>
                <c:pt idx="5617">
                  <c:v>4456.2360473070003</c:v>
                </c:pt>
                <c:pt idx="5618">
                  <c:v>4520.1615261509996</c:v>
                </c:pt>
                <c:pt idx="5619">
                  <c:v>4543.0563787880001</c:v>
                </c:pt>
                <c:pt idx="5620">
                  <c:v>4543.0563787880001</c:v>
                </c:pt>
                <c:pt idx="5621">
                  <c:v>4543.0563787880001</c:v>
                </c:pt>
                <c:pt idx="5622">
                  <c:v>4575.5163248099998</c:v>
                </c:pt>
                <c:pt idx="5623">
                  <c:v>4631.6048524440002</c:v>
                </c:pt>
                <c:pt idx="5624">
                  <c:v>4602.4486121379996</c:v>
                </c:pt>
                <c:pt idx="5625">
                  <c:v>4530.4134516829999</c:v>
                </c:pt>
                <c:pt idx="5626">
                  <c:v>4545.8555373970003</c:v>
                </c:pt>
                <c:pt idx="5627">
                  <c:v>4545.8555373970003</c:v>
                </c:pt>
                <c:pt idx="5628">
                  <c:v>4545.8555373970003</c:v>
                </c:pt>
                <c:pt idx="5629">
                  <c:v>4582.636093737</c:v>
                </c:pt>
                <c:pt idx="5630">
                  <c:v>4525.122110411</c:v>
                </c:pt>
                <c:pt idx="5631">
                  <c:v>4481.153335731</c:v>
                </c:pt>
                <c:pt idx="5632">
                  <c:v>4500.2094227930002</c:v>
                </c:pt>
                <c:pt idx="5633">
                  <c:v>4488.2817514709996</c:v>
                </c:pt>
                <c:pt idx="5634">
                  <c:v>4488.2817514709996</c:v>
                </c:pt>
                <c:pt idx="5635">
                  <c:v>4488.2817514709996</c:v>
                </c:pt>
                <c:pt idx="5636">
                  <c:v>4412.5287787540001</c:v>
                </c:pt>
                <c:pt idx="5637">
                  <c:v>4397.4472362449997</c:v>
                </c:pt>
                <c:pt idx="5638">
                  <c:v>4446.5917932510001</c:v>
                </c:pt>
                <c:pt idx="5639">
                  <c:v>4392.5876624700004</c:v>
                </c:pt>
                <c:pt idx="5640">
                  <c:v>4392.5876624700004</c:v>
                </c:pt>
                <c:pt idx="5641">
                  <c:v>4392.5876624700004</c:v>
                </c:pt>
                <c:pt idx="5642">
                  <c:v>4392.5876624700004</c:v>
                </c:pt>
                <c:pt idx="5643">
                  <c:v>4391.690372307</c:v>
                </c:pt>
                <c:pt idx="5644">
                  <c:v>4462.2100793620002</c:v>
                </c:pt>
                <c:pt idx="5645">
                  <c:v>4459.4503345390003</c:v>
                </c:pt>
                <c:pt idx="5646">
                  <c:v>4393.663475118</c:v>
                </c:pt>
                <c:pt idx="5647">
                  <c:v>4271.7756193069999</c:v>
                </c:pt>
                <c:pt idx="5648">
                  <c:v>4271.7756193069999</c:v>
                </c:pt>
                <c:pt idx="5649">
                  <c:v>4271.7756193069999</c:v>
                </c:pt>
                <c:pt idx="5650">
                  <c:v>4296.1164654670001</c:v>
                </c:pt>
                <c:pt idx="5651">
                  <c:v>4175.1972755529996</c:v>
                </c:pt>
                <c:pt idx="5652">
                  <c:v>4183.9552973970003</c:v>
                </c:pt>
                <c:pt idx="5653">
                  <c:v>4287.5010631679997</c:v>
                </c:pt>
                <c:pt idx="5654">
                  <c:v>4131.9264103779997</c:v>
                </c:pt>
                <c:pt idx="5655">
                  <c:v>4131.9264103779997</c:v>
                </c:pt>
                <c:pt idx="5656">
                  <c:v>4131.9264103779997</c:v>
                </c:pt>
                <c:pt idx="5657">
                  <c:v>4155.3775693549997</c:v>
                </c:pt>
                <c:pt idx="5658">
                  <c:v>4175.475702752</c:v>
                </c:pt>
                <c:pt idx="5659">
                  <c:v>4300.1737659600003</c:v>
                </c:pt>
                <c:pt idx="5660">
                  <c:v>4146.8676024369997</c:v>
                </c:pt>
                <c:pt idx="5661">
                  <c:v>4123.3356501170001</c:v>
                </c:pt>
                <c:pt idx="5662">
                  <c:v>4123.3356501170001</c:v>
                </c:pt>
                <c:pt idx="5663">
                  <c:v>4123.3356501170001</c:v>
                </c:pt>
                <c:pt idx="5664">
                  <c:v>3991.2373798180001</c:v>
                </c:pt>
                <c:pt idx="5665">
                  <c:v>4001.0546954259999</c:v>
                </c:pt>
                <c:pt idx="5666">
                  <c:v>3935.1846029520002</c:v>
                </c:pt>
                <c:pt idx="5667">
                  <c:v>3930.0819031460001</c:v>
                </c:pt>
                <c:pt idx="5668">
                  <c:v>4023.8912701700001</c:v>
                </c:pt>
                <c:pt idx="5669">
                  <c:v>4023.8912701700001</c:v>
                </c:pt>
                <c:pt idx="5670">
                  <c:v>4023.8912701700001</c:v>
                </c:pt>
                <c:pt idx="5671">
                  <c:v>4008.0104829289999</c:v>
                </c:pt>
                <c:pt idx="5672">
                  <c:v>4088.8504116240001</c:v>
                </c:pt>
                <c:pt idx="5673">
                  <c:v>3923.6797644469998</c:v>
                </c:pt>
                <c:pt idx="5674">
                  <c:v>3900.7869390360001</c:v>
                </c:pt>
                <c:pt idx="5675">
                  <c:v>3901.3605760320002</c:v>
                </c:pt>
                <c:pt idx="5676">
                  <c:v>3901.3605760320002</c:v>
                </c:pt>
                <c:pt idx="5677">
                  <c:v>3901.3605760320002</c:v>
                </c:pt>
                <c:pt idx="5678">
                  <c:v>3973.7515834199999</c:v>
                </c:pt>
                <c:pt idx="5679">
                  <c:v>3941.4769431889999</c:v>
                </c:pt>
                <c:pt idx="5680">
                  <c:v>3978.7326814540002</c:v>
                </c:pt>
                <c:pt idx="5681">
                  <c:v>4057.8407802229999</c:v>
                </c:pt>
                <c:pt idx="5682">
                  <c:v>4158.2383612579997</c:v>
                </c:pt>
                <c:pt idx="5683">
                  <c:v>4158.2383612579997</c:v>
                </c:pt>
                <c:pt idx="5684">
                  <c:v>4158.2383612579997</c:v>
                </c:pt>
                <c:pt idx="5685">
                  <c:v>4158.2383612579997</c:v>
                </c:pt>
                <c:pt idx="5686">
                  <c:v>4132.1477819620004</c:v>
                </c:pt>
                <c:pt idx="5687">
                  <c:v>4101.229811575</c:v>
                </c:pt>
                <c:pt idx="5688">
                  <c:v>4176.8179429149995</c:v>
                </c:pt>
                <c:pt idx="5689">
                  <c:v>4108.5354080759998</c:v>
                </c:pt>
                <c:pt idx="5690">
                  <c:v>4108.5354080759998</c:v>
                </c:pt>
                <c:pt idx="5691">
                  <c:v>4108.5354080759998</c:v>
                </c:pt>
                <c:pt idx="5692">
                  <c:v>4121.4294309360002</c:v>
                </c:pt>
                <c:pt idx="5693">
                  <c:v>4160.683326632</c:v>
                </c:pt>
                <c:pt idx="5694">
                  <c:v>4115.772470852</c:v>
                </c:pt>
                <c:pt idx="5695">
                  <c:v>4017.8184945809999</c:v>
                </c:pt>
                <c:pt idx="5696">
                  <c:v>3900.8644757809998</c:v>
                </c:pt>
                <c:pt idx="5697">
                  <c:v>3900.8644757809998</c:v>
                </c:pt>
                <c:pt idx="5698">
                  <c:v>3900.8644757809998</c:v>
                </c:pt>
                <c:pt idx="5699">
                  <c:v>3749.627286894</c:v>
                </c:pt>
                <c:pt idx="5700">
                  <c:v>3735.483133919</c:v>
                </c:pt>
                <c:pt idx="5701">
                  <c:v>3789.9863245639999</c:v>
                </c:pt>
                <c:pt idx="5702">
                  <c:v>3666.7675019230001</c:v>
                </c:pt>
                <c:pt idx="5703">
                  <c:v>3674.8413600449999</c:v>
                </c:pt>
                <c:pt idx="5704">
                  <c:v>3674.8413600449999</c:v>
                </c:pt>
                <c:pt idx="5705">
                  <c:v>3674.8413600449999</c:v>
                </c:pt>
                <c:pt idx="5706">
                  <c:v>3674.8413600449999</c:v>
                </c:pt>
                <c:pt idx="5707">
                  <c:v>3764.787970758</c:v>
                </c:pt>
                <c:pt idx="5708">
                  <c:v>3759.8931124549999</c:v>
                </c:pt>
                <c:pt idx="5709">
                  <c:v>3795.7274057260001</c:v>
                </c:pt>
                <c:pt idx="5710">
                  <c:v>3911.743851363</c:v>
                </c:pt>
                <c:pt idx="5711">
                  <c:v>3911.743851363</c:v>
                </c:pt>
                <c:pt idx="5712">
                  <c:v>3911.743851363</c:v>
                </c:pt>
                <c:pt idx="5713">
                  <c:v>3900.1141309919999</c:v>
                </c:pt>
                <c:pt idx="5714">
                  <c:v>3821.5458593610001</c:v>
                </c:pt>
                <c:pt idx="5715">
                  <c:v>3818.8327193579998</c:v>
                </c:pt>
                <c:pt idx="5716">
                  <c:v>3785.3848459310002</c:v>
                </c:pt>
              </c:numCache>
            </c:numRef>
          </c:val>
          <c:smooth val="0"/>
          <c:extLst>
            <c:ext xmlns:c16="http://schemas.microsoft.com/office/drawing/2014/chart" uri="{C3380CC4-5D6E-409C-BE32-E72D297353CC}">
              <c16:uniqueId val="{00000000-BA63-B84D-8531-3EE47C795667}"/>
            </c:ext>
          </c:extLst>
        </c:ser>
        <c:dLbls>
          <c:showLegendKey val="0"/>
          <c:showVal val="0"/>
          <c:showCatName val="0"/>
          <c:showSerName val="0"/>
          <c:showPercent val="0"/>
          <c:showBubbleSize val="0"/>
        </c:dLbls>
        <c:smooth val="0"/>
        <c:axId val="835002432"/>
        <c:axId val="835042528"/>
      </c:lineChart>
      <c:dateAx>
        <c:axId val="835002432"/>
        <c:scaling>
          <c:orientation val="minMax"/>
        </c:scaling>
        <c:delete val="0"/>
        <c:axPos val="b"/>
        <c:numFmt formatCode="mm/yy" sourceLinked="0"/>
        <c:majorTickMark val="none"/>
        <c:minorTickMark val="none"/>
        <c:tickLblPos val="nextTo"/>
        <c:spPr>
          <a:ln w="6350">
            <a:solidFill>
              <a:schemeClr val="tx2"/>
            </a:solidFill>
          </a:ln>
        </c:spPr>
        <c:txPr>
          <a:bodyPr/>
          <a:lstStyle/>
          <a:p>
            <a:pPr>
              <a:defRPr sz="1400"/>
            </a:pPr>
            <a:endParaRPr lang="en-US"/>
          </a:p>
        </c:txPr>
        <c:crossAx val="835042528"/>
        <c:crosses val="autoZero"/>
        <c:auto val="1"/>
        <c:lblOffset val="100"/>
        <c:baseTimeUnit val="days"/>
        <c:majorUnit val="2"/>
        <c:majorTimeUnit val="years"/>
      </c:dateAx>
      <c:valAx>
        <c:axId val="835042528"/>
        <c:scaling>
          <c:orientation val="minMax"/>
          <c:max val="5100"/>
          <c:min val="500"/>
        </c:scaling>
        <c:delete val="0"/>
        <c:axPos val="l"/>
        <c:numFmt formatCode="#,##0" sourceLinked="0"/>
        <c:majorTickMark val="none"/>
        <c:minorTickMark val="none"/>
        <c:tickLblPos val="nextTo"/>
        <c:spPr>
          <a:ln w="6350">
            <a:solidFill>
              <a:schemeClr val="tx2"/>
            </a:solidFill>
          </a:ln>
        </c:spPr>
        <c:txPr>
          <a:bodyPr/>
          <a:lstStyle/>
          <a:p>
            <a:pPr>
              <a:defRPr sz="1400"/>
            </a:pPr>
            <a:endParaRPr lang="en-US"/>
          </a:p>
        </c:txPr>
        <c:crossAx val="835002432"/>
        <c:crosses val="autoZero"/>
        <c:crossBetween val="midCat"/>
      </c:valAx>
      <c:spPr>
        <a:ln>
          <a:noFill/>
        </a:ln>
      </c:spPr>
    </c:plotArea>
    <c:plotVisOnly val="1"/>
    <c:dispBlanksAs val="gap"/>
    <c:showDLblsOverMax val="0"/>
  </c:chart>
  <c:spPr>
    <a:ln>
      <a:noFill/>
    </a:ln>
  </c:spPr>
  <c:txPr>
    <a:bodyPr/>
    <a:lstStyle/>
    <a:p>
      <a:pPr>
        <a:defRPr sz="1050">
          <a:solidFill>
            <a:schemeClr val="tx2"/>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92645253875637E-2"/>
          <c:y val="6.1890108105573084E-2"/>
          <c:w val="0.94313538783890694"/>
          <c:h val="0.82018398456521291"/>
        </c:manualLayout>
      </c:layout>
      <c:barChart>
        <c:barDir val="col"/>
        <c:grouping val="clustered"/>
        <c:varyColors val="0"/>
        <c:ser>
          <c:idx val="0"/>
          <c:order val="0"/>
          <c:tx>
            <c:strRef>
              <c:f>Sheet1!$B$1</c:f>
              <c:strCache>
                <c:ptCount val="1"/>
                <c:pt idx="0">
                  <c:v> 1-Year Return</c:v>
                </c:pt>
              </c:strCache>
            </c:strRef>
          </c:tx>
          <c:spPr>
            <a:solidFill>
              <a:srgbClr val="00608A"/>
            </a:solidFill>
            <a:ln>
              <a:noFill/>
            </a:ln>
            <a:effectLst/>
          </c:spPr>
          <c:invertIfNegative val="0"/>
          <c:cat>
            <c:strRef>
              <c:f>Sheet1!$A$2:$A$53</c:f>
              <c:strCach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strCache>
            </c:strRef>
          </c:cat>
          <c:val>
            <c:numRef>
              <c:f>Sheet1!$B$2:$B$53</c:f>
              <c:numCache>
                <c:formatCode>0.00</c:formatCode>
                <c:ptCount val="52"/>
                <c:pt idx="0">
                  <c:v>3.8600000000000003</c:v>
                </c:pt>
                <c:pt idx="1">
                  <c:v>14.299999999999999</c:v>
                </c:pt>
                <c:pt idx="2">
                  <c:v>18.990000000000002</c:v>
                </c:pt>
                <c:pt idx="3">
                  <c:v>-14.69</c:v>
                </c:pt>
                <c:pt idx="4">
                  <c:v>-26.47</c:v>
                </c:pt>
                <c:pt idx="5">
                  <c:v>37.230000000000004</c:v>
                </c:pt>
                <c:pt idx="6">
                  <c:v>23.93</c:v>
                </c:pt>
                <c:pt idx="7">
                  <c:v>-7.16</c:v>
                </c:pt>
                <c:pt idx="8">
                  <c:v>6.5699999999999994</c:v>
                </c:pt>
                <c:pt idx="9">
                  <c:v>18.61</c:v>
                </c:pt>
                <c:pt idx="10">
                  <c:v>32.5</c:v>
                </c:pt>
                <c:pt idx="11">
                  <c:v>-4.92</c:v>
                </c:pt>
                <c:pt idx="12">
                  <c:v>21.55</c:v>
                </c:pt>
                <c:pt idx="13">
                  <c:v>22.56</c:v>
                </c:pt>
                <c:pt idx="14">
                  <c:v>6.2700000000000005</c:v>
                </c:pt>
                <c:pt idx="15">
                  <c:v>31.730000000000004</c:v>
                </c:pt>
                <c:pt idx="16">
                  <c:v>18.670000000000002</c:v>
                </c:pt>
                <c:pt idx="17">
                  <c:v>5.25</c:v>
                </c:pt>
                <c:pt idx="18">
                  <c:v>16.61</c:v>
                </c:pt>
                <c:pt idx="19">
                  <c:v>31.69</c:v>
                </c:pt>
                <c:pt idx="20">
                  <c:v>-3.1</c:v>
                </c:pt>
                <c:pt idx="21">
                  <c:v>30.470000000000002</c:v>
                </c:pt>
                <c:pt idx="22">
                  <c:v>7.62</c:v>
                </c:pt>
                <c:pt idx="23">
                  <c:v>10.08</c:v>
                </c:pt>
                <c:pt idx="24">
                  <c:v>1.32</c:v>
                </c:pt>
                <c:pt idx="25">
                  <c:v>37.580000000000005</c:v>
                </c:pt>
                <c:pt idx="26">
                  <c:v>22.96</c:v>
                </c:pt>
                <c:pt idx="27">
                  <c:v>33.36</c:v>
                </c:pt>
                <c:pt idx="28">
                  <c:v>28.58</c:v>
                </c:pt>
                <c:pt idx="29">
                  <c:v>21.04</c:v>
                </c:pt>
                <c:pt idx="30">
                  <c:v>-9.1</c:v>
                </c:pt>
                <c:pt idx="31">
                  <c:v>-11.89</c:v>
                </c:pt>
                <c:pt idx="32">
                  <c:v>-22.1</c:v>
                </c:pt>
                <c:pt idx="33">
                  <c:v>28.68</c:v>
                </c:pt>
                <c:pt idx="34">
                  <c:v>10.879999999999999</c:v>
                </c:pt>
                <c:pt idx="35">
                  <c:v>4.91</c:v>
                </c:pt>
                <c:pt idx="36">
                  <c:v>15.790000000000001</c:v>
                </c:pt>
                <c:pt idx="37">
                  <c:v>5.4899999999999993</c:v>
                </c:pt>
                <c:pt idx="38">
                  <c:v>-37</c:v>
                </c:pt>
                <c:pt idx="39">
                  <c:v>26.46</c:v>
                </c:pt>
                <c:pt idx="40">
                  <c:v>15.06</c:v>
                </c:pt>
                <c:pt idx="41">
                  <c:v>2.11</c:v>
                </c:pt>
                <c:pt idx="42">
                  <c:v>16</c:v>
                </c:pt>
                <c:pt idx="43">
                  <c:v>32.39</c:v>
                </c:pt>
                <c:pt idx="44">
                  <c:v>13.69</c:v>
                </c:pt>
                <c:pt idx="45">
                  <c:v>1.38</c:v>
                </c:pt>
                <c:pt idx="46">
                  <c:v>11.960999999999999</c:v>
                </c:pt>
                <c:pt idx="47">
                  <c:v>21.831564497301702</c:v>
                </c:pt>
                <c:pt idx="48">
                  <c:v>-4.38</c:v>
                </c:pt>
                <c:pt idx="49">
                  <c:v>31.49</c:v>
                </c:pt>
                <c:pt idx="50">
                  <c:v>18.399999999999999</c:v>
                </c:pt>
                <c:pt idx="51">
                  <c:v>28.71</c:v>
                </c:pt>
              </c:numCache>
            </c:numRef>
          </c:val>
          <c:extLst>
            <c:ext xmlns:c16="http://schemas.microsoft.com/office/drawing/2014/chart" uri="{C3380CC4-5D6E-409C-BE32-E72D297353CC}">
              <c16:uniqueId val="{00000000-23A7-F946-B702-AD59C8468473}"/>
            </c:ext>
          </c:extLst>
        </c:ser>
        <c:dLbls>
          <c:showLegendKey val="0"/>
          <c:showVal val="0"/>
          <c:showCatName val="0"/>
          <c:showSerName val="0"/>
          <c:showPercent val="0"/>
          <c:showBubbleSize val="0"/>
        </c:dLbls>
        <c:gapWidth val="34"/>
        <c:axId val="1368037439"/>
        <c:axId val="1367486847"/>
      </c:barChart>
      <c:lineChart>
        <c:grouping val="standard"/>
        <c:varyColors val="0"/>
        <c:ser>
          <c:idx val="2"/>
          <c:order val="1"/>
          <c:tx>
            <c:strRef>
              <c:f>Sheet1!$D$1</c:f>
              <c:strCache>
                <c:ptCount val="1"/>
                <c:pt idx="0">
                  <c:v> Rolling 15-Year Return</c:v>
                </c:pt>
              </c:strCache>
            </c:strRef>
          </c:tx>
          <c:spPr>
            <a:ln w="50800" cap="rnd">
              <a:solidFill>
                <a:srgbClr val="BE7E1E"/>
              </a:solidFill>
              <a:round/>
            </a:ln>
            <a:effectLst>
              <a:outerShdw dist="12700" dir="6000000" algn="tl" rotWithShape="0">
                <a:schemeClr val="bg1"/>
              </a:outerShdw>
            </a:effectLst>
          </c:spPr>
          <c:marker>
            <c:symbol val="none"/>
          </c:marker>
          <c:cat>
            <c:strRef>
              <c:f>Sheet1!$A$2:$A$53</c:f>
              <c:strCach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strCache>
            </c:strRef>
          </c:cat>
          <c:val>
            <c:numRef>
              <c:f>Sheet1!$D$2:$D$53</c:f>
              <c:numCache>
                <c:formatCode>0.00</c:formatCode>
                <c:ptCount val="52"/>
                <c:pt idx="0">
                  <c:v>8.4113830992452279</c:v>
                </c:pt>
                <c:pt idx="1">
                  <c:v>8.9197258011260985</c:v>
                </c:pt>
                <c:pt idx="2">
                  <c:v>11.023543680568082</c:v>
                </c:pt>
                <c:pt idx="3">
                  <c:v>7.2597791700760306</c:v>
                </c:pt>
                <c:pt idx="4">
                  <c:v>4.310692594885901</c:v>
                </c:pt>
                <c:pt idx="5">
                  <c:v>6.4982213051179682</c:v>
                </c:pt>
                <c:pt idx="6">
                  <c:v>6.3245075575532939</c:v>
                </c:pt>
                <c:pt idx="7">
                  <c:v>6.438268081914722</c:v>
                </c:pt>
                <c:pt idx="8">
                  <c:v>5.4359872530295394</c:v>
                </c:pt>
                <c:pt idx="9">
                  <c:v>5.5567265978022196</c:v>
                </c:pt>
                <c:pt idx="10">
                  <c:v>6.7140813761384699</c:v>
                </c:pt>
                <c:pt idx="11">
                  <c:v>7.1102302652682692</c:v>
                </c:pt>
                <c:pt idx="12">
                  <c:v>6.9715518299659607</c:v>
                </c:pt>
                <c:pt idx="13">
                  <c:v>7.6718464834504063</c:v>
                </c:pt>
                <c:pt idx="14">
                  <c:v>8.740302477120343</c:v>
                </c:pt>
                <c:pt idx="15">
                  <c:v>10.470009422572568</c:v>
                </c:pt>
                <c:pt idx="16">
                  <c:v>10.748230512570611</c:v>
                </c:pt>
                <c:pt idx="17">
                  <c:v>9.8430450134078704</c:v>
                </c:pt>
                <c:pt idx="18">
                  <c:v>12.153702695527336</c:v>
                </c:pt>
                <c:pt idx="19">
                  <c:v>16.579430108422443</c:v>
                </c:pt>
                <c:pt idx="20">
                  <c:v>13.910679474466336</c:v>
                </c:pt>
                <c:pt idx="21">
                  <c:v>14.309070333600694</c:v>
                </c:pt>
                <c:pt idx="22">
                  <c:v>15.442583682721821</c:v>
                </c:pt>
                <c:pt idx="23">
                  <c:v>15.695672355085243</c:v>
                </c:pt>
                <c:pt idx="24">
                  <c:v>14.497249946627665</c:v>
                </c:pt>
                <c:pt idx="25">
                  <c:v>14.787789366086002</c:v>
                </c:pt>
                <c:pt idx="26">
                  <c:v>16.769288138530271</c:v>
                </c:pt>
                <c:pt idx="27">
                  <c:v>17.496588594436503</c:v>
                </c:pt>
                <c:pt idx="28">
                  <c:v>17.879212546534063</c:v>
                </c:pt>
                <c:pt idx="29">
                  <c:v>18.910232680938122</c:v>
                </c:pt>
                <c:pt idx="30">
                  <c:v>16.010012834360388</c:v>
                </c:pt>
                <c:pt idx="31">
                  <c:v>13.733636255387371</c:v>
                </c:pt>
                <c:pt idx="32">
                  <c:v>11.479722497515809</c:v>
                </c:pt>
                <c:pt idx="33">
                  <c:v>12.214500965338981</c:v>
                </c:pt>
                <c:pt idx="34">
                  <c:v>10.935457778681169</c:v>
                </c:pt>
                <c:pt idx="35">
                  <c:v>11.524870748187354</c:v>
                </c:pt>
                <c:pt idx="36">
                  <c:v>10.641421759832003</c:v>
                </c:pt>
                <c:pt idx="37">
                  <c:v>10.494392853042921</c:v>
                </c:pt>
                <c:pt idx="38">
                  <c:v>6.4593267188887138</c:v>
                </c:pt>
                <c:pt idx="39">
                  <c:v>8.0442888651615085</c:v>
                </c:pt>
                <c:pt idx="40">
                  <c:v>6.7647126684346137</c:v>
                </c:pt>
                <c:pt idx="41">
                  <c:v>5.4504597983192404</c:v>
                </c:pt>
                <c:pt idx="42">
                  <c:v>4.4746149178210626</c:v>
                </c:pt>
                <c:pt idx="43">
                  <c:v>4.6781767239294059</c:v>
                </c:pt>
                <c:pt idx="44">
                  <c:v>4.2417345108372473</c:v>
                </c:pt>
                <c:pt idx="45">
                  <c:v>5.003395632952401</c:v>
                </c:pt>
                <c:pt idx="46">
                  <c:v>6.6934591955539746</c:v>
                </c:pt>
                <c:pt idx="47">
                  <c:v>9.9223857645447833</c:v>
                </c:pt>
                <c:pt idx="48">
                  <c:v>7.7671317525631167</c:v>
                </c:pt>
                <c:pt idx="49">
                  <c:v>8.9986116522561499</c:v>
                </c:pt>
                <c:pt idx="50">
                  <c:v>9.8800000000000008</c:v>
                </c:pt>
                <c:pt idx="51">
                  <c:v>10.66</c:v>
                </c:pt>
              </c:numCache>
            </c:numRef>
          </c:val>
          <c:smooth val="0"/>
          <c:extLst>
            <c:ext xmlns:c16="http://schemas.microsoft.com/office/drawing/2014/chart" uri="{C3380CC4-5D6E-409C-BE32-E72D297353CC}">
              <c16:uniqueId val="{00000001-23A7-F946-B702-AD59C8468473}"/>
            </c:ext>
          </c:extLst>
        </c:ser>
        <c:dLbls>
          <c:showLegendKey val="0"/>
          <c:showVal val="0"/>
          <c:showCatName val="0"/>
          <c:showSerName val="0"/>
          <c:showPercent val="0"/>
          <c:showBubbleSize val="0"/>
        </c:dLbls>
        <c:marker val="1"/>
        <c:smooth val="0"/>
        <c:axId val="1368037439"/>
        <c:axId val="1367486847"/>
      </c:lineChart>
      <c:dateAx>
        <c:axId val="1368037439"/>
        <c:scaling>
          <c:orientation val="minMax"/>
        </c:scaling>
        <c:delete val="0"/>
        <c:axPos val="b"/>
        <c:numFmt formatCode="General" sourceLinked="1"/>
        <c:majorTickMark val="none"/>
        <c:minorTickMark val="none"/>
        <c:tickLblPos val="low"/>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7486847"/>
        <c:crosses val="autoZero"/>
        <c:auto val="0"/>
        <c:lblOffset val="100"/>
        <c:baseTimeUnit val="days"/>
        <c:majorUnit val="3"/>
      </c:dateAx>
      <c:valAx>
        <c:axId val="13674868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8037439"/>
        <c:crossesAt val="1"/>
        <c:crossBetween val="between"/>
      </c:valAx>
      <c:spPr>
        <a:noFill/>
        <a:ln w="25400">
          <a:noFill/>
        </a:ln>
        <a:effectLst/>
      </c:spPr>
    </c:plotArea>
    <c:legend>
      <c:legendPos val="b"/>
      <c:layout>
        <c:manualLayout>
          <c:xMode val="edge"/>
          <c:yMode val="edge"/>
          <c:x val="0.58049425555971712"/>
          <c:y val="8.3912037037037035E-2"/>
          <c:w val="0.3996327405575294"/>
          <c:h val="6.3648058553961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608A"/>
            </a:solidFill>
            <a:ln>
              <a:solidFill>
                <a:schemeClr val="bg1"/>
              </a:solidFill>
            </a:ln>
          </c:spPr>
          <c:dPt>
            <c:idx val="0"/>
            <c:bubble3D val="0"/>
            <c:spPr>
              <a:solidFill>
                <a:srgbClr val="209D7D"/>
              </a:solidFill>
              <a:ln w="19050">
                <a:solidFill>
                  <a:schemeClr val="bg1"/>
                </a:solidFill>
              </a:ln>
              <a:effectLst/>
            </c:spPr>
            <c:extLst>
              <c:ext xmlns:c16="http://schemas.microsoft.com/office/drawing/2014/chart" uri="{C3380CC4-5D6E-409C-BE32-E72D297353CC}">
                <c16:uniqueId val="{00000001-12C9-E14F-8013-8E06609774A0}"/>
              </c:ext>
            </c:extLst>
          </c:dPt>
          <c:dPt>
            <c:idx val="1"/>
            <c:bubble3D val="0"/>
            <c:spPr>
              <a:solidFill>
                <a:srgbClr val="00608A"/>
              </a:solidFill>
              <a:ln w="19050">
                <a:solidFill>
                  <a:schemeClr val="bg1"/>
                </a:solidFill>
              </a:ln>
              <a:effectLst/>
            </c:spPr>
            <c:extLst>
              <c:ext xmlns:c16="http://schemas.microsoft.com/office/drawing/2014/chart" uri="{C3380CC4-5D6E-409C-BE32-E72D297353CC}">
                <c16:uniqueId val="{00000003-12C9-E14F-8013-8E06609774A0}"/>
              </c:ext>
            </c:extLst>
          </c:dPt>
          <c:dPt>
            <c:idx val="2"/>
            <c:bubble3D val="0"/>
            <c:spPr>
              <a:solidFill>
                <a:srgbClr val="00608A"/>
              </a:solidFill>
              <a:ln w="19050">
                <a:solidFill>
                  <a:schemeClr val="bg1"/>
                </a:solidFill>
              </a:ln>
              <a:effectLst/>
            </c:spPr>
            <c:extLst>
              <c:ext xmlns:c16="http://schemas.microsoft.com/office/drawing/2014/chart" uri="{C3380CC4-5D6E-409C-BE32-E72D297353CC}">
                <c16:uniqueId val="{00000005-12C9-E14F-8013-8E06609774A0}"/>
              </c:ext>
            </c:extLst>
          </c:dPt>
          <c:dPt>
            <c:idx val="3"/>
            <c:bubble3D val="0"/>
            <c:spPr>
              <a:solidFill>
                <a:srgbClr val="00608A"/>
              </a:solidFill>
              <a:ln w="19050">
                <a:solidFill>
                  <a:schemeClr val="bg1"/>
                </a:solidFill>
              </a:ln>
              <a:effectLst/>
            </c:spPr>
            <c:extLst>
              <c:ext xmlns:c16="http://schemas.microsoft.com/office/drawing/2014/chart" uri="{C3380CC4-5D6E-409C-BE32-E72D297353CC}">
                <c16:uniqueId val="{00000007-12C9-E14F-8013-8E06609774A0}"/>
              </c:ext>
            </c:extLst>
          </c:dPt>
          <c:cat>
            <c:strRef>
              <c:f>Sheet1!$A$2:$A$5</c:f>
              <c:strCache>
                <c:ptCount val="2"/>
                <c:pt idx="0">
                  <c:v>Stocks</c:v>
                </c:pt>
                <c:pt idx="1">
                  <c:v>Bonds</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608A"/>
            </a:solidFill>
            <a:ln>
              <a:noFill/>
            </a:ln>
          </c:spPr>
          <c:dPt>
            <c:idx val="0"/>
            <c:bubble3D val="0"/>
            <c:spPr>
              <a:solidFill>
                <a:srgbClr val="00608A"/>
              </a:solidFill>
              <a:ln w="19050">
                <a:noFill/>
              </a:ln>
              <a:effectLst/>
            </c:spPr>
            <c:extLst>
              <c:ext xmlns:c16="http://schemas.microsoft.com/office/drawing/2014/chart" uri="{C3380CC4-5D6E-409C-BE32-E72D297353CC}">
                <c16:uniqueId val="{00000001-E81B-CE48-951F-27AC2C1EC582}"/>
              </c:ext>
            </c:extLst>
          </c:dPt>
          <c:dPt>
            <c:idx val="1"/>
            <c:bubble3D val="0"/>
            <c:spPr>
              <a:solidFill>
                <a:srgbClr val="00608A"/>
              </a:solidFill>
              <a:ln w="19050">
                <a:noFill/>
              </a:ln>
              <a:effectLst/>
            </c:spPr>
            <c:extLst>
              <c:ext xmlns:c16="http://schemas.microsoft.com/office/drawing/2014/chart" uri="{C3380CC4-5D6E-409C-BE32-E72D297353CC}">
                <c16:uniqueId val="{00000003-E81B-CE48-951F-27AC2C1EC582}"/>
              </c:ext>
            </c:extLst>
          </c:dPt>
          <c:dPt>
            <c:idx val="2"/>
            <c:bubble3D val="0"/>
            <c:spPr>
              <a:solidFill>
                <a:srgbClr val="00608A"/>
              </a:solidFill>
              <a:ln w="19050">
                <a:noFill/>
              </a:ln>
              <a:effectLst/>
            </c:spPr>
            <c:extLst>
              <c:ext xmlns:c16="http://schemas.microsoft.com/office/drawing/2014/chart" uri="{C3380CC4-5D6E-409C-BE32-E72D297353CC}">
                <c16:uniqueId val="{00000005-E81B-CE48-951F-27AC2C1EC582}"/>
              </c:ext>
            </c:extLst>
          </c:dPt>
          <c:dPt>
            <c:idx val="3"/>
            <c:bubble3D val="0"/>
            <c:spPr>
              <a:solidFill>
                <a:srgbClr val="00608A"/>
              </a:solidFill>
              <a:ln w="19050">
                <a:noFill/>
              </a:ln>
              <a:effectLst/>
            </c:spPr>
            <c:extLst>
              <c:ext xmlns:c16="http://schemas.microsoft.com/office/drawing/2014/chart" uri="{C3380CC4-5D6E-409C-BE32-E72D297353CC}">
                <c16:uniqueId val="{00000007-E81B-CE48-951F-27AC2C1EC582}"/>
              </c:ext>
            </c:extLst>
          </c:dPt>
          <c:cat>
            <c:strRef>
              <c:f>Sheet1!$A$2:$A$5</c:f>
              <c:strCache>
                <c:ptCount val="2"/>
                <c:pt idx="0">
                  <c:v>Stocks</c:v>
                </c:pt>
                <c:pt idx="1">
                  <c:v>Bonds</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0-D4D6-C54C-9E0F-80148C9687C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0.47788</cdr:x>
      <cdr:y>0.65684</cdr:y>
    </cdr:from>
    <cdr:to>
      <cdr:x>0.50979</cdr:x>
      <cdr:y>0.71521</cdr:y>
    </cdr:to>
    <cdr:sp macro="" textlink="">
      <cdr:nvSpPr>
        <cdr:cNvPr id="2" name="TextBox 91">
          <a:extLst xmlns:a="http://schemas.openxmlformats.org/drawingml/2006/main">
            <a:ext uri="{FF2B5EF4-FFF2-40B4-BE49-F238E27FC236}">
              <a16:creationId xmlns:a16="http://schemas.microsoft.com/office/drawing/2014/main" id="{1644BF2F-648B-4C38-ACB2-05BD3A5A40C7}"/>
            </a:ext>
          </a:extLst>
        </cdr:cNvPr>
        <cdr:cNvSpPr txBox="1"/>
      </cdr:nvSpPr>
      <cdr:spPr>
        <a:xfrm xmlns:a="http://schemas.openxmlformats.org/drawingml/2006/main">
          <a:off x="5191796" y="1904881"/>
          <a:ext cx="346675" cy="16927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a:lstStyle>
        <a:p xmlns:a="http://schemas.openxmlformats.org/drawingml/2006/main">
          <a:pPr algn="ctr">
            <a:spcAft>
              <a:spcPts val="1000"/>
            </a:spcAft>
            <a:buClr>
              <a:schemeClr val="accent2"/>
            </a:buClr>
          </a:pPr>
          <a:r>
            <a:rPr lang="en-US" sz="1100" dirty="0"/>
            <a:t>OUT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F15-9A5E-4C51-8B89-60232A5BDA3C}"/>
              </a:ext>
            </a:extLst>
          </p:cNvPr>
          <p:cNvSpPr>
            <a:spLocks noGrp="1"/>
          </p:cNvSpPr>
          <p:nvPr>
            <p:ph type="hdr" sz="quarter"/>
          </p:nvPr>
        </p:nvSpPr>
        <p:spPr>
          <a:xfrm>
            <a:off x="1" y="1"/>
            <a:ext cx="3170255" cy="482041"/>
          </a:xfrm>
          <a:prstGeom prst="rect">
            <a:avLst/>
          </a:prstGeom>
        </p:spPr>
        <p:txBody>
          <a:bodyPr vert="horz" lIns="98055" tIns="49028" rIns="98055" bIns="49028" rtlCol="0"/>
          <a:lstStyle>
            <a:lvl1pPr algn="l">
              <a:defRPr sz="1300"/>
            </a:lvl1pPr>
          </a:lstStyle>
          <a:p>
            <a:endParaRPr lang="en-US" dirty="0"/>
          </a:p>
        </p:txBody>
      </p:sp>
      <p:sp>
        <p:nvSpPr>
          <p:cNvPr id="3" name="Date Placeholder 2">
            <a:extLst>
              <a:ext uri="{FF2B5EF4-FFF2-40B4-BE49-F238E27FC236}">
                <a16:creationId xmlns:a16="http://schemas.microsoft.com/office/drawing/2014/main" id="{3AF21DEE-BF21-487D-A450-FFF6EFE3229B}"/>
              </a:ext>
            </a:extLst>
          </p:cNvPr>
          <p:cNvSpPr>
            <a:spLocks noGrp="1"/>
          </p:cNvSpPr>
          <p:nvPr>
            <p:ph type="dt" sz="quarter" idx="1"/>
          </p:nvPr>
        </p:nvSpPr>
        <p:spPr>
          <a:xfrm>
            <a:off x="4143272" y="1"/>
            <a:ext cx="3170255" cy="482041"/>
          </a:xfrm>
          <a:prstGeom prst="rect">
            <a:avLst/>
          </a:prstGeom>
        </p:spPr>
        <p:txBody>
          <a:bodyPr vert="horz" lIns="98055" tIns="49028" rIns="98055" bIns="49028" rtlCol="0"/>
          <a:lstStyle>
            <a:lvl1pPr algn="r">
              <a:defRPr sz="1300"/>
            </a:lvl1pPr>
          </a:lstStyle>
          <a:p>
            <a:fld id="{7CB21309-5326-44C6-A140-CF8CC1729AAE}" type="datetimeFigureOut">
              <a:rPr lang="en-US" smtClean="0"/>
              <a:t>11/17/2022</a:t>
            </a:fld>
            <a:endParaRPr lang="en-US" dirty="0"/>
          </a:p>
        </p:txBody>
      </p:sp>
      <p:sp>
        <p:nvSpPr>
          <p:cNvPr id="4" name="Footer Placeholder 3">
            <a:extLst>
              <a:ext uri="{FF2B5EF4-FFF2-40B4-BE49-F238E27FC236}">
                <a16:creationId xmlns:a16="http://schemas.microsoft.com/office/drawing/2014/main" id="{748CB3F3-83F9-4A21-91BC-F3C92AA90868}"/>
              </a:ext>
            </a:extLst>
          </p:cNvPr>
          <p:cNvSpPr>
            <a:spLocks noGrp="1"/>
          </p:cNvSpPr>
          <p:nvPr>
            <p:ph type="ftr" sz="quarter" idx="2"/>
          </p:nvPr>
        </p:nvSpPr>
        <p:spPr>
          <a:xfrm>
            <a:off x="1" y="9119159"/>
            <a:ext cx="3170255" cy="482041"/>
          </a:xfrm>
          <a:prstGeom prst="rect">
            <a:avLst/>
          </a:prstGeom>
        </p:spPr>
        <p:txBody>
          <a:bodyPr vert="horz" lIns="98055" tIns="49028" rIns="98055" bIns="49028"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A421CBC-333D-4BDB-9F41-7F2208E564B0}"/>
              </a:ext>
            </a:extLst>
          </p:cNvPr>
          <p:cNvSpPr>
            <a:spLocks noGrp="1"/>
          </p:cNvSpPr>
          <p:nvPr>
            <p:ph type="sldNum" sz="quarter" idx="3"/>
          </p:nvPr>
        </p:nvSpPr>
        <p:spPr>
          <a:xfrm>
            <a:off x="4143272" y="9119159"/>
            <a:ext cx="3170255" cy="482041"/>
          </a:xfrm>
          <a:prstGeom prst="rect">
            <a:avLst/>
          </a:prstGeom>
        </p:spPr>
        <p:txBody>
          <a:bodyPr vert="horz" lIns="98055" tIns="49028" rIns="98055" bIns="49028" rtlCol="0" anchor="b"/>
          <a:lstStyle>
            <a:lvl1pPr algn="r">
              <a:defRPr sz="1300"/>
            </a:lvl1pPr>
          </a:lstStyle>
          <a:p>
            <a:fld id="{75C24113-2710-4130-8BC6-F7CF879AC554}" type="slidenum">
              <a:rPr lang="en-US" smtClean="0"/>
              <a:t>‹#›</a:t>
            </a:fld>
            <a:endParaRPr lang="en-US" dirty="0"/>
          </a:p>
        </p:txBody>
      </p:sp>
    </p:spTree>
    <p:extLst>
      <p:ext uri="{BB962C8B-B14F-4D97-AF65-F5344CB8AC3E}">
        <p14:creationId xmlns:p14="http://schemas.microsoft.com/office/powerpoint/2010/main" val="357693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E066F8-C899-4300-B34D-577E8AF4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
            <a:ext cx="7315199" cy="9601199"/>
          </a:xfrm>
          <a:prstGeom prst="rect">
            <a:avLst/>
          </a:prstGeom>
        </p:spPr>
      </p:pic>
      <p:sp>
        <p:nvSpPr>
          <p:cNvPr id="4" name="Slide Image Placeholder 3"/>
          <p:cNvSpPr>
            <a:spLocks noGrp="1" noRot="1" noChangeAspect="1"/>
          </p:cNvSpPr>
          <p:nvPr>
            <p:ph type="sldImg" idx="2"/>
          </p:nvPr>
        </p:nvSpPr>
        <p:spPr>
          <a:xfrm>
            <a:off x="777875" y="771525"/>
            <a:ext cx="5759450" cy="3240088"/>
          </a:xfrm>
          <a:prstGeom prst="rect">
            <a:avLst/>
          </a:prstGeom>
          <a:noFill/>
          <a:ln w="12700">
            <a:solidFill>
              <a:prstClr val="black"/>
            </a:solidFill>
          </a:ln>
        </p:spPr>
        <p:txBody>
          <a:bodyPr vert="horz" lIns="98055" tIns="49028" rIns="98055" bIns="49028" rtlCol="0" anchor="ctr"/>
          <a:lstStyle/>
          <a:p>
            <a:endParaRPr lang="en-US" dirty="0"/>
          </a:p>
        </p:txBody>
      </p:sp>
      <p:sp>
        <p:nvSpPr>
          <p:cNvPr id="5" name="Notes Placeholder 4"/>
          <p:cNvSpPr>
            <a:spLocks noGrp="1"/>
          </p:cNvSpPr>
          <p:nvPr>
            <p:ph type="body" sz="quarter" idx="3"/>
          </p:nvPr>
        </p:nvSpPr>
        <p:spPr>
          <a:xfrm>
            <a:off x="777877" y="4192036"/>
            <a:ext cx="5759451" cy="457200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39436" y="9263528"/>
            <a:ext cx="388471" cy="208018"/>
          </a:xfrm>
          <a:prstGeom prst="rect">
            <a:avLst/>
          </a:prstGeom>
        </p:spPr>
        <p:txBody>
          <a:bodyPr vert="horz" lIns="0" tIns="0" rIns="0" bIns="0" rtlCol="0" anchor="ctr"/>
          <a:lstStyle>
            <a:lvl1pPr algn="ctr">
              <a:defRPr sz="900">
                <a:solidFill>
                  <a:srgbClr val="054C70"/>
                </a:solidFill>
                <a:latin typeface="+mj-lt"/>
              </a:defRPr>
            </a:lvl1pPr>
          </a:lstStyle>
          <a:p>
            <a:fld id="{CFA5BF29-3A85-45E8-9EC2-6FCFBE5E0498}" type="slidenum">
              <a:rPr lang="en-US" smtClean="0"/>
              <a:pPr/>
              <a:t>‹#›</a:t>
            </a:fld>
            <a:endParaRPr lang="en-US" dirty="0"/>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473" rtl="0" eaLnBrk="1" latinLnBrk="0" hangingPunct="1">
      <a:defRPr sz="1000" kern="1200">
        <a:solidFill>
          <a:schemeClr val="tx1"/>
        </a:solidFill>
        <a:latin typeface="+mn-lt"/>
        <a:ea typeface="+mn-ea"/>
        <a:cs typeface="+mn-cs"/>
      </a:defRPr>
    </a:lvl1pPr>
    <a:lvl2pPr marL="544237" algn="l" defTabSz="1088473" rtl="0" eaLnBrk="1" latinLnBrk="0" hangingPunct="1">
      <a:defRPr sz="1000" kern="1200">
        <a:solidFill>
          <a:schemeClr val="tx1"/>
        </a:solidFill>
        <a:latin typeface="+mn-lt"/>
        <a:ea typeface="+mn-ea"/>
        <a:cs typeface="+mn-cs"/>
      </a:defRPr>
    </a:lvl2pPr>
    <a:lvl3pPr marL="1088473" algn="l" defTabSz="1088473" rtl="0" eaLnBrk="1" latinLnBrk="0" hangingPunct="1">
      <a:defRPr sz="1000" kern="1200">
        <a:solidFill>
          <a:schemeClr val="tx1"/>
        </a:solidFill>
        <a:latin typeface="+mn-lt"/>
        <a:ea typeface="+mn-ea"/>
        <a:cs typeface="+mn-cs"/>
      </a:defRPr>
    </a:lvl3pPr>
    <a:lvl4pPr marL="1632711" algn="l" defTabSz="1088473" rtl="0" eaLnBrk="1" latinLnBrk="0" hangingPunct="1">
      <a:defRPr sz="1000" kern="1200">
        <a:solidFill>
          <a:schemeClr val="tx1"/>
        </a:solidFill>
        <a:latin typeface="+mn-lt"/>
        <a:ea typeface="+mn-ea"/>
        <a:cs typeface="+mn-cs"/>
      </a:defRPr>
    </a:lvl4pPr>
    <a:lvl5pPr marL="2176947" algn="l" defTabSz="1088473" rtl="0" eaLnBrk="1" latinLnBrk="0" hangingPunct="1">
      <a:defRPr sz="1000" kern="1200">
        <a:solidFill>
          <a:schemeClr val="tx1"/>
        </a:solidFill>
        <a:latin typeface="+mn-lt"/>
        <a:ea typeface="+mn-ea"/>
        <a:cs typeface="+mn-cs"/>
      </a:defRPr>
    </a:lvl5pPr>
    <a:lvl6pPr marL="2721184" algn="l" defTabSz="1088473" rtl="0" eaLnBrk="1" latinLnBrk="0" hangingPunct="1">
      <a:defRPr sz="1417" kern="1200">
        <a:solidFill>
          <a:schemeClr val="tx1"/>
        </a:solidFill>
        <a:latin typeface="+mn-lt"/>
        <a:ea typeface="+mn-ea"/>
        <a:cs typeface="+mn-cs"/>
      </a:defRPr>
    </a:lvl6pPr>
    <a:lvl7pPr marL="3265420" algn="l" defTabSz="1088473" rtl="0" eaLnBrk="1" latinLnBrk="0" hangingPunct="1">
      <a:defRPr sz="1417" kern="1200">
        <a:solidFill>
          <a:schemeClr val="tx1"/>
        </a:solidFill>
        <a:latin typeface="+mn-lt"/>
        <a:ea typeface="+mn-ea"/>
        <a:cs typeface="+mn-cs"/>
      </a:defRPr>
    </a:lvl7pPr>
    <a:lvl8pPr marL="3809657" algn="l" defTabSz="1088473" rtl="0" eaLnBrk="1" latinLnBrk="0" hangingPunct="1">
      <a:defRPr sz="1417" kern="1200">
        <a:solidFill>
          <a:schemeClr val="tx1"/>
        </a:solidFill>
        <a:latin typeface="+mn-lt"/>
        <a:ea typeface="+mn-ea"/>
        <a:cs typeface="+mn-cs"/>
      </a:defRPr>
    </a:lvl8pPr>
    <a:lvl9pPr marL="4353894" algn="l" defTabSz="1088473" rtl="0" eaLnBrk="1" latinLnBrk="0" hangingPunct="1">
      <a:defRPr sz="14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57238"/>
            <a:ext cx="5662612" cy="3184525"/>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Arial" panose="020B0604020202020204" pitchFamily="34" charset="0"/>
              </a:rPr>
              <a:t>Investing can be one of the most rewarding and most challenging experiences in life. Fortunately, you don't have to do it alone. There are time-tested investment principles that work well amid market uncertainties. </a:t>
            </a:r>
            <a:r>
              <a:rPr lang="en-US" sz="1000" dirty="0">
                <a:solidFill>
                  <a:srgbClr val="000000"/>
                </a:solidFill>
                <a:latin typeface="+mn-lt"/>
              </a:rPr>
              <a:t>These principles—along with the guidance of a qualified financial professional—can help you achieve </a:t>
            </a:r>
            <a:r>
              <a:rPr lang="en-US" sz="1000" kern="1200" dirty="0">
                <a:solidFill>
                  <a:schemeClr val="tx1"/>
                </a:solidFill>
                <a:effectLst/>
                <a:latin typeface="+mn-lt"/>
                <a:ea typeface="+mn-ea"/>
                <a:cs typeface="Arial" panose="020B0604020202020204" pitchFamily="34" charset="0"/>
              </a:rPr>
              <a:t>the investment outcomes that you and your family are counting on.</a:t>
            </a:r>
            <a:endParaRPr lang="en-US" sz="1000" dirty="0">
              <a:effectLst/>
              <a:latin typeface="+mn-lt"/>
            </a:endParaRPr>
          </a:p>
          <a:p>
            <a:endParaRPr lang="en-US" sz="1000" dirty="0">
              <a:latin typeface="+mn-lt"/>
            </a:endParaRPr>
          </a:p>
          <a:p>
            <a:r>
              <a:rPr lang="en-US" sz="1000" dirty="0">
                <a:latin typeface="+mn-lt"/>
              </a:rPr>
              <a:t>Today we are going to talk about: </a:t>
            </a:r>
          </a:p>
          <a:p>
            <a:endParaRPr lang="en-US" sz="1000" dirty="0">
              <a:latin typeface="+mn-lt"/>
            </a:endParaRPr>
          </a:p>
          <a:p>
            <a:pPr marL="175716" indent="-175716">
              <a:buFont typeface="Arial" panose="020B0604020202020204" pitchFamily="34" charset="0"/>
              <a:buChar char="•"/>
            </a:pPr>
            <a:r>
              <a:rPr lang="en-US" sz="1000" dirty="0">
                <a:latin typeface="+mn-lt"/>
              </a:rPr>
              <a:t>What’s happening in markets right now</a:t>
            </a:r>
          </a:p>
          <a:p>
            <a:pPr marL="175716" indent="-175716">
              <a:buFont typeface="Arial" panose="020B0604020202020204" pitchFamily="34" charset="0"/>
              <a:buChar char="•"/>
            </a:pPr>
            <a:endParaRPr lang="en-US" sz="1000" dirty="0">
              <a:latin typeface="+mn-lt"/>
            </a:endParaRPr>
          </a:p>
          <a:p>
            <a:pPr marL="175716" indent="-175716">
              <a:buFont typeface="Arial" panose="020B0604020202020204" pitchFamily="34" charset="0"/>
              <a:buChar char="•"/>
            </a:pPr>
            <a:r>
              <a:rPr lang="en-US" sz="1000" dirty="0">
                <a:latin typeface="+mn-lt"/>
              </a:rPr>
              <a:t>The themes T. Rowe Price is focused on in 2022</a:t>
            </a:r>
          </a:p>
          <a:p>
            <a:pPr marL="175716" indent="-175716">
              <a:buFont typeface="Arial" panose="020B0604020202020204" pitchFamily="34" charset="0"/>
              <a:buChar char="•"/>
            </a:pPr>
            <a:endParaRPr lang="en-US" sz="1000" dirty="0">
              <a:latin typeface="+mn-lt"/>
            </a:endParaRPr>
          </a:p>
          <a:p>
            <a:pPr marL="175716" indent="-175716">
              <a:buFont typeface="Arial" panose="020B0604020202020204" pitchFamily="34" charset="0"/>
              <a:buChar char="•"/>
            </a:pPr>
            <a:r>
              <a:rPr lang="en-US" sz="1000" b="1" dirty="0">
                <a:latin typeface="+mn-lt"/>
              </a:rPr>
              <a:t>OPTIONAL: </a:t>
            </a:r>
            <a:r>
              <a:rPr lang="en-US" sz="1000" dirty="0">
                <a:latin typeface="+mn-lt"/>
              </a:rPr>
              <a:t>How to put current events in perspective (Navigating Uncertainty and Preparing for What’s Ahead sections) </a:t>
            </a:r>
            <a:endParaRPr lang="en-US" sz="1000" kern="1200" dirty="0">
              <a:solidFill>
                <a:schemeClr val="tx1"/>
              </a:solidFill>
              <a:effectLst/>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1</a:t>
            </a:fld>
            <a:endParaRPr lang="en-US"/>
          </a:p>
        </p:txBody>
      </p:sp>
    </p:spTree>
    <p:extLst>
      <p:ext uri="{BB962C8B-B14F-4D97-AF65-F5344CB8AC3E}">
        <p14:creationId xmlns:p14="http://schemas.microsoft.com/office/powerpoint/2010/main" val="51678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Arial" panose="020B0604020202020204" pitchFamily="34" charset="0"/>
              </a:rPr>
              <a:t>Let’s also take a look at the impact that recent pandemics have had on markets. It is helpful to note that, when looking back at some of our darkest moments of the past, our society—including financial markets—collectively recovered and eventually came out stronger. Our hope is that the same will be true of this pandemic.</a:t>
            </a:r>
            <a:endParaRPr lang="en-US" sz="1000" dirty="0">
              <a:effectLst/>
              <a:latin typeface="+mn-lt"/>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10</a:t>
            </a:fld>
            <a:endParaRPr lang="en-US"/>
          </a:p>
        </p:txBody>
      </p:sp>
    </p:spTree>
    <p:extLst>
      <p:ext uri="{BB962C8B-B14F-4D97-AF65-F5344CB8AC3E}">
        <p14:creationId xmlns:p14="http://schemas.microsoft.com/office/powerpoint/2010/main" val="4411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67388" cy="3243263"/>
          </a:xfrm>
        </p:spPr>
      </p:sp>
      <p:sp>
        <p:nvSpPr>
          <p:cNvPr id="3" name="Notes Placeholder 2"/>
          <p:cNvSpPr>
            <a:spLocks noGrp="1"/>
          </p:cNvSpPr>
          <p:nvPr>
            <p:ph type="body" idx="1"/>
          </p:nvPr>
        </p:nvSpPr>
        <p:spPr/>
        <p:txBody>
          <a:bodyPr/>
          <a:lstStyle/>
          <a:p>
            <a:r>
              <a:rPr lang="en-US" dirty="0">
                <a:latin typeface="+mn-lt"/>
              </a:rPr>
              <a:t>OPTIONAL SLIDE </a:t>
            </a:r>
          </a:p>
          <a:p>
            <a:endParaRPr lang="en-US" dirty="0">
              <a:latin typeface="+mn-lt"/>
            </a:endParaRPr>
          </a:p>
          <a:p>
            <a:r>
              <a:rPr lang="en-US" dirty="0">
                <a:latin typeface="+mn-lt"/>
              </a:rPr>
              <a:t>To illustrate this point further, let's take the last 50 years and look at one-year returns and rolling 15-year returns. </a:t>
            </a:r>
          </a:p>
          <a:p>
            <a:endParaRPr lang="en-US" dirty="0">
              <a:latin typeface="+mn-lt"/>
            </a:endParaRPr>
          </a:p>
          <a:p>
            <a:r>
              <a:rPr lang="en-US" dirty="0">
                <a:latin typeface="+mn-lt"/>
              </a:rPr>
              <a:t>In 1970, the one-year return was 4%. But the average annual 15-year return ending in 1970 was 8%. In 1971, the one-year return was 14%; the 15-year return was 9%. One-year returns bounce around—a lot! </a:t>
            </a:r>
          </a:p>
          <a:p>
            <a:endParaRPr lang="en-US" dirty="0">
              <a:latin typeface="+mn-lt"/>
            </a:endParaRPr>
          </a:p>
          <a:p>
            <a:r>
              <a:rPr lang="en-US" dirty="0">
                <a:latin typeface="+mn-lt"/>
              </a:rPr>
              <a:t>Taking a step back and looking at things from a broader perspective can help put the recent volatility into perspective.   </a:t>
            </a:r>
          </a:p>
          <a:p>
            <a:endParaRPr lang="en-US" dirty="0">
              <a:solidFill>
                <a:srgbClr val="FF0000"/>
              </a:solidFill>
              <a:latin typeface="+mn-lt"/>
              <a:ea typeface="ＭＳ Ｐゴシック"/>
              <a:cs typeface="Calibri"/>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11</a:t>
            </a:fld>
            <a:endParaRPr lang="en-US"/>
          </a:p>
        </p:txBody>
      </p:sp>
    </p:spTree>
    <p:extLst>
      <p:ext uri="{BB962C8B-B14F-4D97-AF65-F5344CB8AC3E}">
        <p14:creationId xmlns:p14="http://schemas.microsoft.com/office/powerpoint/2010/main" val="98971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dirty="0"/>
              <a:t>It’s also important to recognize that your portfolio’s performance may look very different than general market returns, depending on your asset allocation. Your financial professional worked with you to develop your asset allocation based on your financial plan and goals. As the chart shows, portfolios with a higher percentage of stocks were more likely to experience dramatic short-term gains and losses than their bond-heavy counterparts. Over time, however, portfolios with a blend of stocks and bonds tended to offer higher returns than an all-bond portfolio with less volatility than an all-stock portfolio.</a:t>
            </a:r>
          </a:p>
          <a:p>
            <a:endParaRPr lang="en-US" dirty="0"/>
          </a:p>
          <a:p>
            <a:r>
              <a:rPr lang="en-US" dirty="0"/>
              <a:t>There isn’t a bulletproof investment that will safeguard your portfolio from market volatility and provide the growth potential needed to achieve your goals. An asset allocation strategy that aligns to your time horizon and your risk tolerance can help defend against market fluctuations.</a:t>
            </a:r>
          </a:p>
          <a:p>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12</a:t>
            </a:fld>
            <a:endParaRPr lang="en-US"/>
          </a:p>
        </p:txBody>
      </p:sp>
    </p:spTree>
    <p:extLst>
      <p:ext uri="{BB962C8B-B14F-4D97-AF65-F5344CB8AC3E}">
        <p14:creationId xmlns:p14="http://schemas.microsoft.com/office/powerpoint/2010/main" val="390996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6763"/>
            <a:ext cx="5759450" cy="3240087"/>
          </a:xfrm>
        </p:spPr>
      </p:sp>
      <p:sp>
        <p:nvSpPr>
          <p:cNvPr id="3" name="Notes Placeholder 2"/>
          <p:cNvSpPr>
            <a:spLocks noGrp="1"/>
          </p:cNvSpPr>
          <p:nvPr>
            <p:ph type="body" idx="1"/>
          </p:nvPr>
        </p:nvSpPr>
        <p:spPr>
          <a:xfrm>
            <a:off x="777875" y="4192039"/>
            <a:ext cx="5759452" cy="5343735"/>
          </a:xfrm>
        </p:spPr>
        <p:txBody>
          <a:bodyPr/>
          <a:lstStyle/>
          <a:p>
            <a:r>
              <a:rPr lang="en-US" dirty="0"/>
              <a:t>Historically, </a:t>
            </a:r>
            <a:r>
              <a:rPr lang="en-US" b="1" dirty="0"/>
              <a:t>bear markets have been temporary and were typically followed by longer-term bull markets</a:t>
            </a:r>
            <a:r>
              <a:rPr lang="en-US" b="0" dirty="0"/>
              <a:t>.</a:t>
            </a:r>
            <a:r>
              <a:rPr lang="en-US" b="1" dirty="0"/>
              <a:t> </a:t>
            </a:r>
          </a:p>
          <a:p>
            <a:endParaRPr lang="en-US" b="1" dirty="0"/>
          </a:p>
          <a:p>
            <a:r>
              <a:rPr lang="en-US" b="1" dirty="0"/>
              <a:t>When the market is volatile, it’s tempting to cash out and stop the bleeding. </a:t>
            </a:r>
            <a:r>
              <a:rPr lang="en-US" dirty="0"/>
              <a:t>But that course of action misses a crucial aspect of how markets work: Prices instantly reflect investors’ expectations about the future. It is very difficult to predict the exact bottom or when sentiment will shift. </a:t>
            </a:r>
            <a:endParaRPr lang="en-US" dirty="0">
              <a:cs typeface="Calibri"/>
            </a:endParaRPr>
          </a:p>
          <a:p>
            <a:endParaRPr lang="en-US" dirty="0"/>
          </a:p>
          <a:p>
            <a:r>
              <a:rPr lang="en-US" dirty="0"/>
              <a:t>And that’s only half the battle. Those who manage to get out before another market drop must decide when to get back in, which is never clear. Market turns tend to be sudden. By the time it feels safe, the market is often sharply higher, leaving investors with regret about missing the bottom. In addition, an investor may be tempted to wait for the market to revisit its lows, an opportunity that may never come.</a:t>
            </a:r>
          </a:p>
          <a:p>
            <a:endParaRPr lang="en-US" dirty="0"/>
          </a:p>
          <a:p>
            <a:r>
              <a:rPr lang="en-US" dirty="0" err="1"/>
              <a:t>Preretirees</a:t>
            </a:r>
            <a:r>
              <a:rPr lang="en-US" dirty="0"/>
              <a:t> and retirees may wonder if they even have time to wait for stocks to recover. If history is any guide, the answer is most likely yes. There have been 10 bear markets in the U.S. since 1948, excluding the most recent one, as measured by a 20% or greater decline in the S&amp;P 500 Index. The average number of years from peak to recovery—that is, the time it took for the S&amp;P 500 to climb back to its previous high—was 3.9 years, and the median was 2.7 years. On five of those occasions, the market recovered in two years or less. In other words, market downturns tend to feel a lot longer than they are.</a:t>
            </a:r>
            <a:endParaRPr lang="en-US" dirty="0">
              <a:cs typeface="Calibri"/>
            </a:endParaRPr>
          </a:p>
        </p:txBody>
      </p:sp>
      <p:sp>
        <p:nvSpPr>
          <p:cNvPr id="7" name="Slide Number Placeholder 3">
            <a:extLst>
              <a:ext uri="{FF2B5EF4-FFF2-40B4-BE49-F238E27FC236}">
                <a16:creationId xmlns:a16="http://schemas.microsoft.com/office/drawing/2014/main" id="{98253688-C504-084D-BCCC-D1F3D4BB9074}"/>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13</a:t>
            </a:fld>
            <a:endParaRPr lang="en-US"/>
          </a:p>
        </p:txBody>
      </p:sp>
    </p:spTree>
    <p:extLst>
      <p:ext uri="{BB962C8B-B14F-4D97-AF65-F5344CB8AC3E}">
        <p14:creationId xmlns:p14="http://schemas.microsoft.com/office/powerpoint/2010/main" val="164877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59450" cy="3240088"/>
          </a:xfrm>
        </p:spPr>
      </p:sp>
      <p:sp>
        <p:nvSpPr>
          <p:cNvPr id="3" name="Notes Placeholder 2"/>
          <p:cNvSpPr>
            <a:spLocks noGrp="1"/>
          </p:cNvSpPr>
          <p:nvPr>
            <p:ph type="body" idx="1"/>
          </p:nvPr>
        </p:nvSpPr>
        <p:spPr/>
        <p:txBody>
          <a:bodyPr/>
          <a:lstStyle/>
          <a:p>
            <a:r>
              <a:rPr lang="en-US" dirty="0"/>
              <a:t>Why do people want to do something in the first place?</a:t>
            </a:r>
          </a:p>
          <a:p>
            <a:endParaRPr lang="en-US" dirty="0"/>
          </a:p>
          <a:p>
            <a:r>
              <a:rPr lang="en-US" dirty="0"/>
              <a:t>Activity reduces anxiety, but the wrong activity can make the situation worse!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14</a:t>
            </a:fld>
            <a:endParaRPr lang="en-US"/>
          </a:p>
        </p:txBody>
      </p:sp>
    </p:spTree>
    <p:extLst>
      <p:ext uri="{BB962C8B-B14F-4D97-AF65-F5344CB8AC3E}">
        <p14:creationId xmlns:p14="http://schemas.microsoft.com/office/powerpoint/2010/main" val="1737305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id="{BD6BACB8-F345-488B-BD87-11F23419CF9E}"/>
              </a:ext>
            </a:extLst>
          </p:cNvPr>
          <p:cNvSpPr>
            <a:spLocks noGrp="1" noRot="1" noChangeAspect="1" noChangeArrowheads="1" noTextEdit="1"/>
          </p:cNvSpPr>
          <p:nvPr>
            <p:ph type="sldImg"/>
          </p:nvPr>
        </p:nvSpPr>
        <p:spPr>
          <a:xfrm>
            <a:off x="779463" y="771525"/>
            <a:ext cx="5757862" cy="3238500"/>
          </a:xfrm>
          <a:ln/>
        </p:spPr>
      </p:sp>
      <p:sp>
        <p:nvSpPr>
          <p:cNvPr id="382979" name="Rectangle 3">
            <a:extLst>
              <a:ext uri="{FF2B5EF4-FFF2-40B4-BE49-F238E27FC236}">
                <a16:creationId xmlns:a16="http://schemas.microsoft.com/office/drawing/2014/main" id="{01955615-9026-4090-B934-AEDC4B04D3B5}"/>
              </a:ext>
            </a:extLst>
          </p:cNvPr>
          <p:cNvSpPr>
            <a:spLocks noGrp="1" noChangeArrowheads="1"/>
          </p:cNvSpPr>
          <p:nvPr>
            <p:ph type="body" idx="1"/>
          </p:nvPr>
        </p:nvSpPr>
        <p:spPr>
          <a:xfrm>
            <a:off x="777875" y="4192036"/>
            <a:ext cx="5759452" cy="5071491"/>
          </a:xfrm>
        </p:spPr>
        <p:txBody>
          <a:bodyPr/>
          <a:lstStyle/>
          <a:p>
            <a:pPr>
              <a:defRPr/>
            </a:pPr>
            <a:r>
              <a:rPr lang="en-US" dirty="0"/>
              <a:t>OPTIONAL SLIDE 15-16</a:t>
            </a:r>
          </a:p>
          <a:p>
            <a:pPr>
              <a:defRPr/>
            </a:pPr>
            <a:endParaRPr lang="en-US" dirty="0"/>
          </a:p>
          <a:p>
            <a:pPr>
              <a:defRPr/>
            </a:pPr>
            <a:r>
              <a:rPr lang="en-US" dirty="0"/>
              <a:t>Let's look at an example.</a:t>
            </a:r>
          </a:p>
          <a:p>
            <a:pPr>
              <a:defRPr/>
            </a:pPr>
            <a:endParaRPr lang="en-US" dirty="0">
              <a:cs typeface="Calibri"/>
            </a:endParaRPr>
          </a:p>
          <a:p>
            <a:pPr>
              <a:defRPr/>
            </a:pPr>
            <a:r>
              <a:rPr lang="en-US" dirty="0">
                <a:cs typeface="Calibri"/>
              </a:rPr>
              <a:t>In the game of soccer, there's a situation where a player gets a chance to try to kick the ball into the goal with only the opposing goalkeeper playing defense—it's called a penalty kick. The player can kick the ball toward the left side of the goal, toward the middle, or toward the right side. And when someone looked at where players actually kicked the ball, they found that it was a pretty even distribution between those three options.</a:t>
            </a:r>
          </a:p>
          <a:p>
            <a:pPr marL="0" marR="0" lvl="0" indent="0" algn="l" defTabSz="1088473"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1088473" rtl="0" eaLnBrk="1" fontAlgn="auto" latinLnBrk="0" hangingPunct="1">
              <a:lnSpc>
                <a:spcPct val="100000"/>
              </a:lnSpc>
              <a:spcBef>
                <a:spcPts val="0"/>
              </a:spcBef>
              <a:spcAft>
                <a:spcPts val="0"/>
              </a:spcAft>
              <a:buClrTx/>
              <a:buSzTx/>
              <a:buFontTx/>
              <a:buNone/>
              <a:tabLst/>
              <a:defRPr/>
            </a:pPr>
            <a:r>
              <a:rPr lang="en-US" dirty="0">
                <a:cs typeface="Calibri"/>
              </a:rPr>
              <a:t>Now let's look at this from the goalkeeper's perspective. To try to block the shot, they have the choice of jumping to the left, jumping to the right, or staying in the center. You'd expect that they, too, would evenly distribute their jumps—with, perhaps, a slight bias toward staying in the center since their odds of actually blocking the shot there are a bit higher because even if they jump to a side, they still might not be able to reach the ball.</a:t>
            </a:r>
          </a:p>
        </p:txBody>
      </p:sp>
      <p:sp>
        <p:nvSpPr>
          <p:cNvPr id="5" name="Slide Number Placeholder 3">
            <a:extLst>
              <a:ext uri="{FF2B5EF4-FFF2-40B4-BE49-F238E27FC236}">
                <a16:creationId xmlns:a16="http://schemas.microsoft.com/office/drawing/2014/main" id="{2614A536-0933-C243-B68B-32177B2CBAA4}"/>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15</a:t>
            </a:fld>
            <a:endParaRPr lang="en-US"/>
          </a:p>
        </p:txBody>
      </p:sp>
    </p:spTree>
    <p:extLst>
      <p:ext uri="{BB962C8B-B14F-4D97-AF65-F5344CB8AC3E}">
        <p14:creationId xmlns:p14="http://schemas.microsoft.com/office/powerpoint/2010/main" val="106051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13B40FEA-E5C0-466C-B3AE-76F316DD00ED}"/>
              </a:ext>
            </a:extLst>
          </p:cNvPr>
          <p:cNvSpPr>
            <a:spLocks noGrp="1" noRot="1" noChangeAspect="1" noChangeArrowheads="1" noTextEdit="1"/>
          </p:cNvSpPr>
          <p:nvPr>
            <p:ph type="sldImg"/>
          </p:nvPr>
        </p:nvSpPr>
        <p:spPr>
          <a:xfrm>
            <a:off x="779463" y="771525"/>
            <a:ext cx="5757862" cy="3238500"/>
          </a:xfrm>
          <a:ln/>
        </p:spPr>
      </p:sp>
      <p:sp>
        <p:nvSpPr>
          <p:cNvPr id="385027" name="Rectangle 3">
            <a:extLst>
              <a:ext uri="{FF2B5EF4-FFF2-40B4-BE49-F238E27FC236}">
                <a16:creationId xmlns:a16="http://schemas.microsoft.com/office/drawing/2014/main" id="{0ADADDF4-4780-4713-A3EB-2FD8E9A8680D}"/>
              </a:ext>
            </a:extLst>
          </p:cNvPr>
          <p:cNvSpPr>
            <a:spLocks noGrp="1" noChangeArrowheads="1"/>
          </p:cNvSpPr>
          <p:nvPr>
            <p:ph type="body" idx="1"/>
          </p:nvPr>
        </p:nvSpPr>
        <p:spPr>
          <a:xfrm>
            <a:off x="777875" y="4192037"/>
            <a:ext cx="5759452" cy="4739281"/>
          </a:xfrm>
        </p:spPr>
        <p:txBody>
          <a:bodyPr/>
          <a:lstStyle/>
          <a:p>
            <a:pPr>
              <a:defRPr/>
            </a:pPr>
            <a:r>
              <a:rPr lang="en-US" dirty="0"/>
              <a:t>OPTIONAL SLIDE 15-16</a:t>
            </a:r>
            <a:br>
              <a:rPr lang="en-US" dirty="0"/>
            </a:br>
            <a:endParaRPr lang="en-US" dirty="0"/>
          </a:p>
          <a:p>
            <a:pPr>
              <a:defRPr/>
            </a:pPr>
            <a:r>
              <a:rPr lang="en-US" dirty="0"/>
              <a:t>Instead, goalkeepers almost </a:t>
            </a:r>
            <a:r>
              <a:rPr lang="en-US" b="1" dirty="0"/>
              <a:t>always </a:t>
            </a:r>
            <a:r>
              <a:rPr lang="en-US" dirty="0"/>
              <a:t>jump. In the same way, we're always tempted to change course because we think, “This time, it's different." But that may not be accurate.</a:t>
            </a:r>
          </a:p>
          <a:p>
            <a:pPr>
              <a:defRPr/>
            </a:pPr>
            <a:endParaRPr lang="en-US" dirty="0"/>
          </a:p>
          <a:p>
            <a:pPr>
              <a:defRPr/>
            </a:pPr>
            <a:r>
              <a:rPr lang="en-US" dirty="0"/>
              <a:t>As our economy has evolved from agrarian to knowledge-based, there have been many stressful situations. Even in the last several decades, we've seen stagflation and globalization in the 1970s, high interest rates in the '80s, booms and busts in the '90s and 2000s, and new technologies like cryptocurrency today. And there will be more disruptions in the future.</a:t>
            </a:r>
          </a:p>
          <a:p>
            <a:pPr>
              <a:defRPr/>
            </a:pPr>
            <a:endParaRPr lang="en-US" dirty="0"/>
          </a:p>
          <a:p>
            <a:pPr>
              <a:defRPr/>
            </a:pPr>
            <a:r>
              <a:rPr lang="en-US" dirty="0"/>
              <a:t>In times of stress, we feel the need to do something—even when the best course of action may be to stick with the plan we already have!</a:t>
            </a:r>
          </a:p>
          <a:p>
            <a:pPr>
              <a:defRPr/>
            </a:pPr>
            <a:endParaRPr lang="en-US" dirty="0">
              <a:cs typeface="+mn-cs"/>
            </a:endParaRPr>
          </a:p>
        </p:txBody>
      </p:sp>
      <p:sp>
        <p:nvSpPr>
          <p:cNvPr id="5" name="Slide Number Placeholder 3">
            <a:extLst>
              <a:ext uri="{FF2B5EF4-FFF2-40B4-BE49-F238E27FC236}">
                <a16:creationId xmlns:a16="http://schemas.microsoft.com/office/drawing/2014/main" id="{73FD262D-EC3E-134B-8A31-D744B1A86B8E}"/>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16</a:t>
            </a:fld>
            <a:endParaRPr lang="en-US"/>
          </a:p>
        </p:txBody>
      </p:sp>
    </p:spTree>
    <p:extLst>
      <p:ext uri="{BB962C8B-B14F-4D97-AF65-F5344CB8AC3E}">
        <p14:creationId xmlns:p14="http://schemas.microsoft.com/office/powerpoint/2010/main" val="16320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59450" cy="3240088"/>
          </a:xfrm>
        </p:spPr>
      </p:sp>
      <p:sp>
        <p:nvSpPr>
          <p:cNvPr id="3" name="Notes Placeholder 2"/>
          <p:cNvSpPr>
            <a:spLocks noGrp="1"/>
          </p:cNvSpPr>
          <p:nvPr>
            <p:ph type="body" idx="1"/>
          </p:nvPr>
        </p:nvSpPr>
        <p:spPr>
          <a:xfrm>
            <a:off x="777876" y="4192039"/>
            <a:ext cx="5759451" cy="5555849"/>
          </a:xfrm>
        </p:spPr>
        <p:txBody>
          <a:bodyPr/>
          <a:lstStyle/>
          <a:p>
            <a:pPr defTabSz="1115560">
              <a:defRPr/>
            </a:pPr>
            <a:r>
              <a:rPr lang="en-US" dirty="0"/>
              <a:t>There have been studies demonstrating that investors feel the pain of losses more than the positives of market gains. But what happens when investors act solely because of that negative feeling?</a:t>
            </a:r>
          </a:p>
          <a:p>
            <a:pPr defTabSz="1115560">
              <a:defRPr/>
            </a:pPr>
            <a:endParaRPr lang="en-US" dirty="0">
              <a:cs typeface="Calibri"/>
            </a:endParaRPr>
          </a:p>
          <a:p>
            <a:r>
              <a:rPr lang="en-US" dirty="0"/>
              <a:t>Let’s consider two hypothetical investors—the first sticks to their investment strategy despite market fluctuations, and the second becomes anxious during volatile markets and jumps in and out.</a:t>
            </a:r>
            <a:endParaRPr lang="en-US" dirty="0">
              <a:cs typeface="Calibri"/>
            </a:endParaRPr>
          </a:p>
          <a:p>
            <a:endParaRPr lang="en-US" dirty="0"/>
          </a:p>
          <a:p>
            <a:r>
              <a:rPr lang="en-US" dirty="0"/>
              <a:t>Both investors contributed $2,000 each quarter to their investment accounts in 1990. The steady investor (dark blue in the chart) kept their money</a:t>
            </a:r>
            <a:r>
              <a:rPr lang="en-US" dirty="0">
                <a:cs typeface="Calibri"/>
              </a:rPr>
              <a:t> </a:t>
            </a:r>
            <a:r>
              <a:rPr lang="en-US" dirty="0"/>
              <a:t>and ongoing contributions invested, riding out the stock market’s ups and downs. The anxious investor (orange) moved their account balance</a:t>
            </a:r>
            <a:r>
              <a:rPr lang="en-US" dirty="0">
                <a:cs typeface="Calibri"/>
              </a:rPr>
              <a:t> </a:t>
            </a:r>
            <a:r>
              <a:rPr lang="en-US" dirty="0"/>
              <a:t>and contributions to cash when stocks dropped 10% or more in a quarter and only jumped back in to equities after a fourth consecutive quarter of</a:t>
            </a:r>
            <a:r>
              <a:rPr lang="en-US" dirty="0">
                <a:cs typeface="Calibri"/>
              </a:rPr>
              <a:t> </a:t>
            </a:r>
            <a:r>
              <a:rPr lang="en-US" dirty="0"/>
              <a:t>positive returns. </a:t>
            </a:r>
          </a:p>
          <a:p>
            <a:endParaRPr lang="en-US" dirty="0"/>
          </a:p>
          <a:p>
            <a:r>
              <a:rPr lang="en-US" dirty="0"/>
              <a:t>This behavior was repeated throughout several market cycles. While both investors saw their portfolio balances decline during downturns, they continued to contribute to their accounts. The steady investor took advantage of lower stock prices through their ongoing contributions and was rewarded as the market recovered. Ultimately, the anxious investor’s account value ($376,386) was less than one-quarter of the steady, long-term investor’s account ($1,787,135) at the end of the period.</a:t>
            </a:r>
          </a:p>
        </p:txBody>
      </p:sp>
      <p:sp>
        <p:nvSpPr>
          <p:cNvPr id="6" name="Slide Number Placeholder 3">
            <a:extLst>
              <a:ext uri="{FF2B5EF4-FFF2-40B4-BE49-F238E27FC236}">
                <a16:creationId xmlns:a16="http://schemas.microsoft.com/office/drawing/2014/main" id="{24CE11E5-07C8-B948-BAE4-23AA25E439C1}"/>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17</a:t>
            </a:fld>
            <a:endParaRPr lang="en-US"/>
          </a:p>
        </p:txBody>
      </p:sp>
    </p:spTree>
    <p:extLst>
      <p:ext uri="{BB962C8B-B14F-4D97-AF65-F5344CB8AC3E}">
        <p14:creationId xmlns:p14="http://schemas.microsoft.com/office/powerpoint/2010/main" val="268296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71525"/>
            <a:ext cx="5761037" cy="3240088"/>
          </a:xfrm>
        </p:spPr>
      </p:sp>
      <p:sp>
        <p:nvSpPr>
          <p:cNvPr id="3" name="Notes Placeholder 2"/>
          <p:cNvSpPr>
            <a:spLocks noGrp="1"/>
          </p:cNvSpPr>
          <p:nvPr>
            <p:ph type="body" idx="1"/>
          </p:nvPr>
        </p:nvSpPr>
        <p:spPr/>
        <p:txBody>
          <a:bodyPr/>
          <a:lstStyle/>
          <a:p>
            <a:r>
              <a:rPr lang="en-US" dirty="0"/>
              <a:t>Instead of acting on a fear of loss, ask yourself, “What will I regret in the future?” What I have experienced over the long term is that investors regret not buying great assets in times of crisis. In the short term, anything can happen, but history tells us that in the long term, </a:t>
            </a:r>
            <a:r>
              <a:rPr lang="en-US" b="1" dirty="0"/>
              <a:t>stay invested to take advantage of the stock market’s growth potential</a:t>
            </a:r>
            <a:r>
              <a:rPr lang="en-US" b="0" dirty="0"/>
              <a:t>.</a:t>
            </a:r>
          </a:p>
          <a:p>
            <a:endParaRPr lang="en-US" dirty="0"/>
          </a:p>
          <a:p>
            <a:r>
              <a:rPr lang="en-US" dirty="0"/>
              <a:t>Although the stock market has experienced several major downturns since 2000, history shows that stock markets eventually recover—though past performance cannot guarantee future results. The chart demonstrates how the market has fluctuated over past decades. While stocks saw some drastic dips, they also rallied periodically for strong gains.</a:t>
            </a:r>
          </a:p>
          <a:p>
            <a:endParaRPr lang="en-US" dirty="0"/>
          </a:p>
          <a:p>
            <a:r>
              <a:rPr lang="en-US" dirty="0"/>
              <a:t>Over a long-term time horizon, stocks provide a higher return potential when compared with bonds or cash. The red line represents a 60/40 allocation of stocks and bonds, which has generated significantly higher returns than an all-bond portfolio with less volatility than an all-stock portfolio.</a:t>
            </a:r>
          </a:p>
        </p:txBody>
      </p:sp>
      <p:sp>
        <p:nvSpPr>
          <p:cNvPr id="4" name="Slide Number Placeholder 3"/>
          <p:cNvSpPr>
            <a:spLocks noGrp="1"/>
          </p:cNvSpPr>
          <p:nvPr>
            <p:ph type="sldNum" sz="quarter" idx="5"/>
          </p:nvPr>
        </p:nvSpPr>
        <p:spPr/>
        <p:txBody>
          <a:bodyPr/>
          <a:lstStyle/>
          <a:p>
            <a:fld id="{CFA5BF29-3A85-45E8-9EC2-6FCFBE5E0498}" type="slidenum">
              <a:rPr lang="en-US" smtClean="0"/>
              <a:t>18</a:t>
            </a:fld>
            <a:endParaRPr lang="en-US"/>
          </a:p>
        </p:txBody>
      </p:sp>
    </p:spTree>
    <p:extLst>
      <p:ext uri="{BB962C8B-B14F-4D97-AF65-F5344CB8AC3E}">
        <p14:creationId xmlns:p14="http://schemas.microsoft.com/office/powerpoint/2010/main" val="80613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dirty="0"/>
              <a:t>In terms of potential actions you </a:t>
            </a:r>
            <a:r>
              <a:rPr lang="en-US" i="1" dirty="0"/>
              <a:t>can</a:t>
            </a:r>
            <a:r>
              <a:rPr lang="en-US" dirty="0"/>
              <a:t> take, consider rebalancing. Market volatility can unintentionally alter your asset allocation. Regular rebalancing is designed to keep your portfolio on track to meeting your long-term investment objectives. </a:t>
            </a:r>
          </a:p>
          <a:p>
            <a:endParaRPr lang="en-US" dirty="0"/>
          </a:p>
        </p:txBody>
      </p:sp>
      <p:sp>
        <p:nvSpPr>
          <p:cNvPr id="6" name="Slide Number Placeholder 3">
            <a:extLst>
              <a:ext uri="{FF2B5EF4-FFF2-40B4-BE49-F238E27FC236}">
                <a16:creationId xmlns:a16="http://schemas.microsoft.com/office/drawing/2014/main" id="{B9E2C6EB-3EB9-3E45-B19A-ACDE673475F9}"/>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256383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819150"/>
            <a:ext cx="5756275" cy="3238500"/>
          </a:xfrm>
        </p:spPr>
      </p:sp>
      <p:sp>
        <p:nvSpPr>
          <p:cNvPr id="3" name="Notes Placeholder 2"/>
          <p:cNvSpPr>
            <a:spLocks noGrp="1"/>
          </p:cNvSpPr>
          <p:nvPr>
            <p:ph type="body" idx="1"/>
          </p:nvPr>
        </p:nvSpPr>
        <p:spPr/>
        <p:txBody>
          <a:bodyPr/>
          <a:lstStyle/>
          <a:p>
            <a:r>
              <a:rPr lang="en-US" b="1" dirty="0">
                <a:solidFill>
                  <a:schemeClr val="tx1"/>
                </a:solidFill>
              </a:rPr>
              <a:t>OPTIONAL SLIDE IF COVERING ALL 3 TOPICS</a:t>
            </a:r>
            <a:r>
              <a:rPr lang="en-US" dirty="0">
                <a:solidFill>
                  <a:schemeClr val="tx1"/>
                </a:solidFill>
              </a:rPr>
              <a:t>. Recommendation is to skip if only covering Market Update.</a:t>
            </a:r>
          </a:p>
          <a:p>
            <a:endParaRPr lang="en-US" kern="1200" dirty="0">
              <a:solidFill>
                <a:schemeClr val="tx1"/>
              </a:solidFill>
              <a:effectLst/>
            </a:endParaRPr>
          </a:p>
          <a:p>
            <a:r>
              <a:rPr lang="en-US" dirty="0">
                <a:solidFill>
                  <a:schemeClr val="tx1"/>
                </a:solidFill>
              </a:rPr>
              <a:t>Today we are going to talk about: </a:t>
            </a:r>
          </a:p>
          <a:p>
            <a:endParaRPr lang="en-US" dirty="0">
              <a:solidFill>
                <a:schemeClr val="tx1"/>
              </a:solidFill>
            </a:endParaRPr>
          </a:p>
          <a:p>
            <a:pPr marL="175716" indent="-175716">
              <a:buFont typeface="Arial" panose="020B0604020202020204" pitchFamily="34" charset="0"/>
              <a:buChar char="•"/>
            </a:pPr>
            <a:r>
              <a:rPr lang="en-US" dirty="0">
                <a:solidFill>
                  <a:schemeClr val="tx1"/>
                </a:solidFill>
              </a:rPr>
              <a:t>What’s happening in markets right now</a:t>
            </a:r>
          </a:p>
          <a:p>
            <a:pPr marL="175716" indent="-175716">
              <a:buFont typeface="Arial" panose="020B0604020202020204" pitchFamily="34" charset="0"/>
              <a:buChar char="•"/>
            </a:pPr>
            <a:endParaRPr lang="en-US" dirty="0">
              <a:solidFill>
                <a:schemeClr val="tx1"/>
              </a:solidFill>
            </a:endParaRPr>
          </a:p>
          <a:p>
            <a:pPr marL="175716" indent="-175716">
              <a:buFont typeface="Arial" panose="020B0604020202020204" pitchFamily="34" charset="0"/>
              <a:buChar char="•"/>
            </a:pPr>
            <a:r>
              <a:rPr lang="en-US" dirty="0">
                <a:solidFill>
                  <a:schemeClr val="tx1"/>
                </a:solidFill>
              </a:rPr>
              <a:t>The themes T. Rowe Price is focused on in 2022</a:t>
            </a:r>
          </a:p>
          <a:p>
            <a:pPr marL="175716" indent="-175716">
              <a:buFont typeface="Arial" panose="020B0604020202020204" pitchFamily="34" charset="0"/>
              <a:buChar char="•"/>
            </a:pPr>
            <a:endParaRPr lang="en-US" dirty="0">
              <a:solidFill>
                <a:schemeClr val="tx1"/>
              </a:solidFill>
            </a:endParaRPr>
          </a:p>
          <a:p>
            <a:pPr marL="175716" indent="-175716">
              <a:buFont typeface="Arial" panose="020B0604020202020204" pitchFamily="34" charset="0"/>
              <a:buChar char="•"/>
            </a:pPr>
            <a:r>
              <a:rPr lang="en-US" b="1" dirty="0">
                <a:solidFill>
                  <a:schemeClr val="tx1"/>
                </a:solidFill>
              </a:rPr>
              <a:t>OPTIONAL: </a:t>
            </a:r>
            <a:r>
              <a:rPr lang="en-US" dirty="0">
                <a:solidFill>
                  <a:schemeClr val="tx1"/>
                </a:solidFill>
              </a:rPr>
              <a:t>How to put current events in perspective (Navigating Uncertainty and Preparing for What’s Ahead sections) </a:t>
            </a:r>
            <a:endParaRPr lang="en-US" kern="1200" dirty="0">
              <a:solidFill>
                <a:schemeClr val="tx1"/>
              </a:solidFill>
              <a:effectLst/>
            </a:endParaRPr>
          </a:p>
          <a:p>
            <a:endParaRPr lang="en-US" kern="1200" dirty="0">
              <a:solidFill>
                <a:schemeClr val="tx1"/>
              </a:solidFill>
              <a:effectLst/>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110517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7862" cy="3238500"/>
          </a:xfrm>
        </p:spPr>
      </p:sp>
      <p:sp>
        <p:nvSpPr>
          <p:cNvPr id="3" name="Notes Placeholder 2"/>
          <p:cNvSpPr>
            <a:spLocks noGrp="1"/>
          </p:cNvSpPr>
          <p:nvPr>
            <p:ph type="body" idx="1"/>
          </p:nvPr>
        </p:nvSpPr>
        <p:spPr>
          <a:xfrm>
            <a:off x="777875" y="4192037"/>
            <a:ext cx="5759452" cy="5409165"/>
          </a:xfrm>
        </p:spPr>
        <p:txBody>
          <a:bodyPr/>
          <a:lstStyle/>
          <a:p>
            <a:r>
              <a:rPr lang="en-US" dirty="0">
                <a:cs typeface="Calibri"/>
              </a:rPr>
              <a:t>In addition to rebalancing, consider these potential actions.</a:t>
            </a:r>
          </a:p>
          <a:p>
            <a:endParaRPr lang="en-US" dirty="0">
              <a:cs typeface="Calibri"/>
            </a:endParaRPr>
          </a:p>
          <a:p>
            <a:r>
              <a:rPr lang="en-US" dirty="0">
                <a:cs typeface="Calibri"/>
              </a:rPr>
              <a:t>First, think about your financial goals and whether they have changed over the last few months.</a:t>
            </a:r>
          </a:p>
          <a:p>
            <a:endParaRPr lang="en-US" dirty="0">
              <a:cs typeface="Calibri"/>
            </a:endParaRPr>
          </a:p>
          <a:p>
            <a:r>
              <a:rPr lang="en-US" dirty="0">
                <a:cs typeface="Calibri"/>
              </a:rPr>
              <a:t>You can also talk to your financial professional about your concerns and determine if you need to make adjustments to your financial plan.</a:t>
            </a:r>
          </a:p>
        </p:txBody>
      </p:sp>
      <p:sp>
        <p:nvSpPr>
          <p:cNvPr id="4" name="Slide Number Placeholder 3"/>
          <p:cNvSpPr>
            <a:spLocks noGrp="1"/>
          </p:cNvSpPr>
          <p:nvPr>
            <p:ph type="sldNum" sz="quarter" idx="5"/>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55377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59450" cy="3240088"/>
          </a:xfrm>
        </p:spPr>
      </p:sp>
      <p:sp>
        <p:nvSpPr>
          <p:cNvPr id="3" name="Notes Placeholder 2"/>
          <p:cNvSpPr>
            <a:spLocks noGrp="1"/>
          </p:cNvSpPr>
          <p:nvPr>
            <p:ph type="body" idx="1"/>
          </p:nvPr>
        </p:nvSpPr>
        <p:spPr/>
        <p:txBody>
          <a:bodyPr/>
          <a:lstStyle/>
          <a:p>
            <a:pPr defTabSz="1179258">
              <a:defRPr/>
            </a:pPr>
            <a:r>
              <a:rPr lang="en-US" dirty="0"/>
              <a:t>Ultimately, a better understanding of the market, and how you can respond to changing conditions, could lead to better investment outcomes for you. </a:t>
            </a:r>
            <a:endParaRPr lang="en-US" b="1" dirty="0"/>
          </a:p>
          <a:p>
            <a:endParaRPr lang="en-US" dirty="0"/>
          </a:p>
          <a:p>
            <a:pPr defTabSz="1179258">
              <a:defRPr/>
            </a:pPr>
            <a:r>
              <a:rPr lang="en-US" dirty="0"/>
              <a:t>Schedule an appointment with your financial professional to keep the conversation going and discuss your options for navigating an uncertain market.</a:t>
            </a:r>
          </a:p>
        </p:txBody>
      </p:sp>
      <p:sp>
        <p:nvSpPr>
          <p:cNvPr id="6" name="Slide Number Placeholder 3">
            <a:extLst>
              <a:ext uri="{FF2B5EF4-FFF2-40B4-BE49-F238E27FC236}">
                <a16:creationId xmlns:a16="http://schemas.microsoft.com/office/drawing/2014/main" id="{00EBFC04-D0AB-5F46-86B1-8514E7F52A3C}"/>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55387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59450" cy="3240088"/>
          </a:xfrm>
        </p:spPr>
      </p:sp>
      <p:sp>
        <p:nvSpPr>
          <p:cNvPr id="3" name="Notes Placeholder 2"/>
          <p:cNvSpPr>
            <a:spLocks noGrp="1"/>
          </p:cNvSpPr>
          <p:nvPr>
            <p:ph type="body" idx="1"/>
          </p:nvPr>
        </p:nvSpPr>
        <p:spPr/>
        <p:txBody>
          <a:bodyPr/>
          <a:lstStyle/>
          <a:p>
            <a:r>
              <a:rPr lang="en-US" dirty="0"/>
              <a:t>Please see the Important Information</a:t>
            </a:r>
          </a:p>
        </p:txBody>
      </p:sp>
      <p:sp>
        <p:nvSpPr>
          <p:cNvPr id="4" name="Slide Number Placeholder 3"/>
          <p:cNvSpPr>
            <a:spLocks noGrp="1"/>
          </p:cNvSpPr>
          <p:nvPr>
            <p:ph type="sldNum" sz="quarter" idx="5"/>
          </p:nvPr>
        </p:nvSpPr>
        <p:spPr/>
        <p:txBody>
          <a:bodyPr/>
          <a:lstStyle/>
          <a:p>
            <a:fld id="{CFA5BF29-3A85-45E8-9EC2-6FCFBE5E0498}" type="slidenum">
              <a:rPr lang="en-US" smtClean="0"/>
              <a:t>22</a:t>
            </a:fld>
            <a:endParaRPr lang="en-US"/>
          </a:p>
        </p:txBody>
      </p:sp>
    </p:spTree>
    <p:extLst>
      <p:ext uri="{BB962C8B-B14F-4D97-AF65-F5344CB8AC3E}">
        <p14:creationId xmlns:p14="http://schemas.microsoft.com/office/powerpoint/2010/main" val="25114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dirty="0"/>
              <a:t>Please see the Important Information</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23</a:t>
            </a:fld>
            <a:endParaRPr lang="en-US" dirty="0"/>
          </a:p>
        </p:txBody>
      </p:sp>
    </p:spTree>
    <p:extLst>
      <p:ext uri="{BB962C8B-B14F-4D97-AF65-F5344CB8AC3E}">
        <p14:creationId xmlns:p14="http://schemas.microsoft.com/office/powerpoint/2010/main" val="129669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dirty="0"/>
              <a:t>Please see the Important Information</a:t>
            </a:r>
          </a:p>
        </p:txBody>
      </p:sp>
      <p:sp>
        <p:nvSpPr>
          <p:cNvPr id="4" name="Slide Number Placeholder 3"/>
          <p:cNvSpPr>
            <a:spLocks noGrp="1"/>
          </p:cNvSpPr>
          <p:nvPr>
            <p:ph type="sldNum" sz="quarter" idx="5"/>
          </p:nvPr>
        </p:nvSpPr>
        <p:spPr/>
        <p:txBody>
          <a:bodyPr/>
          <a:lstStyle/>
          <a:p>
            <a:fld id="{CFA5BF29-3A85-45E8-9EC2-6FCFBE5E0498}" type="slidenum">
              <a:rPr lang="en-US" smtClean="0"/>
              <a:t>24</a:t>
            </a:fld>
            <a:endParaRPr lang="en-US"/>
          </a:p>
        </p:txBody>
      </p:sp>
    </p:spTree>
    <p:extLst>
      <p:ext uri="{BB962C8B-B14F-4D97-AF65-F5344CB8AC3E}">
        <p14:creationId xmlns:p14="http://schemas.microsoft.com/office/powerpoint/2010/main" val="2695519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71525"/>
            <a:ext cx="5759450" cy="3240088"/>
          </a:xfrm>
        </p:spPr>
      </p:sp>
      <p:sp>
        <p:nvSpPr>
          <p:cNvPr id="3" name="Notes Placeholder 2"/>
          <p:cNvSpPr>
            <a:spLocks noGrp="1"/>
          </p:cNvSpPr>
          <p:nvPr>
            <p:ph type="body" idx="1"/>
          </p:nvPr>
        </p:nvSpPr>
        <p:spPr/>
        <p:txBody>
          <a:bodyPr/>
          <a:lstStyle/>
          <a:p>
            <a:r>
              <a:rPr lang="en-US" dirty="0"/>
              <a:t>Thank you</a:t>
            </a:r>
          </a:p>
          <a:p>
            <a:endParaRPr lang="en-US" dirty="0"/>
          </a:p>
        </p:txBody>
      </p:sp>
      <p:sp>
        <p:nvSpPr>
          <p:cNvPr id="5" name="Slide Number Placeholder 3">
            <a:extLst>
              <a:ext uri="{FF2B5EF4-FFF2-40B4-BE49-F238E27FC236}">
                <a16:creationId xmlns:a16="http://schemas.microsoft.com/office/drawing/2014/main" id="{2316771F-220B-A345-B7C9-45EEA05D6212}"/>
              </a:ext>
            </a:extLst>
          </p:cNvPr>
          <p:cNvSpPr>
            <a:spLocks noGrp="1"/>
          </p:cNvSpPr>
          <p:nvPr>
            <p:ph type="sldNum" sz="quarter" idx="5"/>
          </p:nvPr>
        </p:nvSpPr>
        <p:spPr>
          <a:xfrm>
            <a:off x="6239436" y="9263528"/>
            <a:ext cx="388471" cy="208018"/>
          </a:xfrm>
        </p:spPr>
        <p:txBody>
          <a:bodyPr/>
          <a:lstStyle/>
          <a:p>
            <a:fld id="{CFA5BF29-3A85-45E8-9EC2-6FCFBE5E0498}" type="slidenum">
              <a:rPr lang="en-US" smtClean="0"/>
              <a:t>25</a:t>
            </a:fld>
            <a:endParaRPr lang="en-US"/>
          </a:p>
        </p:txBody>
      </p:sp>
    </p:spTree>
    <p:extLst>
      <p:ext uri="{BB962C8B-B14F-4D97-AF65-F5344CB8AC3E}">
        <p14:creationId xmlns:p14="http://schemas.microsoft.com/office/powerpoint/2010/main" val="69744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7" y="4192038"/>
            <a:ext cx="5759451" cy="4764928"/>
          </a:xfrm>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sz="1000" dirty="0">
                <a:latin typeface="+mn-lt"/>
                <a:ea typeface="Calibri" panose="020F0502020204030204" pitchFamily="34" charset="0"/>
                <a:cs typeface="Calibri" panose="020F0502020204030204" pitchFamily="34" charset="0"/>
              </a:rPr>
              <a:t>Investors like yourselves have endured an extraordinary two years and entered 2022 hoping it would offer a return to normal. Instead, the markets have had to contend with inflationary pressures not seen in decades, fueled by the economic scars left by the pandemic and further aggravated by the war in Ukraine and China's zero-COVID policy. We are now at an inflection point in history; the world is likely going to change in ways that are difficult to predict, and this creates further complexity. </a:t>
            </a:r>
            <a:r>
              <a:rPr lang="en-GB" kern="1200" dirty="0">
                <a:solidFill>
                  <a:schemeClr val="tx1"/>
                </a:solidFill>
                <a:effectLst/>
                <a:latin typeface="+mn-lt"/>
                <a:ea typeface="+mn-ea"/>
                <a:cs typeface="Arial" panose="020B0604020202020204" pitchFamily="34" charset="0"/>
              </a:rPr>
              <a:t>Here are four key themes that T. Rowe Price investment leaders think could shape global capital markets:</a:t>
            </a:r>
          </a:p>
          <a:p>
            <a:pPr marL="0" marR="0" lvl="0" indent="0" algn="l" defTabSz="1088473"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latin typeface="+mn-lt"/>
              <a:ea typeface="+mn-ea"/>
              <a:cs typeface="Arial" panose="020B0604020202020204" pitchFamily="34" charset="0"/>
            </a:endParaRPr>
          </a:p>
          <a:p>
            <a:pPr marL="228600" indent="-228600">
              <a:lnSpc>
                <a:spcPct val="107000"/>
              </a:lnSpc>
              <a:spcAft>
                <a:spcPts val="466"/>
              </a:spcAft>
              <a:buFont typeface="+mj-lt"/>
              <a:buAutoNum type="arabicPeriod"/>
            </a:pPr>
            <a:r>
              <a:rPr lang="en-US" sz="1000" dirty="0">
                <a:latin typeface="+mn-lt"/>
                <a:ea typeface="Calibri" panose="020F0502020204030204" pitchFamily="34" charset="0"/>
                <a:cs typeface="Calibri" panose="020F0502020204030204" pitchFamily="34" charset="0"/>
              </a:rPr>
              <a:t>Navigating Challenging Currents </a:t>
            </a:r>
          </a:p>
          <a:p>
            <a:pPr marL="228600" indent="-228600">
              <a:lnSpc>
                <a:spcPct val="107000"/>
              </a:lnSpc>
              <a:spcAft>
                <a:spcPts val="466"/>
              </a:spcAft>
              <a:buFont typeface="+mj-lt"/>
              <a:buAutoNum type="arabicPeriod"/>
            </a:pPr>
            <a:r>
              <a:rPr lang="en-US" sz="1000" dirty="0">
                <a:latin typeface="+mn-lt"/>
                <a:ea typeface="Calibri" panose="020F0502020204030204" pitchFamily="34" charset="0"/>
                <a:cs typeface="Calibri" panose="020F0502020204030204" pitchFamily="34" charset="0"/>
              </a:rPr>
              <a:t>Fundamentals Matter</a:t>
            </a:r>
          </a:p>
          <a:p>
            <a:pPr marL="228600" indent="-228600">
              <a:lnSpc>
                <a:spcPct val="107000"/>
              </a:lnSpc>
              <a:spcAft>
                <a:spcPts val="466"/>
              </a:spcAft>
              <a:buFont typeface="+mj-lt"/>
              <a:buAutoNum type="arabicPeriod"/>
            </a:pPr>
            <a:r>
              <a:rPr lang="en-US" sz="1000" dirty="0">
                <a:latin typeface="+mn-lt"/>
                <a:ea typeface="Calibri" panose="020F0502020204030204" pitchFamily="34" charset="0"/>
                <a:cs typeface="Calibri" panose="020F0502020204030204" pitchFamily="34" charset="0"/>
              </a:rPr>
              <a:t>Flexible Fixed Income </a:t>
            </a:r>
          </a:p>
          <a:p>
            <a:pPr marL="228600" indent="-228600">
              <a:lnSpc>
                <a:spcPct val="107000"/>
              </a:lnSpc>
              <a:spcAft>
                <a:spcPts val="466"/>
              </a:spcAft>
              <a:buFont typeface="+mj-lt"/>
              <a:buAutoNum type="arabicPeriod"/>
            </a:pPr>
            <a:r>
              <a:rPr lang="en-US" sz="1000" dirty="0">
                <a:latin typeface="+mn-lt"/>
                <a:ea typeface="Calibri" panose="020F0502020204030204" pitchFamily="34" charset="0"/>
                <a:cs typeface="Calibri" panose="020F0502020204030204" pitchFamily="34" charset="0"/>
              </a:rPr>
              <a:t>Managing Through Geopolitical Risks</a:t>
            </a:r>
          </a:p>
          <a:p>
            <a:endParaRPr lang="en-US" kern="1200" dirty="0">
              <a:solidFill>
                <a:schemeClr val="tx1"/>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3</a:t>
            </a:fld>
            <a:endParaRPr lang="en-US" dirty="0"/>
          </a:p>
        </p:txBody>
      </p:sp>
    </p:spTree>
    <p:extLst>
      <p:ext uri="{BB962C8B-B14F-4D97-AF65-F5344CB8AC3E}">
        <p14:creationId xmlns:p14="http://schemas.microsoft.com/office/powerpoint/2010/main" val="324825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5560">
              <a:defRPr/>
            </a:pPr>
            <a:r>
              <a:rPr lang="en-US" dirty="0"/>
              <a:t>There are wild cards with potential investment implications:</a:t>
            </a:r>
          </a:p>
          <a:p>
            <a:pPr defTabSz="1115560">
              <a:defRPr/>
            </a:pPr>
            <a:endParaRPr lang="en-US" dirty="0"/>
          </a:p>
          <a:p>
            <a:pPr marL="175716" marR="0" lvl="0" indent="-175716" algn="l" defTabSz="1088473" rtl="0" eaLnBrk="1" fontAlgn="auto" latinLnBrk="0" hangingPunct="1">
              <a:lnSpc>
                <a:spcPct val="100000"/>
              </a:lnSpc>
              <a:spcBef>
                <a:spcPts val="0"/>
              </a:spcBef>
              <a:spcAft>
                <a:spcPts val="615"/>
              </a:spcAft>
              <a:buClr>
                <a:schemeClr val="bg1">
                  <a:lumMod val="65000"/>
                </a:schemeClr>
              </a:buClr>
              <a:buSzPct val="110000"/>
              <a:buFont typeface="Wingdings" panose="05000000000000000000" pitchFamily="2" charset="2"/>
              <a:buChar char="§"/>
              <a:tabLst/>
              <a:defRPr/>
            </a:pPr>
            <a:r>
              <a:rPr lang="en-US" strike="noStrike" dirty="0"/>
              <a:t>Inflation and Central Banking Policy</a:t>
            </a:r>
          </a:p>
          <a:p>
            <a:pPr marL="175716" marR="0" lvl="0" indent="-175716" algn="l" defTabSz="1088473" rtl="0" eaLnBrk="1" fontAlgn="auto" latinLnBrk="0" hangingPunct="1">
              <a:lnSpc>
                <a:spcPct val="100000"/>
              </a:lnSpc>
              <a:spcBef>
                <a:spcPts val="0"/>
              </a:spcBef>
              <a:spcAft>
                <a:spcPts val="615"/>
              </a:spcAft>
              <a:buClr>
                <a:schemeClr val="bg1">
                  <a:lumMod val="65000"/>
                </a:schemeClr>
              </a:buClr>
              <a:buSzPct val="110000"/>
              <a:buFont typeface="Wingdings" panose="05000000000000000000" pitchFamily="2" charset="2"/>
              <a:buChar char="§"/>
              <a:tabLst/>
              <a:defRPr/>
            </a:pPr>
            <a:r>
              <a:rPr lang="en-US" strike="noStrike" dirty="0"/>
              <a:t>Earnings Growth and Valuations</a:t>
            </a:r>
          </a:p>
          <a:p>
            <a:pPr marL="175716" marR="0" lvl="0" indent="-175716" algn="l" defTabSz="1088473" rtl="0" eaLnBrk="1" fontAlgn="auto" latinLnBrk="0" hangingPunct="1">
              <a:lnSpc>
                <a:spcPct val="100000"/>
              </a:lnSpc>
              <a:spcBef>
                <a:spcPts val="0"/>
              </a:spcBef>
              <a:spcAft>
                <a:spcPts val="615"/>
              </a:spcAft>
              <a:buClr>
                <a:schemeClr val="bg1">
                  <a:lumMod val="65000"/>
                </a:schemeClr>
              </a:buClr>
              <a:buSzPct val="110000"/>
              <a:buFont typeface="Wingdings" panose="05000000000000000000" pitchFamily="2" charset="2"/>
              <a:buChar char="§"/>
              <a:tabLst/>
              <a:defRPr/>
            </a:pPr>
            <a:r>
              <a:rPr lang="en-US" strike="noStrike" dirty="0"/>
              <a:t>Geopolitical Conflict</a:t>
            </a:r>
          </a:p>
          <a:p>
            <a:pPr marL="175716" indent="-175716">
              <a:spcAft>
                <a:spcPts val="615"/>
              </a:spcAft>
              <a:buClr>
                <a:schemeClr val="bg1">
                  <a:lumMod val="65000"/>
                </a:schemeClr>
              </a:buClr>
              <a:buSzPct val="110000"/>
              <a:buFont typeface="Wingdings" panose="05000000000000000000" pitchFamily="2" charset="2"/>
              <a:buChar char="§"/>
            </a:pPr>
            <a:r>
              <a:rPr lang="en-US" strike="noStrike" dirty="0"/>
              <a:t>Fading Fiscal and Monetary Stimulus</a:t>
            </a:r>
          </a:p>
          <a:p>
            <a:pPr marL="175716" indent="-175716">
              <a:spcAft>
                <a:spcPts val="615"/>
              </a:spcAft>
              <a:buClr>
                <a:schemeClr val="bg1">
                  <a:lumMod val="65000"/>
                </a:schemeClr>
              </a:buClr>
              <a:buSzPct val="110000"/>
              <a:buFont typeface="Wingdings" panose="05000000000000000000" pitchFamily="2" charset="2"/>
              <a:buChar char="§"/>
            </a:pPr>
            <a:r>
              <a:rPr lang="en-US" strike="noStrike" dirty="0"/>
              <a:t>Impact of Virus Mutations and Pandemic Recovery</a:t>
            </a:r>
          </a:p>
          <a:p>
            <a:pPr marL="175716" indent="-175716">
              <a:spcAft>
                <a:spcPts val="615"/>
              </a:spcAft>
              <a:buClr>
                <a:schemeClr val="bg1">
                  <a:lumMod val="65000"/>
                </a:schemeClr>
              </a:buClr>
              <a:buSzPct val="110000"/>
              <a:buFont typeface="Wingdings" panose="05000000000000000000" pitchFamily="2" charset="2"/>
              <a:buChar char="§"/>
            </a:pPr>
            <a:r>
              <a:rPr lang="en-US" strike="noStrike" dirty="0"/>
              <a:t>Environmental and Sustainability Targets</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a:t>
            </a:fld>
            <a:endParaRPr lang="en-US"/>
          </a:p>
        </p:txBody>
      </p:sp>
    </p:spTree>
    <p:extLst>
      <p:ext uri="{BB962C8B-B14F-4D97-AF65-F5344CB8AC3E}">
        <p14:creationId xmlns:p14="http://schemas.microsoft.com/office/powerpoint/2010/main" val="117970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90">
              <a:buFont typeface="Wingdings" panose="05000000000000000000" pitchFamily="2" charset="2"/>
              <a:buNone/>
              <a:defRPr/>
            </a:pPr>
            <a:r>
              <a:rPr lang="en-US" sz="1000" dirty="0"/>
              <a:t>Inflation hit a 40-year high in 2021 and has not slowed in 2022 due to supply chain issues and commodity disruptions. </a:t>
            </a:r>
          </a:p>
        </p:txBody>
      </p:sp>
      <p:sp>
        <p:nvSpPr>
          <p:cNvPr id="4" name="Slide Number Placeholder 3"/>
          <p:cNvSpPr>
            <a:spLocks noGrp="1"/>
          </p:cNvSpPr>
          <p:nvPr>
            <p:ph type="sldNum" sz="quarter" idx="5"/>
          </p:nvPr>
        </p:nvSpPr>
        <p:spPr/>
        <p:txBody>
          <a:bodyPr/>
          <a:lstStyle/>
          <a:p>
            <a:fld id="{CFA5BF29-3A85-45E8-9EC2-6FCFBE5E0498}" type="slidenum">
              <a:rPr lang="en-US" smtClean="0"/>
              <a:pPr/>
              <a:t>5</a:t>
            </a:fld>
            <a:endParaRPr lang="en-US" dirty="0"/>
          </a:p>
        </p:txBody>
      </p:sp>
    </p:spTree>
    <p:extLst>
      <p:ext uri="{BB962C8B-B14F-4D97-AF65-F5344CB8AC3E}">
        <p14:creationId xmlns:p14="http://schemas.microsoft.com/office/powerpoint/2010/main" val="413430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000"/>
              </a:spcAft>
              <a:buClr>
                <a:schemeClr val="accent2"/>
              </a:buClr>
              <a:buFont typeface="Wingdings" panose="05000000000000000000" pitchFamily="2" charset="2"/>
              <a:buNone/>
            </a:pPr>
            <a:r>
              <a:rPr lang="en-US" sz="1000" dirty="0"/>
              <a:t>With inflation in the headlines, many investors are concerned about rising interest rates. As the Federal Reserve chooses to raise interest rates in 2022, it will do so to keep the economy from growing too fast and causing sustained inflation. We have seen other countries go through the same cycle and have been through the cycle many times in our own history. </a:t>
            </a:r>
          </a:p>
        </p:txBody>
      </p:sp>
      <p:sp>
        <p:nvSpPr>
          <p:cNvPr id="4" name="Slide Number Placeholder 3"/>
          <p:cNvSpPr>
            <a:spLocks noGrp="1"/>
          </p:cNvSpPr>
          <p:nvPr>
            <p:ph type="sldNum" sz="quarter" idx="5"/>
          </p:nvPr>
        </p:nvSpPr>
        <p:spPr/>
        <p:txBody>
          <a:bodyPr/>
          <a:lstStyle/>
          <a:p>
            <a:fld id="{CFA5BF29-3A85-45E8-9EC2-6FCFBE5E0498}" type="slidenum">
              <a:rPr lang="en-US" smtClean="0"/>
              <a:pPr/>
              <a:t>6</a:t>
            </a:fld>
            <a:endParaRPr lang="en-US" dirty="0"/>
          </a:p>
        </p:txBody>
      </p:sp>
    </p:spTree>
    <p:extLst>
      <p:ext uri="{BB962C8B-B14F-4D97-AF65-F5344CB8AC3E}">
        <p14:creationId xmlns:p14="http://schemas.microsoft.com/office/powerpoint/2010/main" val="127189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As supportive trends that have fueled the global economic rebound start to fade, it’s hard to envision equity markets expanding at the same record pace. We expect that growth will be off peak levels, monetary policy will continue to tighten, and fiscal stimulus will be at lower levels. Adding to these headwinds, equity markets are sitting at elevated valuations supported by low interest rates, input costs are rising, and earnings growth is expected to moderate. It’s best to keep a long-term perspective, stay diversified, and remember to rebalance.</a:t>
            </a:r>
          </a:p>
          <a:p>
            <a:endParaRPr lang="en-US" dirty="0">
              <a:latin typeface="+mn-lt"/>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7</a:t>
            </a:fld>
            <a:endParaRPr lang="en-US" dirty="0"/>
          </a:p>
        </p:txBody>
      </p:sp>
    </p:spTree>
    <p:extLst>
      <p:ext uri="{BB962C8B-B14F-4D97-AF65-F5344CB8AC3E}">
        <p14:creationId xmlns:p14="http://schemas.microsoft.com/office/powerpoint/2010/main" val="404067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dirty="0"/>
              <a:t>The current market environment certainly feels like no other. </a:t>
            </a:r>
          </a:p>
        </p:txBody>
      </p:sp>
      <p:sp>
        <p:nvSpPr>
          <p:cNvPr id="4" name="Slide Number Placeholder 3"/>
          <p:cNvSpPr>
            <a:spLocks noGrp="1"/>
          </p:cNvSpPr>
          <p:nvPr>
            <p:ph type="sldNum" sz="quarter" idx="5"/>
          </p:nvPr>
        </p:nvSpPr>
        <p:spPr/>
        <p:txBody>
          <a:bodyPr/>
          <a:lstStyle/>
          <a:p>
            <a:fld id="{CFA5BF29-3A85-45E8-9EC2-6FCFBE5E0498}" type="slidenum">
              <a:rPr lang="en-US" smtClean="0"/>
              <a:t>8</a:t>
            </a:fld>
            <a:endParaRPr lang="en-US"/>
          </a:p>
        </p:txBody>
      </p:sp>
    </p:spTree>
    <p:extLst>
      <p:ext uri="{BB962C8B-B14F-4D97-AF65-F5344CB8AC3E}">
        <p14:creationId xmlns:p14="http://schemas.microsoft.com/office/powerpoint/2010/main" val="27024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71525"/>
            <a:ext cx="5756275" cy="3238500"/>
          </a:xfrm>
        </p:spPr>
      </p:sp>
      <p:sp>
        <p:nvSpPr>
          <p:cNvPr id="3" name="Notes Placeholder 2"/>
          <p:cNvSpPr>
            <a:spLocks noGrp="1"/>
          </p:cNvSpPr>
          <p:nvPr>
            <p:ph type="body" idx="1"/>
          </p:nvPr>
        </p:nvSpPr>
        <p:spPr/>
        <p:txBody>
          <a:bodyPr/>
          <a:lstStyle/>
          <a:p>
            <a:r>
              <a:rPr lang="en-US" b="0" i="0" dirty="0">
                <a:solidFill>
                  <a:srgbClr val="000000"/>
                </a:solidFill>
                <a:effectLst/>
                <a:latin typeface="Nimbus Sans Regular"/>
              </a:rPr>
              <a:t>Beyond the destruction and human suffering inflicted by the Russia-Ukraine conflict, the war has also had a major impact on financial markets. To better understand that impact, let’s look at other recent crises. Short-term market downturns may heighten anxiety among investors, but if the stock market’s historical trends hold true, a patient investor who absorbs short-term volatility may benefit over the long term. </a:t>
            </a:r>
            <a:endParaRPr lang="en-US" sz="1000" dirty="0">
              <a:effectLst/>
              <a:latin typeface="+mn-lt"/>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9</a:t>
            </a:fld>
            <a:endParaRPr lang="en-US"/>
          </a:p>
        </p:txBody>
      </p:sp>
    </p:spTree>
    <p:extLst>
      <p:ext uri="{BB962C8B-B14F-4D97-AF65-F5344CB8AC3E}">
        <p14:creationId xmlns:p14="http://schemas.microsoft.com/office/powerpoint/2010/main" val="370922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2062404-AF83-384F-8ACF-55A26C815631}"/>
              </a:ext>
            </a:extLst>
          </p:cNvPr>
          <p:cNvGraphicFramePr>
            <a:graphicFrameLocks noGrp="1"/>
          </p:cNvGraphicFramePr>
          <p:nvPr userDrawn="1">
            <p:extLst>
              <p:ext uri="{D42A27DB-BD31-4B8C-83A1-F6EECF244321}">
                <p14:modId xmlns:p14="http://schemas.microsoft.com/office/powerpoint/2010/main" val="2566250068"/>
              </p:ext>
            </p:extLst>
          </p:nvPr>
        </p:nvGraphicFramePr>
        <p:xfrm>
          <a:off x="0"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9" name="Table 18">
            <a:extLst>
              <a:ext uri="{FF2B5EF4-FFF2-40B4-BE49-F238E27FC236}">
                <a16:creationId xmlns:a16="http://schemas.microsoft.com/office/drawing/2014/main" id="{24BC209A-AD8D-6E4F-A506-2E2E16847E95}"/>
              </a:ext>
            </a:extLst>
          </p:cNvPr>
          <p:cNvGraphicFramePr>
            <a:graphicFrameLocks noGrp="1"/>
          </p:cNvGraphicFramePr>
          <p:nvPr userDrawn="1">
            <p:extLst>
              <p:ext uri="{D42A27DB-BD31-4B8C-83A1-F6EECF244321}">
                <p14:modId xmlns:p14="http://schemas.microsoft.com/office/powerpoint/2010/main" val="3471307366"/>
              </p:ext>
            </p:extLst>
          </p:nvPr>
        </p:nvGraphicFramePr>
        <p:xfrm>
          <a:off x="2280492"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20" name="Table 19">
            <a:extLst>
              <a:ext uri="{FF2B5EF4-FFF2-40B4-BE49-F238E27FC236}">
                <a16:creationId xmlns:a16="http://schemas.microsoft.com/office/drawing/2014/main" id="{C2C8F60E-55BB-A64B-AD69-E92CDBC3C38A}"/>
              </a:ext>
            </a:extLst>
          </p:cNvPr>
          <p:cNvGraphicFramePr>
            <a:graphicFrameLocks noGrp="1"/>
          </p:cNvGraphicFramePr>
          <p:nvPr userDrawn="1">
            <p:extLst>
              <p:ext uri="{D42A27DB-BD31-4B8C-83A1-F6EECF244321}">
                <p14:modId xmlns:p14="http://schemas.microsoft.com/office/powerpoint/2010/main" val="2601909557"/>
              </p:ext>
            </p:extLst>
          </p:nvPr>
        </p:nvGraphicFramePr>
        <p:xfrm>
          <a:off x="0"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21" name="Table 20">
            <a:extLst>
              <a:ext uri="{FF2B5EF4-FFF2-40B4-BE49-F238E27FC236}">
                <a16:creationId xmlns:a16="http://schemas.microsoft.com/office/drawing/2014/main" id="{886DFDDC-880D-0F43-9B47-803E877C15BE}"/>
              </a:ext>
            </a:extLst>
          </p:cNvPr>
          <p:cNvGraphicFramePr>
            <a:graphicFrameLocks noGrp="1"/>
          </p:cNvGraphicFramePr>
          <p:nvPr userDrawn="1">
            <p:extLst>
              <p:ext uri="{D42A27DB-BD31-4B8C-83A1-F6EECF244321}">
                <p14:modId xmlns:p14="http://schemas.microsoft.com/office/powerpoint/2010/main" val="1205115527"/>
              </p:ext>
            </p:extLst>
          </p:nvPr>
        </p:nvGraphicFramePr>
        <p:xfrm>
          <a:off x="2280492"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sp>
        <p:nvSpPr>
          <p:cNvPr id="5" name="Text Placeholder 4"/>
          <p:cNvSpPr>
            <a:spLocks noGrp="1"/>
          </p:cNvSpPr>
          <p:nvPr>
            <p:ph type="body" sz="quarter" idx="12" hasCustomPrompt="1"/>
          </p:nvPr>
        </p:nvSpPr>
        <p:spPr>
          <a:xfrm>
            <a:off x="1018320" y="2111612"/>
            <a:ext cx="8775919"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1008161" y="3671917"/>
            <a:ext cx="8786078" cy="1233489"/>
          </a:xfrm>
        </p:spPr>
        <p:txBody>
          <a:bodyPr>
            <a:noAutofit/>
          </a:bodyPr>
          <a:lstStyle>
            <a:lvl1pPr marL="0" indent="0">
              <a:lnSpc>
                <a:spcPct val="94000"/>
              </a:lnSpc>
              <a:spcBef>
                <a:spcPts val="0"/>
              </a:spcBef>
              <a:buNone/>
              <a:defRPr sz="3600" cap="all"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1027006" y="4898480"/>
            <a:ext cx="8767233" cy="1233489"/>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pic>
        <p:nvPicPr>
          <p:cNvPr id="9" name="Picture 8">
            <a:extLst>
              <a:ext uri="{FF2B5EF4-FFF2-40B4-BE49-F238E27FC236}">
                <a16:creationId xmlns:a16="http://schemas.microsoft.com/office/drawing/2014/main" id="{7B00C704-841B-924C-AF46-8D73D19AEE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17" y="658679"/>
            <a:ext cx="1570456" cy="372690"/>
          </a:xfrm>
          <a:prstGeom prst="rect">
            <a:avLst/>
          </a:prstGeom>
        </p:spPr>
      </p:pic>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13" name="Footer Placeholder 12">
            <a:extLst>
              <a:ext uri="{FF2B5EF4-FFF2-40B4-BE49-F238E27FC236}">
                <a16:creationId xmlns:a16="http://schemas.microsoft.com/office/drawing/2014/main" id="{ED3F9609-89F3-EB4F-A40B-A6393AFA0CA9}"/>
              </a:ext>
            </a:extLst>
          </p:cNvPr>
          <p:cNvSpPr>
            <a:spLocks noGrp="1"/>
          </p:cNvSpPr>
          <p:nvPr>
            <p:ph type="ftr" sz="quarter" idx="15"/>
          </p:nvPr>
        </p:nvSpPr>
        <p:spPr>
          <a:xfrm>
            <a:off x="2667000" y="6678988"/>
            <a:ext cx="6858000" cy="138499"/>
          </a:xfrm>
          <a:prstGeom prst="rect">
            <a:avLst/>
          </a:prstGeom>
        </p:spPr>
        <p:txBody>
          <a:bodyPr/>
          <a:lstStyle/>
          <a:p>
            <a:r>
              <a:rPr lang="en-US" dirty="0"/>
              <a:t>FOR T. ROWE PRICE INTERNAL USE ONLY. NOT FOR FURTHER DISTRIBUTION.</a:t>
            </a:r>
          </a:p>
        </p:txBody>
      </p:sp>
    </p:spTree>
    <p:extLst>
      <p:ext uri="{BB962C8B-B14F-4D97-AF65-F5344CB8AC3E}">
        <p14:creationId xmlns:p14="http://schemas.microsoft.com/office/powerpoint/2010/main" val="3855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00133EBD-AD43-634B-AFDC-803886A1E77D}"/>
              </a:ext>
            </a:extLst>
          </p:cNvPr>
          <p:cNvSpPr>
            <a:spLocks noGrp="1"/>
          </p:cNvSpPr>
          <p:nvPr>
            <p:ph type="title"/>
          </p:nvPr>
        </p:nvSpPr>
        <p:spPr>
          <a:xfrm>
            <a:off x="800101" y="298186"/>
            <a:ext cx="10591800"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DEE38278-9B63-FB49-A9A5-B465C77224F5}"/>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1" name="Content Placeholder 14">
            <a:extLst>
              <a:ext uri="{FF2B5EF4-FFF2-40B4-BE49-F238E27FC236}">
                <a16:creationId xmlns:a16="http://schemas.microsoft.com/office/drawing/2014/main" id="{846E2622-EA47-CD49-B9FA-6593B58F4C7F}"/>
              </a:ext>
            </a:extLst>
          </p:cNvPr>
          <p:cNvSpPr>
            <a:spLocks noGrp="1"/>
          </p:cNvSpPr>
          <p:nvPr>
            <p:ph sz="quarter" idx="20"/>
          </p:nvPr>
        </p:nvSpPr>
        <p:spPr>
          <a:xfrm>
            <a:off x="799905" y="1372124"/>
            <a:ext cx="5058529"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8CC511C3-BE0F-EB41-81AF-C2BE03097891}"/>
              </a:ext>
            </a:extLst>
          </p:cNvPr>
          <p:cNvSpPr>
            <a:spLocks noGrp="1"/>
          </p:cNvSpPr>
          <p:nvPr>
            <p:ph sz="quarter" idx="21"/>
          </p:nvPr>
        </p:nvSpPr>
        <p:spPr>
          <a:xfrm>
            <a:off x="6333371" y="1372124"/>
            <a:ext cx="5058529"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5E9F8FED-49B4-3E4D-8288-B957E0CE0299}"/>
              </a:ext>
            </a:extLst>
          </p:cNvPr>
          <p:cNvSpPr>
            <a:spLocks noGrp="1"/>
          </p:cNvSpPr>
          <p:nvPr>
            <p:ph type="body" sz="quarter" idx="22" hasCustomPrompt="1"/>
          </p:nvPr>
        </p:nvSpPr>
        <p:spPr>
          <a:xfrm>
            <a:off x="800099" y="6053328"/>
            <a:ext cx="105918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6FCE58AF-2B95-8648-8780-41F59AE867CD}"/>
              </a:ext>
            </a:extLst>
          </p:cNvPr>
          <p:cNvSpPr>
            <a:spLocks noGrp="1"/>
          </p:cNvSpPr>
          <p:nvPr>
            <p:ph type="ftr" sz="quarter" idx="2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8973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guide id="2" pos="3696" userDrawn="1">
          <p15:clr>
            <a:srgbClr val="A4A3A4"/>
          </p15:clr>
        </p15:guide>
        <p15:guide id="3" pos="3984"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Vertical w/Sub">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6DEA31-FE56-47BB-83C2-CA322F956C07}"/>
              </a:ext>
            </a:extLst>
          </p:cNvPr>
          <p:cNvSpPr>
            <a:spLocks noGrp="1"/>
          </p:cNvSpPr>
          <p:nvPr>
            <p:ph type="body" sz="quarter" idx="16" hasCustomPrompt="1"/>
          </p:nvPr>
        </p:nvSpPr>
        <p:spPr>
          <a:xfrm>
            <a:off x="799905" y="1368425"/>
            <a:ext cx="5064320"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10" name="Text Placeholder 3">
            <a:extLst>
              <a:ext uri="{FF2B5EF4-FFF2-40B4-BE49-F238E27FC236}">
                <a16:creationId xmlns:a16="http://schemas.microsoft.com/office/drawing/2014/main" id="{15321B46-FC75-4BFD-8F12-C22C90293D9E}"/>
              </a:ext>
            </a:extLst>
          </p:cNvPr>
          <p:cNvSpPr>
            <a:spLocks noGrp="1"/>
          </p:cNvSpPr>
          <p:nvPr>
            <p:ph type="body" sz="quarter" idx="17" hasCustomPrompt="1"/>
          </p:nvPr>
        </p:nvSpPr>
        <p:spPr>
          <a:xfrm>
            <a:off x="6336601" y="1368425"/>
            <a:ext cx="505529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1" name="Title Placeholder 1">
            <a:extLst>
              <a:ext uri="{FF2B5EF4-FFF2-40B4-BE49-F238E27FC236}">
                <a16:creationId xmlns:a16="http://schemas.microsoft.com/office/drawing/2014/main" id="{6BB12639-B50D-574C-A538-12D4868BEF14}"/>
              </a:ext>
            </a:extLst>
          </p:cNvPr>
          <p:cNvSpPr>
            <a:spLocks noGrp="1"/>
          </p:cNvSpPr>
          <p:nvPr>
            <p:ph type="title"/>
          </p:nvPr>
        </p:nvSpPr>
        <p:spPr>
          <a:xfrm>
            <a:off x="799905" y="298186"/>
            <a:ext cx="10591995" cy="741915"/>
          </a:xfrm>
          <a:prstGeom prst="rect">
            <a:avLst/>
          </a:prstGeom>
        </p:spPr>
        <p:txBody>
          <a:bodyPr vert="horz" lIns="0" tIns="0" rIns="0" bIns="0" rtlCol="0" anchor="b">
            <a:noAutofit/>
          </a:bodyPr>
          <a:lstStyle/>
          <a:p>
            <a:r>
              <a:rPr lang="en-US"/>
              <a:t>Click to edit Master title style</a:t>
            </a:r>
            <a:endParaRPr lang="en-US" dirty="0"/>
          </a:p>
        </p:txBody>
      </p:sp>
      <p:sp>
        <p:nvSpPr>
          <p:cNvPr id="11" name="Content Placeholder 14">
            <a:extLst>
              <a:ext uri="{FF2B5EF4-FFF2-40B4-BE49-F238E27FC236}">
                <a16:creationId xmlns:a16="http://schemas.microsoft.com/office/drawing/2014/main" id="{F737D239-7515-2940-AB87-E2D7A747A673}"/>
              </a:ext>
            </a:extLst>
          </p:cNvPr>
          <p:cNvSpPr>
            <a:spLocks noGrp="1"/>
          </p:cNvSpPr>
          <p:nvPr>
            <p:ph sz="quarter" idx="21"/>
          </p:nvPr>
        </p:nvSpPr>
        <p:spPr>
          <a:xfrm>
            <a:off x="799905" y="1943100"/>
            <a:ext cx="5058529" cy="3954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49638672-8785-4F4D-8808-2BB0BF6682A8}"/>
              </a:ext>
            </a:extLst>
          </p:cNvPr>
          <p:cNvSpPr>
            <a:spLocks noGrp="1"/>
          </p:cNvSpPr>
          <p:nvPr>
            <p:ph sz="quarter" idx="22"/>
          </p:nvPr>
        </p:nvSpPr>
        <p:spPr>
          <a:xfrm>
            <a:off x="6333371" y="1943100"/>
            <a:ext cx="5058529" cy="3954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51941935-7E44-5042-9B05-5DC1346D8ED1}"/>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F2B38D53-E4DA-C44D-9A91-8C284635073C}"/>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AB07207A-B466-2943-848D-BBD60DA09569}"/>
              </a:ext>
            </a:extLst>
          </p:cNvPr>
          <p:cNvSpPr>
            <a:spLocks noGrp="1"/>
          </p:cNvSpPr>
          <p:nvPr>
            <p:ph type="ftr" sz="quarter" idx="2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1299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userDrawn="1">
          <p15:clr>
            <a:srgbClr val="A4A3A4"/>
          </p15:clr>
        </p15:guide>
        <p15:guide id="2" pos="3696" userDrawn="1">
          <p15:clr>
            <a:srgbClr val="A4A3A4"/>
          </p15:clr>
        </p15:guide>
        <p15:guide id="3" pos="3984" userDrawn="1">
          <p15:clr>
            <a:srgbClr val="A4A3A4"/>
          </p15:clr>
        </p15:guide>
        <p15:guide id="4" orient="horz" pos="81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Hori">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73A4D15B-9185-7A48-AD1C-D3B8F9A72E1E}"/>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9B17A5A0-E4B0-4840-8FBE-03F54A1AAF7D}"/>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2" name="Content Placeholder 14">
            <a:extLst>
              <a:ext uri="{FF2B5EF4-FFF2-40B4-BE49-F238E27FC236}">
                <a16:creationId xmlns:a16="http://schemas.microsoft.com/office/drawing/2014/main" id="{651BE8C4-E7F9-854B-87AA-CA29FFF593B6}"/>
              </a:ext>
            </a:extLst>
          </p:cNvPr>
          <p:cNvSpPr>
            <a:spLocks noGrp="1"/>
          </p:cNvSpPr>
          <p:nvPr>
            <p:ph sz="quarter" idx="20"/>
          </p:nvPr>
        </p:nvSpPr>
        <p:spPr>
          <a:xfrm>
            <a:off x="799905" y="1372124"/>
            <a:ext cx="10591995"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4">
            <a:extLst>
              <a:ext uri="{FF2B5EF4-FFF2-40B4-BE49-F238E27FC236}">
                <a16:creationId xmlns:a16="http://schemas.microsoft.com/office/drawing/2014/main" id="{C817FB6C-EE84-654F-B982-77D8043F0F19}"/>
              </a:ext>
            </a:extLst>
          </p:cNvPr>
          <p:cNvSpPr>
            <a:spLocks noGrp="1"/>
          </p:cNvSpPr>
          <p:nvPr>
            <p:ph sz="quarter" idx="21"/>
          </p:nvPr>
        </p:nvSpPr>
        <p:spPr>
          <a:xfrm>
            <a:off x="799905" y="3788912"/>
            <a:ext cx="10591995"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E3F2B241-A4DD-3B48-8E3C-95B5DC95E2FC}"/>
              </a:ext>
            </a:extLst>
          </p:cNvPr>
          <p:cNvSpPr>
            <a:spLocks noGrp="1"/>
          </p:cNvSpPr>
          <p:nvPr>
            <p:ph type="body" sz="quarter" idx="22"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19583BF-2BD2-1245-B16F-FBA76855B1E3}"/>
              </a:ext>
            </a:extLst>
          </p:cNvPr>
          <p:cNvSpPr>
            <a:spLocks noGrp="1"/>
          </p:cNvSpPr>
          <p:nvPr>
            <p:ph type="ftr" sz="quarter" idx="2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033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76" userDrawn="1">
          <p15:clr>
            <a:srgbClr val="A4A3A4"/>
          </p15:clr>
        </p15:guide>
        <p15:guide id="2" orient="horz" pos="81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Hori w/Sub">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8CD0BCAA-04D6-4C45-9B36-B18CA9A00B97}"/>
              </a:ext>
            </a:extLst>
          </p:cNvPr>
          <p:cNvSpPr>
            <a:spLocks noGrp="1"/>
          </p:cNvSpPr>
          <p:nvPr>
            <p:ph type="body" sz="quarter" idx="16" hasCustomPrompt="1"/>
          </p:nvPr>
        </p:nvSpPr>
        <p:spPr>
          <a:xfrm>
            <a:off x="799905" y="1371600"/>
            <a:ext cx="10591995"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0" name="Text Placeholder 5">
            <a:extLst>
              <a:ext uri="{FF2B5EF4-FFF2-40B4-BE49-F238E27FC236}">
                <a16:creationId xmlns:a16="http://schemas.microsoft.com/office/drawing/2014/main" id="{477FCCFF-4B45-4E65-8C04-CF88296CF2A2}"/>
              </a:ext>
            </a:extLst>
          </p:cNvPr>
          <p:cNvSpPr>
            <a:spLocks noGrp="1"/>
          </p:cNvSpPr>
          <p:nvPr>
            <p:ph type="body" sz="quarter" idx="18" hasCustomPrompt="1"/>
          </p:nvPr>
        </p:nvSpPr>
        <p:spPr>
          <a:xfrm>
            <a:off x="799905" y="3749040"/>
            <a:ext cx="10591995"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3" name="Title Placeholder 1">
            <a:extLst>
              <a:ext uri="{FF2B5EF4-FFF2-40B4-BE49-F238E27FC236}">
                <a16:creationId xmlns:a16="http://schemas.microsoft.com/office/drawing/2014/main" id="{C2843669-F897-CB4E-8D91-CFDD9DF04C52}"/>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4" name="Text Placeholder 4">
            <a:extLst>
              <a:ext uri="{FF2B5EF4-FFF2-40B4-BE49-F238E27FC236}">
                <a16:creationId xmlns:a16="http://schemas.microsoft.com/office/drawing/2014/main" id="{15711337-3F59-7F45-A21C-A6A896472C65}"/>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Content Placeholder 14">
            <a:extLst>
              <a:ext uri="{FF2B5EF4-FFF2-40B4-BE49-F238E27FC236}">
                <a16:creationId xmlns:a16="http://schemas.microsoft.com/office/drawing/2014/main" id="{A17290DB-C33C-7346-B3F3-C58E93FB7A74}"/>
              </a:ext>
            </a:extLst>
          </p:cNvPr>
          <p:cNvSpPr>
            <a:spLocks noGrp="1"/>
          </p:cNvSpPr>
          <p:nvPr>
            <p:ph sz="quarter" idx="21"/>
          </p:nvPr>
        </p:nvSpPr>
        <p:spPr>
          <a:xfrm>
            <a:off x="799905" y="1752600"/>
            <a:ext cx="10591995"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a:extLst>
              <a:ext uri="{FF2B5EF4-FFF2-40B4-BE49-F238E27FC236}">
                <a16:creationId xmlns:a16="http://schemas.microsoft.com/office/drawing/2014/main" id="{85E5E503-2A99-B341-AA93-3CCE7FB7510B}"/>
              </a:ext>
            </a:extLst>
          </p:cNvPr>
          <p:cNvSpPr>
            <a:spLocks noGrp="1"/>
          </p:cNvSpPr>
          <p:nvPr>
            <p:ph sz="quarter" idx="22"/>
          </p:nvPr>
        </p:nvSpPr>
        <p:spPr>
          <a:xfrm>
            <a:off x="799905" y="4152900"/>
            <a:ext cx="10591995" cy="169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F2206B4A-5969-6141-889D-A0F85C8EEAAC}"/>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6588266E-212B-7343-822B-67CCA3BE8A26}"/>
              </a:ext>
            </a:extLst>
          </p:cNvPr>
          <p:cNvSpPr>
            <a:spLocks noGrp="1"/>
          </p:cNvSpPr>
          <p:nvPr>
            <p:ph type="ftr" sz="quarter" idx="2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9466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616" userDrawn="1">
          <p15:clr>
            <a:srgbClr val="A4A3A4"/>
          </p15:clr>
        </p15:guide>
        <p15:guide id="4" orient="horz" pos="81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305826E8-2D9A-6941-9BFF-5B137C84197A}"/>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E041BCE9-9027-7249-8B74-ACAEA922931A}"/>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5" name="Content Placeholder 14">
            <a:extLst>
              <a:ext uri="{FF2B5EF4-FFF2-40B4-BE49-F238E27FC236}">
                <a16:creationId xmlns:a16="http://schemas.microsoft.com/office/drawing/2014/main" id="{6D1679B6-DAFB-ED4C-91BA-B2E80FBF496C}"/>
              </a:ext>
            </a:extLst>
          </p:cNvPr>
          <p:cNvSpPr>
            <a:spLocks noGrp="1"/>
          </p:cNvSpPr>
          <p:nvPr>
            <p:ph sz="quarter" idx="24"/>
          </p:nvPr>
        </p:nvSpPr>
        <p:spPr>
          <a:xfrm>
            <a:off x="4489743" y="1372124"/>
            <a:ext cx="3217430"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14">
            <a:extLst>
              <a:ext uri="{FF2B5EF4-FFF2-40B4-BE49-F238E27FC236}">
                <a16:creationId xmlns:a16="http://schemas.microsoft.com/office/drawing/2014/main" id="{29C02B89-88AC-C740-941B-4F57156B6F18}"/>
              </a:ext>
            </a:extLst>
          </p:cNvPr>
          <p:cNvSpPr>
            <a:spLocks noGrp="1"/>
          </p:cNvSpPr>
          <p:nvPr>
            <p:ph sz="quarter" idx="25"/>
          </p:nvPr>
        </p:nvSpPr>
        <p:spPr>
          <a:xfrm>
            <a:off x="800099" y="1372124"/>
            <a:ext cx="3257298"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14">
            <a:extLst>
              <a:ext uri="{FF2B5EF4-FFF2-40B4-BE49-F238E27FC236}">
                <a16:creationId xmlns:a16="http://schemas.microsoft.com/office/drawing/2014/main" id="{225FC26E-EC81-2741-AC7B-FE00A2A0BD2D}"/>
              </a:ext>
            </a:extLst>
          </p:cNvPr>
          <p:cNvSpPr>
            <a:spLocks noGrp="1"/>
          </p:cNvSpPr>
          <p:nvPr>
            <p:ph sz="quarter" idx="26"/>
          </p:nvPr>
        </p:nvSpPr>
        <p:spPr>
          <a:xfrm>
            <a:off x="8139519" y="1372124"/>
            <a:ext cx="3252381"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BA59A641-9DC4-0049-BF9A-3295FC0EE99F}"/>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8AF0E369-8328-6945-867F-A10AEC6A35BC}"/>
              </a:ext>
            </a:extLst>
          </p:cNvPr>
          <p:cNvSpPr>
            <a:spLocks noGrp="1"/>
          </p:cNvSpPr>
          <p:nvPr>
            <p:ph type="ftr" sz="quarter" idx="27"/>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41020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44" userDrawn="1">
          <p15:clr>
            <a:srgbClr val="A4A3A4"/>
          </p15:clr>
        </p15:guide>
        <p15:guide id="2" pos="2832" userDrawn="1">
          <p15:clr>
            <a:srgbClr val="A4A3A4"/>
          </p15:clr>
        </p15:guide>
        <p15:guide id="3" pos="4848" userDrawn="1">
          <p15:clr>
            <a:srgbClr val="A4A3A4"/>
          </p15:clr>
        </p15:guide>
        <p15:guide id="4" pos="5136" userDrawn="1">
          <p15:clr>
            <a:srgbClr val="A4A3A4"/>
          </p15:clr>
        </p15:guide>
        <p15:guide id="5" orient="horz" pos="81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Vertical w/Sub">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0DB89D01-F2DC-4D92-B7AD-9F6D438E0B56}"/>
              </a:ext>
            </a:extLst>
          </p:cNvPr>
          <p:cNvSpPr>
            <a:spLocks noGrp="1"/>
          </p:cNvSpPr>
          <p:nvPr>
            <p:ph type="body" sz="quarter" idx="15" hasCustomPrompt="1"/>
          </p:nvPr>
        </p:nvSpPr>
        <p:spPr>
          <a:xfrm>
            <a:off x="800099" y="1373980"/>
            <a:ext cx="3257297"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4" name="Text Placeholder 9">
            <a:extLst>
              <a:ext uri="{FF2B5EF4-FFF2-40B4-BE49-F238E27FC236}">
                <a16:creationId xmlns:a16="http://schemas.microsoft.com/office/drawing/2014/main" id="{71B429D7-C775-4173-B500-DBBA005BA8E5}"/>
              </a:ext>
            </a:extLst>
          </p:cNvPr>
          <p:cNvSpPr>
            <a:spLocks noGrp="1"/>
          </p:cNvSpPr>
          <p:nvPr>
            <p:ph type="body" sz="quarter" idx="17" hasCustomPrompt="1"/>
          </p:nvPr>
        </p:nvSpPr>
        <p:spPr>
          <a:xfrm>
            <a:off x="4495800" y="1373980"/>
            <a:ext cx="3211374"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5" name="Text Placeholder 9">
            <a:extLst>
              <a:ext uri="{FF2B5EF4-FFF2-40B4-BE49-F238E27FC236}">
                <a16:creationId xmlns:a16="http://schemas.microsoft.com/office/drawing/2014/main" id="{C0BC72E6-A0EA-48B1-A3F9-32CDB9AD93F7}"/>
              </a:ext>
            </a:extLst>
          </p:cNvPr>
          <p:cNvSpPr>
            <a:spLocks noGrp="1"/>
          </p:cNvSpPr>
          <p:nvPr>
            <p:ph type="body" sz="quarter" idx="22" hasCustomPrompt="1"/>
          </p:nvPr>
        </p:nvSpPr>
        <p:spPr>
          <a:xfrm>
            <a:off x="8139519" y="1373980"/>
            <a:ext cx="3252381"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6" name="Title Placeholder 1">
            <a:extLst>
              <a:ext uri="{FF2B5EF4-FFF2-40B4-BE49-F238E27FC236}">
                <a16:creationId xmlns:a16="http://schemas.microsoft.com/office/drawing/2014/main" id="{2DBD1FA7-BF9A-394A-957E-27FD57E60CDB}"/>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AFABE41B-655D-3243-A77F-F63890D155CE}"/>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8" name="Content Placeholder 14">
            <a:extLst>
              <a:ext uri="{FF2B5EF4-FFF2-40B4-BE49-F238E27FC236}">
                <a16:creationId xmlns:a16="http://schemas.microsoft.com/office/drawing/2014/main" id="{B0F7B0D2-4CD2-1C42-8534-93305A75529D}"/>
              </a:ext>
            </a:extLst>
          </p:cNvPr>
          <p:cNvSpPr>
            <a:spLocks noGrp="1"/>
          </p:cNvSpPr>
          <p:nvPr>
            <p:ph sz="quarter" idx="24"/>
          </p:nvPr>
        </p:nvSpPr>
        <p:spPr>
          <a:xfrm>
            <a:off x="4489743" y="1943100"/>
            <a:ext cx="3217430" cy="3954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3F563AD6-ED81-C542-A807-2F2A0EA60D19}"/>
              </a:ext>
            </a:extLst>
          </p:cNvPr>
          <p:cNvSpPr>
            <a:spLocks noGrp="1"/>
          </p:cNvSpPr>
          <p:nvPr>
            <p:ph sz="quarter" idx="26"/>
          </p:nvPr>
        </p:nvSpPr>
        <p:spPr>
          <a:xfrm>
            <a:off x="800099" y="1943100"/>
            <a:ext cx="3257298" cy="3954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4">
            <a:extLst>
              <a:ext uri="{FF2B5EF4-FFF2-40B4-BE49-F238E27FC236}">
                <a16:creationId xmlns:a16="http://schemas.microsoft.com/office/drawing/2014/main" id="{09B52948-E898-5C48-A1C3-5E8962E2ECFB}"/>
              </a:ext>
            </a:extLst>
          </p:cNvPr>
          <p:cNvSpPr>
            <a:spLocks noGrp="1"/>
          </p:cNvSpPr>
          <p:nvPr>
            <p:ph sz="quarter" idx="27"/>
          </p:nvPr>
        </p:nvSpPr>
        <p:spPr>
          <a:xfrm>
            <a:off x="8139519" y="1943100"/>
            <a:ext cx="3252381" cy="3954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351A52FD-058B-074B-A659-B91763FE508C}"/>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305BA3E7-E74A-944D-AC76-AA08DC6F7198}"/>
              </a:ext>
            </a:extLst>
          </p:cNvPr>
          <p:cNvSpPr>
            <a:spLocks noGrp="1"/>
          </p:cNvSpPr>
          <p:nvPr>
            <p:ph type="ftr" sz="quarter" idx="28"/>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3464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userDrawn="1">
          <p15:clr>
            <a:srgbClr val="A4A3A4"/>
          </p15:clr>
        </p15:guide>
        <p15:guide id="2" pos="2544" userDrawn="1">
          <p15:clr>
            <a:srgbClr val="A4A3A4"/>
          </p15:clr>
        </p15:guide>
        <p15:guide id="3" pos="2832" userDrawn="1">
          <p15:clr>
            <a:srgbClr val="A4A3A4"/>
          </p15:clr>
        </p15:guide>
        <p15:guide id="4" pos="4848" userDrawn="1">
          <p15:clr>
            <a:srgbClr val="A4A3A4"/>
          </p15:clr>
        </p15:guide>
        <p15:guide id="5" pos="5136" userDrawn="1">
          <p15:clr>
            <a:srgbClr val="A4A3A4"/>
          </p15:clr>
        </p15:guide>
        <p15:guide id="6" orient="horz" pos="81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Hori Top/Vert Bottom">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188FA624-ABE0-8842-BAC9-94880B30EBFC}"/>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4" name="Text Placeholder 4">
            <a:extLst>
              <a:ext uri="{FF2B5EF4-FFF2-40B4-BE49-F238E27FC236}">
                <a16:creationId xmlns:a16="http://schemas.microsoft.com/office/drawing/2014/main" id="{7D62AF5A-D264-4644-A5AC-0C3FC1BC1EE0}"/>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Content Placeholder 14">
            <a:extLst>
              <a:ext uri="{FF2B5EF4-FFF2-40B4-BE49-F238E27FC236}">
                <a16:creationId xmlns:a16="http://schemas.microsoft.com/office/drawing/2014/main" id="{E6ACE72C-8D6C-8949-96A6-42B5ECF137A8}"/>
              </a:ext>
            </a:extLst>
          </p:cNvPr>
          <p:cNvSpPr>
            <a:spLocks noGrp="1"/>
          </p:cNvSpPr>
          <p:nvPr>
            <p:ph sz="quarter" idx="25"/>
          </p:nvPr>
        </p:nvSpPr>
        <p:spPr>
          <a:xfrm>
            <a:off x="800099" y="1372124"/>
            <a:ext cx="10591800" cy="2072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FE5A5502-CA31-0F4C-80A3-58F35825A8AB}"/>
              </a:ext>
            </a:extLst>
          </p:cNvPr>
          <p:cNvSpPr>
            <a:spLocks noGrp="1"/>
          </p:cNvSpPr>
          <p:nvPr>
            <p:ph sz="quarter" idx="33"/>
          </p:nvPr>
        </p:nvSpPr>
        <p:spPr>
          <a:xfrm>
            <a:off x="6364224" y="3733800"/>
            <a:ext cx="5027674" cy="221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a:extLst>
              <a:ext uri="{FF2B5EF4-FFF2-40B4-BE49-F238E27FC236}">
                <a16:creationId xmlns:a16="http://schemas.microsoft.com/office/drawing/2014/main" id="{05C0A8AD-0FB6-4241-B28B-65C0A0A676CF}"/>
              </a:ext>
            </a:extLst>
          </p:cNvPr>
          <p:cNvSpPr>
            <a:spLocks noGrp="1"/>
          </p:cNvSpPr>
          <p:nvPr>
            <p:ph sz="quarter" idx="34"/>
          </p:nvPr>
        </p:nvSpPr>
        <p:spPr>
          <a:xfrm>
            <a:off x="800103" y="3733800"/>
            <a:ext cx="5027674" cy="221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26948D69-8415-7E47-B8B2-1BB6F0A41D1E}"/>
              </a:ext>
            </a:extLst>
          </p:cNvPr>
          <p:cNvSpPr>
            <a:spLocks noGrp="1"/>
          </p:cNvSpPr>
          <p:nvPr>
            <p:ph type="body" sz="quarter" idx="20"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832AEE96-301F-394B-81BF-57636895C603}"/>
              </a:ext>
            </a:extLst>
          </p:cNvPr>
          <p:cNvSpPr>
            <a:spLocks noGrp="1"/>
          </p:cNvSpPr>
          <p:nvPr>
            <p:ph type="ftr" sz="quarter" idx="35"/>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98077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orient="horz" pos="81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Hori Top/Vertical Bottom w/Sub">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8CD0BCAA-04D6-4C45-9B36-B18CA9A00B97}"/>
              </a:ext>
            </a:extLst>
          </p:cNvPr>
          <p:cNvSpPr>
            <a:spLocks noGrp="1"/>
          </p:cNvSpPr>
          <p:nvPr>
            <p:ph type="body" sz="quarter" idx="16" hasCustomPrompt="1"/>
          </p:nvPr>
        </p:nvSpPr>
        <p:spPr>
          <a:xfrm>
            <a:off x="800099" y="1371600"/>
            <a:ext cx="10591801" cy="252000"/>
          </a:xfrm>
        </p:spPr>
        <p:txBody>
          <a:bodyPr/>
          <a:lstStyle>
            <a:lvl1pPr marL="0" indent="0">
              <a:buNone/>
              <a:defRPr sz="2000" b="1" i="0" cap="none" baseline="0">
                <a:solidFill>
                  <a:schemeClr val="tx2"/>
                </a:solidFill>
                <a:latin typeface="+mn-lt"/>
              </a:defRPr>
            </a:lvl1pPr>
          </a:lstStyle>
          <a:p>
            <a:r>
              <a:rPr lang="en-GB" dirty="0"/>
              <a:t>Subhead</a:t>
            </a:r>
          </a:p>
        </p:txBody>
      </p:sp>
      <p:sp>
        <p:nvSpPr>
          <p:cNvPr id="10" name="Text Placeholder 5">
            <a:extLst>
              <a:ext uri="{FF2B5EF4-FFF2-40B4-BE49-F238E27FC236}">
                <a16:creationId xmlns:a16="http://schemas.microsoft.com/office/drawing/2014/main" id="{477FCCFF-4B45-4E65-8C04-CF88296CF2A2}"/>
              </a:ext>
            </a:extLst>
          </p:cNvPr>
          <p:cNvSpPr>
            <a:spLocks noGrp="1"/>
          </p:cNvSpPr>
          <p:nvPr>
            <p:ph type="body" sz="quarter" idx="18" hasCustomPrompt="1"/>
          </p:nvPr>
        </p:nvSpPr>
        <p:spPr>
          <a:xfrm>
            <a:off x="800099" y="3749040"/>
            <a:ext cx="5052061" cy="252000"/>
          </a:xfrm>
        </p:spPr>
        <p:txBody>
          <a:bodyPr/>
          <a:lstStyle>
            <a:lvl1pPr marL="0" indent="0">
              <a:buNone/>
              <a:defRPr sz="2000" b="1" i="0" cap="none" baseline="0">
                <a:solidFill>
                  <a:schemeClr val="tx2"/>
                </a:solidFill>
                <a:latin typeface="+mn-lt"/>
              </a:defRPr>
            </a:lvl1pPr>
          </a:lstStyle>
          <a:p>
            <a:r>
              <a:rPr lang="en-GB" dirty="0"/>
              <a:t>Subhead</a:t>
            </a:r>
          </a:p>
        </p:txBody>
      </p:sp>
      <p:sp>
        <p:nvSpPr>
          <p:cNvPr id="19" name="Text Placeholder 5">
            <a:extLst>
              <a:ext uri="{FF2B5EF4-FFF2-40B4-BE49-F238E27FC236}">
                <a16:creationId xmlns:a16="http://schemas.microsoft.com/office/drawing/2014/main" id="{4267F383-4FFF-49AE-923B-91338D61D4C8}"/>
              </a:ext>
            </a:extLst>
          </p:cNvPr>
          <p:cNvSpPr>
            <a:spLocks noGrp="1"/>
          </p:cNvSpPr>
          <p:nvPr>
            <p:ph type="body" sz="quarter" idx="20" hasCustomPrompt="1"/>
          </p:nvPr>
        </p:nvSpPr>
        <p:spPr>
          <a:xfrm>
            <a:off x="6364225" y="3749040"/>
            <a:ext cx="5027676" cy="252000"/>
          </a:xfrm>
        </p:spPr>
        <p:txBody>
          <a:bodyPr/>
          <a:lstStyle>
            <a:lvl1pPr marL="0" indent="0">
              <a:buNone/>
              <a:defRPr sz="2000" b="1" i="0" cap="none" baseline="0">
                <a:solidFill>
                  <a:schemeClr val="tx2"/>
                </a:solidFill>
                <a:latin typeface="+mn-lt"/>
              </a:defRPr>
            </a:lvl1pPr>
          </a:lstStyle>
          <a:p>
            <a:r>
              <a:rPr lang="en-GB" dirty="0"/>
              <a:t>Subhead</a:t>
            </a:r>
          </a:p>
        </p:txBody>
      </p:sp>
      <p:sp>
        <p:nvSpPr>
          <p:cNvPr id="31" name="Title Placeholder 1">
            <a:extLst>
              <a:ext uri="{FF2B5EF4-FFF2-40B4-BE49-F238E27FC236}">
                <a16:creationId xmlns:a16="http://schemas.microsoft.com/office/drawing/2014/main" id="{399D89D3-6A6D-B74F-AA81-4E2264B0D55B}"/>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32" name="Text Placeholder 4">
            <a:extLst>
              <a:ext uri="{FF2B5EF4-FFF2-40B4-BE49-F238E27FC236}">
                <a16:creationId xmlns:a16="http://schemas.microsoft.com/office/drawing/2014/main" id="{0597AC30-ADD7-8841-A352-A111A35F557A}"/>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33" name="Content Placeholder 14">
            <a:extLst>
              <a:ext uri="{FF2B5EF4-FFF2-40B4-BE49-F238E27FC236}">
                <a16:creationId xmlns:a16="http://schemas.microsoft.com/office/drawing/2014/main" id="{F1E779B9-1A02-894C-A53F-971FE17FBF82}"/>
              </a:ext>
            </a:extLst>
          </p:cNvPr>
          <p:cNvSpPr>
            <a:spLocks noGrp="1"/>
          </p:cNvSpPr>
          <p:nvPr>
            <p:ph sz="quarter" idx="25"/>
          </p:nvPr>
        </p:nvSpPr>
        <p:spPr>
          <a:xfrm>
            <a:off x="800099" y="1752600"/>
            <a:ext cx="10591800" cy="169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14">
            <a:extLst>
              <a:ext uri="{FF2B5EF4-FFF2-40B4-BE49-F238E27FC236}">
                <a16:creationId xmlns:a16="http://schemas.microsoft.com/office/drawing/2014/main" id="{3097D7F9-CB6E-CA42-9B7A-422B13570372}"/>
              </a:ext>
            </a:extLst>
          </p:cNvPr>
          <p:cNvSpPr>
            <a:spLocks noGrp="1"/>
          </p:cNvSpPr>
          <p:nvPr>
            <p:ph sz="quarter" idx="33"/>
          </p:nvPr>
        </p:nvSpPr>
        <p:spPr>
          <a:xfrm>
            <a:off x="6364224" y="4114800"/>
            <a:ext cx="5027674" cy="1837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14">
            <a:extLst>
              <a:ext uri="{FF2B5EF4-FFF2-40B4-BE49-F238E27FC236}">
                <a16:creationId xmlns:a16="http://schemas.microsoft.com/office/drawing/2014/main" id="{1FC93230-BDFB-BC4E-A825-64310D06A28C}"/>
              </a:ext>
            </a:extLst>
          </p:cNvPr>
          <p:cNvSpPr>
            <a:spLocks noGrp="1"/>
          </p:cNvSpPr>
          <p:nvPr>
            <p:ph sz="quarter" idx="34"/>
          </p:nvPr>
        </p:nvSpPr>
        <p:spPr>
          <a:xfrm>
            <a:off x="800103" y="4114800"/>
            <a:ext cx="5027674" cy="1837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620DFDE3-57A8-D54E-A881-6686C951C157}"/>
              </a:ext>
            </a:extLst>
          </p:cNvPr>
          <p:cNvSpPr>
            <a:spLocks noGrp="1"/>
          </p:cNvSpPr>
          <p:nvPr>
            <p:ph type="body" sz="quarter" idx="35"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9452E03-B01F-7C4F-A49C-CE6FF6DC8EF8}"/>
              </a:ext>
            </a:extLst>
          </p:cNvPr>
          <p:cNvSpPr>
            <a:spLocks noGrp="1"/>
          </p:cNvSpPr>
          <p:nvPr>
            <p:ph type="ftr" sz="quarter" idx="36"/>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66785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974F2930-18BE-AD4B-80FC-F7C748B54D97}"/>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1" name="Text Placeholder 4">
            <a:extLst>
              <a:ext uri="{FF2B5EF4-FFF2-40B4-BE49-F238E27FC236}">
                <a16:creationId xmlns:a16="http://schemas.microsoft.com/office/drawing/2014/main" id="{B04330F6-426F-EF44-8267-7304E45B7544}"/>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2" name="Content Placeholder 14">
            <a:extLst>
              <a:ext uri="{FF2B5EF4-FFF2-40B4-BE49-F238E27FC236}">
                <a16:creationId xmlns:a16="http://schemas.microsoft.com/office/drawing/2014/main" id="{E3643D44-DB5F-A341-A193-1805676C0A18}"/>
              </a:ext>
            </a:extLst>
          </p:cNvPr>
          <p:cNvSpPr>
            <a:spLocks noGrp="1"/>
          </p:cNvSpPr>
          <p:nvPr>
            <p:ph sz="quarter" idx="25"/>
          </p:nvPr>
        </p:nvSpPr>
        <p:spPr>
          <a:xfrm>
            <a:off x="800099" y="3733800"/>
            <a:ext cx="10591800" cy="2072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14">
            <a:extLst>
              <a:ext uri="{FF2B5EF4-FFF2-40B4-BE49-F238E27FC236}">
                <a16:creationId xmlns:a16="http://schemas.microsoft.com/office/drawing/2014/main" id="{DD26C770-AC43-D146-8931-8F33E503FB09}"/>
              </a:ext>
            </a:extLst>
          </p:cNvPr>
          <p:cNvSpPr>
            <a:spLocks noGrp="1"/>
          </p:cNvSpPr>
          <p:nvPr>
            <p:ph sz="quarter" idx="33"/>
          </p:nvPr>
        </p:nvSpPr>
        <p:spPr>
          <a:xfrm>
            <a:off x="6364224" y="1372125"/>
            <a:ext cx="5027674"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4">
            <a:extLst>
              <a:ext uri="{FF2B5EF4-FFF2-40B4-BE49-F238E27FC236}">
                <a16:creationId xmlns:a16="http://schemas.microsoft.com/office/drawing/2014/main" id="{F9076425-9F39-F44F-BA81-F2B85C36DC8E}"/>
              </a:ext>
            </a:extLst>
          </p:cNvPr>
          <p:cNvSpPr>
            <a:spLocks noGrp="1"/>
          </p:cNvSpPr>
          <p:nvPr>
            <p:ph sz="quarter" idx="34"/>
          </p:nvPr>
        </p:nvSpPr>
        <p:spPr>
          <a:xfrm>
            <a:off x="800103" y="1368725"/>
            <a:ext cx="5027674"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ACA134A7-3231-CF4C-A81C-83D3EE3C0ECD}"/>
              </a:ext>
            </a:extLst>
          </p:cNvPr>
          <p:cNvSpPr>
            <a:spLocks noGrp="1"/>
          </p:cNvSpPr>
          <p:nvPr>
            <p:ph type="body" sz="quarter" idx="20"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82FCF99-84A9-1C4C-87F5-ED68CFC6092A}"/>
              </a:ext>
            </a:extLst>
          </p:cNvPr>
          <p:cNvSpPr>
            <a:spLocks noGrp="1"/>
          </p:cNvSpPr>
          <p:nvPr>
            <p:ph type="ftr" sz="quarter" idx="35"/>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1999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A4A3A4"/>
          </p15:clr>
        </p15:guide>
        <p15:guide id="2" orient="horz" pos="81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w/Sub">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9EF87F3-0B05-4752-83D3-0AC0A0128C0A}"/>
              </a:ext>
            </a:extLst>
          </p:cNvPr>
          <p:cNvSpPr>
            <a:spLocks noGrp="1"/>
          </p:cNvSpPr>
          <p:nvPr>
            <p:ph type="body" sz="quarter" idx="16" hasCustomPrompt="1"/>
          </p:nvPr>
        </p:nvSpPr>
        <p:spPr>
          <a:xfrm>
            <a:off x="800099" y="1371600"/>
            <a:ext cx="5052061"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0" name="Text Placeholder 4">
            <a:extLst>
              <a:ext uri="{FF2B5EF4-FFF2-40B4-BE49-F238E27FC236}">
                <a16:creationId xmlns:a16="http://schemas.microsoft.com/office/drawing/2014/main" id="{46E139D9-E952-4DD6-B5BE-30850254B107}"/>
              </a:ext>
            </a:extLst>
          </p:cNvPr>
          <p:cNvSpPr>
            <a:spLocks noGrp="1"/>
          </p:cNvSpPr>
          <p:nvPr>
            <p:ph type="body" sz="quarter" idx="24" hasCustomPrompt="1"/>
          </p:nvPr>
        </p:nvSpPr>
        <p:spPr>
          <a:xfrm>
            <a:off x="6337395" y="1371600"/>
            <a:ext cx="5054505"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1" name="Text Placeholder 4">
            <a:extLst>
              <a:ext uri="{FF2B5EF4-FFF2-40B4-BE49-F238E27FC236}">
                <a16:creationId xmlns:a16="http://schemas.microsoft.com/office/drawing/2014/main" id="{962FCAD2-8D36-43CE-8619-27FFE9ADB621}"/>
              </a:ext>
            </a:extLst>
          </p:cNvPr>
          <p:cNvSpPr>
            <a:spLocks noGrp="1"/>
          </p:cNvSpPr>
          <p:nvPr>
            <p:ph type="body" sz="quarter" idx="25" hasCustomPrompt="1"/>
          </p:nvPr>
        </p:nvSpPr>
        <p:spPr>
          <a:xfrm>
            <a:off x="800099" y="3751294"/>
            <a:ext cx="10591801"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3" name="Content Placeholder 14">
            <a:extLst>
              <a:ext uri="{FF2B5EF4-FFF2-40B4-BE49-F238E27FC236}">
                <a16:creationId xmlns:a16="http://schemas.microsoft.com/office/drawing/2014/main" id="{0F6804A1-66D8-024F-AD41-E66B516D86E7}"/>
              </a:ext>
            </a:extLst>
          </p:cNvPr>
          <p:cNvSpPr>
            <a:spLocks noGrp="1"/>
          </p:cNvSpPr>
          <p:nvPr>
            <p:ph sz="quarter" idx="27"/>
          </p:nvPr>
        </p:nvSpPr>
        <p:spPr>
          <a:xfrm>
            <a:off x="800099" y="4114800"/>
            <a:ext cx="10591800" cy="16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4">
            <a:extLst>
              <a:ext uri="{FF2B5EF4-FFF2-40B4-BE49-F238E27FC236}">
                <a16:creationId xmlns:a16="http://schemas.microsoft.com/office/drawing/2014/main" id="{8685A446-6958-374F-AD8E-7C6B23F62EE9}"/>
              </a:ext>
            </a:extLst>
          </p:cNvPr>
          <p:cNvSpPr>
            <a:spLocks noGrp="1"/>
          </p:cNvSpPr>
          <p:nvPr>
            <p:ph sz="quarter" idx="33"/>
          </p:nvPr>
        </p:nvSpPr>
        <p:spPr>
          <a:xfrm>
            <a:off x="6364224" y="1756000"/>
            <a:ext cx="5027674" cy="167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14">
            <a:extLst>
              <a:ext uri="{FF2B5EF4-FFF2-40B4-BE49-F238E27FC236}">
                <a16:creationId xmlns:a16="http://schemas.microsoft.com/office/drawing/2014/main" id="{9DAE6CB3-9154-D248-AC59-5826E0C86DFE}"/>
              </a:ext>
            </a:extLst>
          </p:cNvPr>
          <p:cNvSpPr>
            <a:spLocks noGrp="1"/>
          </p:cNvSpPr>
          <p:nvPr>
            <p:ph sz="quarter" idx="34"/>
          </p:nvPr>
        </p:nvSpPr>
        <p:spPr>
          <a:xfrm>
            <a:off x="800103" y="1752600"/>
            <a:ext cx="5027674" cy="167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a:extLst>
              <a:ext uri="{FF2B5EF4-FFF2-40B4-BE49-F238E27FC236}">
                <a16:creationId xmlns:a16="http://schemas.microsoft.com/office/drawing/2014/main" id="{BE0D2FBC-83BE-BA41-8CC9-A329A372731D}"/>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7" name="Text Placeholder 4">
            <a:extLst>
              <a:ext uri="{FF2B5EF4-FFF2-40B4-BE49-F238E27FC236}">
                <a16:creationId xmlns:a16="http://schemas.microsoft.com/office/drawing/2014/main" id="{C870D5A6-B152-4943-B7B8-3C9003ABC86B}"/>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Text Placeholder 7">
            <a:extLst>
              <a:ext uri="{FF2B5EF4-FFF2-40B4-BE49-F238E27FC236}">
                <a16:creationId xmlns:a16="http://schemas.microsoft.com/office/drawing/2014/main" id="{6517734C-0E07-4349-924B-9B7B5E6117B4}"/>
              </a:ext>
            </a:extLst>
          </p:cNvPr>
          <p:cNvSpPr>
            <a:spLocks noGrp="1"/>
          </p:cNvSpPr>
          <p:nvPr>
            <p:ph type="body" sz="quarter" idx="20"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7134E7BF-BAD2-4648-8A0A-00095A096088}"/>
              </a:ext>
            </a:extLst>
          </p:cNvPr>
          <p:cNvSpPr>
            <a:spLocks noGrp="1"/>
          </p:cNvSpPr>
          <p:nvPr>
            <p:ph type="ftr" sz="quarter" idx="35"/>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6329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A5A24E-394C-4AA0-9F0D-42E93FB9917B}"/>
              </a:ext>
            </a:extLst>
          </p:cNvPr>
          <p:cNvSpPr/>
          <p:nvPr userDrawn="1"/>
        </p:nvSpPr>
        <p:spPr>
          <a:xfrm>
            <a:off x="0" y="6241312"/>
            <a:ext cx="12188952" cy="616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7" name="Picture Placeholder 3">
            <a:extLst>
              <a:ext uri="{FF2B5EF4-FFF2-40B4-BE49-F238E27FC236}">
                <a16:creationId xmlns:a16="http://schemas.microsoft.com/office/drawing/2014/main" id="{6ADFCE8F-69B8-4E38-A4F9-8E1F099DAB29}"/>
              </a:ext>
            </a:extLst>
          </p:cNvPr>
          <p:cNvSpPr>
            <a:spLocks noGrp="1"/>
          </p:cNvSpPr>
          <p:nvPr>
            <p:ph type="pic" sz="quarter" idx="15" hasCustomPrompt="1"/>
          </p:nvPr>
        </p:nvSpPr>
        <p:spPr>
          <a:xfrm>
            <a:off x="0" y="1371600"/>
            <a:ext cx="12192000" cy="4681538"/>
          </a:xfrm>
        </p:spPr>
        <p:txBody>
          <a:bodyPr/>
          <a:lstStyle>
            <a:lvl1pPr marL="0" indent="0">
              <a:buNone/>
              <a:defRPr sz="1600"/>
            </a:lvl1pPr>
          </a:lstStyle>
          <a:p>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4" name="Text Placeholder 13"/>
          <p:cNvSpPr>
            <a:spLocks noGrp="1"/>
          </p:cNvSpPr>
          <p:nvPr>
            <p:ph type="body" sz="quarter" idx="14" hasCustomPrompt="1"/>
          </p:nvPr>
        </p:nvSpPr>
        <p:spPr>
          <a:xfrm>
            <a:off x="1525" y="4614431"/>
            <a:ext cx="6094475" cy="1101589"/>
          </a:xfrm>
          <a:solidFill>
            <a:srgbClr val="054C70"/>
          </a:solidFill>
        </p:spPr>
        <p:txBody>
          <a:bodyPr lIns="1005840" tIns="91440" rIns="91440" bIns="91440" anchor="ctr" anchorCtr="0">
            <a:noAutofit/>
          </a:bodyPr>
          <a:lstStyle>
            <a:lvl1pPr marL="0" indent="0">
              <a:spcBef>
                <a:spcPts val="0"/>
              </a:spcBef>
              <a:buNone/>
              <a:defRPr sz="1600">
                <a:solidFill>
                  <a:schemeClr val="bg1"/>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13" name="Text Placeholder 11">
            <a:extLst>
              <a:ext uri="{FF2B5EF4-FFF2-40B4-BE49-F238E27FC236}">
                <a16:creationId xmlns:a16="http://schemas.microsoft.com/office/drawing/2014/main" id="{E6089B23-4A21-4EF5-9398-EDA642FEDA67}"/>
              </a:ext>
            </a:extLst>
          </p:cNvPr>
          <p:cNvSpPr>
            <a:spLocks noGrp="1"/>
          </p:cNvSpPr>
          <p:nvPr>
            <p:ph type="body" sz="quarter" idx="13" hasCustomPrompt="1"/>
          </p:nvPr>
        </p:nvSpPr>
        <p:spPr>
          <a:xfrm>
            <a:off x="0" y="2473188"/>
            <a:ext cx="9192126" cy="2158969"/>
          </a:xfrm>
          <a:solidFill>
            <a:schemeClr val="bg1">
              <a:alpha val="89000"/>
            </a:schemeClr>
          </a:solidFill>
        </p:spPr>
        <p:txBody>
          <a:bodyPr lIns="1005840" tIns="731520" rIns="91440" bIns="182880" anchor="t" anchorCtr="0">
            <a:noAutofit/>
          </a:bodyPr>
          <a:lstStyle>
            <a:lvl1pPr marL="0" indent="0">
              <a:lnSpc>
                <a:spcPct val="94000"/>
              </a:lnSpc>
              <a:spcBef>
                <a:spcPts val="0"/>
              </a:spcBef>
              <a:buNone/>
              <a:defRPr sz="3600" cap="all" baseline="0">
                <a:solidFill>
                  <a:srgbClr val="054C70"/>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br>
              <a:rPr lang="en-US" dirty="0"/>
            </a:br>
            <a:r>
              <a:rPr lang="en-US" dirty="0"/>
              <a:t>2 Lines Max</a:t>
            </a:r>
          </a:p>
        </p:txBody>
      </p:sp>
      <p:sp>
        <p:nvSpPr>
          <p:cNvPr id="11" name="Text Placeholder 4">
            <a:extLst>
              <a:ext uri="{FF2B5EF4-FFF2-40B4-BE49-F238E27FC236}">
                <a16:creationId xmlns:a16="http://schemas.microsoft.com/office/drawing/2014/main" id="{F0F30CD2-CA88-4FBD-AB8A-99A636898638}"/>
              </a:ext>
            </a:extLst>
          </p:cNvPr>
          <p:cNvSpPr>
            <a:spLocks noGrp="1"/>
          </p:cNvSpPr>
          <p:nvPr>
            <p:ph type="body" sz="quarter" idx="12" hasCustomPrompt="1"/>
          </p:nvPr>
        </p:nvSpPr>
        <p:spPr>
          <a:xfrm>
            <a:off x="1018320" y="2625906"/>
            <a:ext cx="7370769" cy="533724"/>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solidFill>
                  <a:srgbClr val="054C70"/>
                </a:solidFill>
              </a:defRPr>
            </a:lvl1pPr>
          </a:lstStyle>
          <a:p>
            <a:pPr lvl="0"/>
            <a:r>
              <a:rPr lang="en-US" dirty="0"/>
              <a:t>First Line Title</a:t>
            </a:r>
          </a:p>
        </p:txBody>
      </p:sp>
      <p:pic>
        <p:nvPicPr>
          <p:cNvPr id="10" name="Picture 9">
            <a:extLst>
              <a:ext uri="{FF2B5EF4-FFF2-40B4-BE49-F238E27FC236}">
                <a16:creationId xmlns:a16="http://schemas.microsoft.com/office/drawing/2014/main" id="{9B1DB669-E404-A74B-8CAC-1D57367A05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17" y="658679"/>
            <a:ext cx="1570456" cy="372690"/>
          </a:xfrm>
          <a:prstGeom prst="rect">
            <a:avLst/>
          </a:prstGeom>
        </p:spPr>
      </p:pic>
      <p:pic>
        <p:nvPicPr>
          <p:cNvPr id="16" name="Picture 15">
            <a:extLst>
              <a:ext uri="{FF2B5EF4-FFF2-40B4-BE49-F238E27FC236}">
                <a16:creationId xmlns:a16="http://schemas.microsoft.com/office/drawing/2014/main" id="{F09EB676-4B06-6B48-A824-FEF8E23327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2" name="Footer Placeholder 1">
            <a:extLst>
              <a:ext uri="{FF2B5EF4-FFF2-40B4-BE49-F238E27FC236}">
                <a16:creationId xmlns:a16="http://schemas.microsoft.com/office/drawing/2014/main" id="{B1164F06-70EE-DD44-A142-519A8DAFE84B}"/>
              </a:ext>
            </a:extLst>
          </p:cNvPr>
          <p:cNvSpPr>
            <a:spLocks noGrp="1"/>
          </p:cNvSpPr>
          <p:nvPr>
            <p:ph type="ftr" sz="quarter" idx="16"/>
          </p:nvPr>
        </p:nvSpPr>
        <p:spPr>
          <a:xfrm>
            <a:off x="2667000" y="6678988"/>
            <a:ext cx="6858000" cy="138499"/>
          </a:xfrm>
          <a:prstGeom prst="rect">
            <a:avLst/>
          </a:prstGeom>
        </p:spPr>
        <p:txBody>
          <a:bodyPr/>
          <a:lstStyle/>
          <a:p>
            <a:r>
              <a:rPr lang="en-US" dirty="0"/>
              <a:t>FOR T. ROWE PRICE INTERNAL USE ONLY. NOT FOR FURTHER DISTRIBUTION.</a:t>
            </a:r>
          </a:p>
        </p:txBody>
      </p:sp>
    </p:spTree>
    <p:extLst>
      <p:ext uri="{BB962C8B-B14F-4D97-AF65-F5344CB8AC3E}">
        <p14:creationId xmlns:p14="http://schemas.microsoft.com/office/powerpoint/2010/main" val="9458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Horizontal">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35B1FA3-C092-004D-B75E-616387E3E977}"/>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4" name="Text Placeholder 4">
            <a:extLst>
              <a:ext uri="{FF2B5EF4-FFF2-40B4-BE49-F238E27FC236}">
                <a16:creationId xmlns:a16="http://schemas.microsoft.com/office/drawing/2014/main" id="{E6EC16B6-F6FB-8147-9DBF-7347A7E3C51C}"/>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Content Placeholder 14">
            <a:extLst>
              <a:ext uri="{FF2B5EF4-FFF2-40B4-BE49-F238E27FC236}">
                <a16:creationId xmlns:a16="http://schemas.microsoft.com/office/drawing/2014/main" id="{37BC5B1C-347F-7D43-9E11-BE991EF0AE3E}"/>
              </a:ext>
            </a:extLst>
          </p:cNvPr>
          <p:cNvSpPr>
            <a:spLocks noGrp="1"/>
          </p:cNvSpPr>
          <p:nvPr>
            <p:ph sz="quarter" idx="33"/>
          </p:nvPr>
        </p:nvSpPr>
        <p:spPr>
          <a:xfrm>
            <a:off x="6324600" y="1372125"/>
            <a:ext cx="5067298"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a:extLst>
              <a:ext uri="{FF2B5EF4-FFF2-40B4-BE49-F238E27FC236}">
                <a16:creationId xmlns:a16="http://schemas.microsoft.com/office/drawing/2014/main" id="{9160B6A3-AD67-5349-AAD3-F354B36455D9}"/>
              </a:ext>
            </a:extLst>
          </p:cNvPr>
          <p:cNvSpPr>
            <a:spLocks noGrp="1"/>
          </p:cNvSpPr>
          <p:nvPr>
            <p:ph sz="quarter" idx="34"/>
          </p:nvPr>
        </p:nvSpPr>
        <p:spPr>
          <a:xfrm>
            <a:off x="800102" y="1368725"/>
            <a:ext cx="5067297" cy="2056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14">
            <a:extLst>
              <a:ext uri="{FF2B5EF4-FFF2-40B4-BE49-F238E27FC236}">
                <a16:creationId xmlns:a16="http://schemas.microsoft.com/office/drawing/2014/main" id="{CFBDAA97-B547-C44B-A9B2-21948BAFC2E9}"/>
              </a:ext>
            </a:extLst>
          </p:cNvPr>
          <p:cNvSpPr>
            <a:spLocks noGrp="1"/>
          </p:cNvSpPr>
          <p:nvPr>
            <p:ph sz="quarter" idx="35"/>
          </p:nvPr>
        </p:nvSpPr>
        <p:spPr>
          <a:xfrm>
            <a:off x="6324600" y="3733800"/>
            <a:ext cx="5067298" cy="221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14">
            <a:extLst>
              <a:ext uri="{FF2B5EF4-FFF2-40B4-BE49-F238E27FC236}">
                <a16:creationId xmlns:a16="http://schemas.microsoft.com/office/drawing/2014/main" id="{050A2D93-FFBF-6E4C-87DF-E8F1AADA8047}"/>
              </a:ext>
            </a:extLst>
          </p:cNvPr>
          <p:cNvSpPr>
            <a:spLocks noGrp="1"/>
          </p:cNvSpPr>
          <p:nvPr>
            <p:ph sz="quarter" idx="36"/>
          </p:nvPr>
        </p:nvSpPr>
        <p:spPr>
          <a:xfrm>
            <a:off x="800102" y="3733800"/>
            <a:ext cx="5067297" cy="221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AB106BCA-7DF3-234F-9558-0988B8A3521C}"/>
              </a:ext>
            </a:extLst>
          </p:cNvPr>
          <p:cNvSpPr>
            <a:spLocks noGrp="1"/>
          </p:cNvSpPr>
          <p:nvPr>
            <p:ph type="body" sz="quarter" idx="20"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197B14A8-3EFF-E641-8B51-77982EFF85F2}"/>
              </a:ext>
            </a:extLst>
          </p:cNvPr>
          <p:cNvSpPr>
            <a:spLocks noGrp="1"/>
          </p:cNvSpPr>
          <p:nvPr>
            <p:ph type="ftr" sz="quarter" idx="37"/>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8369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pos="3696" userDrawn="1">
          <p15:clr>
            <a:srgbClr val="A4A3A4"/>
          </p15:clr>
        </p15:guide>
        <p15:guide id="3" pos="3984" userDrawn="1">
          <p15:clr>
            <a:srgbClr val="A4A3A4"/>
          </p15:clr>
        </p15:guide>
        <p15:guide id="4" orient="horz" pos="81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Horizontal w/Sub">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4FAB9-BB9B-4BC6-B9AB-6E220E162800}"/>
              </a:ext>
            </a:extLst>
          </p:cNvPr>
          <p:cNvSpPr>
            <a:spLocks noGrp="1"/>
          </p:cNvSpPr>
          <p:nvPr>
            <p:ph type="body" sz="quarter" idx="22" hasCustomPrompt="1"/>
          </p:nvPr>
        </p:nvSpPr>
        <p:spPr>
          <a:xfrm>
            <a:off x="800099" y="1371600"/>
            <a:ext cx="5051553" cy="252413"/>
          </a:xfrm>
        </p:spPr>
        <p:txBody>
          <a:bodyPr/>
          <a:lstStyle>
            <a:lvl1pPr marL="0" indent="0">
              <a:buFontTx/>
              <a:buNone/>
              <a:defRPr sz="2000" b="1" cap="none" baseline="0">
                <a:solidFill>
                  <a:schemeClr val="tx2"/>
                </a:solidFill>
                <a:latin typeface="+mn-lt"/>
              </a:defRPr>
            </a:lvl1pPr>
            <a:lvl2pPr marL="457200" indent="0">
              <a:buFontTx/>
              <a:buNone/>
              <a:defRPr sz="1400" cap="all" baseline="0">
                <a:solidFill>
                  <a:schemeClr val="tx2"/>
                </a:solidFill>
                <a:latin typeface="+mj-lt"/>
              </a:defRPr>
            </a:lvl2pPr>
            <a:lvl3pPr marL="914400" indent="0">
              <a:buFontTx/>
              <a:buNone/>
              <a:defRPr sz="1400" cap="all" baseline="0">
                <a:solidFill>
                  <a:schemeClr val="tx2"/>
                </a:solidFill>
                <a:latin typeface="+mj-lt"/>
              </a:defRPr>
            </a:lvl3pPr>
            <a:lvl4pPr marL="1371600" indent="0">
              <a:buFontTx/>
              <a:buNone/>
              <a:defRPr sz="1400" cap="all" baseline="0">
                <a:solidFill>
                  <a:schemeClr val="tx2"/>
                </a:solidFill>
                <a:latin typeface="+mj-lt"/>
              </a:defRPr>
            </a:lvl4pPr>
            <a:lvl5pPr>
              <a:buFontTx/>
              <a:buNone/>
              <a:defRPr sz="1400" cap="all" baseline="0">
                <a:solidFill>
                  <a:schemeClr val="tx2"/>
                </a:solidFill>
                <a:latin typeface="+mj-lt"/>
              </a:defRPr>
            </a:lvl5pPr>
          </a:lstStyle>
          <a:p>
            <a:pPr lvl="0"/>
            <a:r>
              <a:rPr lang="en-US" dirty="0"/>
              <a:t>Subhead</a:t>
            </a:r>
          </a:p>
        </p:txBody>
      </p:sp>
      <p:sp>
        <p:nvSpPr>
          <p:cNvPr id="20" name="Text Placeholder 3">
            <a:extLst>
              <a:ext uri="{FF2B5EF4-FFF2-40B4-BE49-F238E27FC236}">
                <a16:creationId xmlns:a16="http://schemas.microsoft.com/office/drawing/2014/main" id="{35DDF905-81A7-488B-9143-818F3AA4FCCB}"/>
              </a:ext>
            </a:extLst>
          </p:cNvPr>
          <p:cNvSpPr>
            <a:spLocks noGrp="1"/>
          </p:cNvSpPr>
          <p:nvPr>
            <p:ph type="body" sz="quarter" idx="23" hasCustomPrompt="1"/>
          </p:nvPr>
        </p:nvSpPr>
        <p:spPr>
          <a:xfrm>
            <a:off x="6337300" y="1371600"/>
            <a:ext cx="5067298" cy="252413"/>
          </a:xfrm>
        </p:spPr>
        <p:txBody>
          <a:bodyPr/>
          <a:lstStyle>
            <a:lvl1pPr marL="0" indent="0">
              <a:buFontTx/>
              <a:buNone/>
              <a:defRPr sz="2000" b="1" cap="none" baseline="0">
                <a:solidFill>
                  <a:schemeClr val="tx2"/>
                </a:solidFill>
                <a:latin typeface="+mn-lt"/>
              </a:defRPr>
            </a:lvl1pPr>
            <a:lvl2pPr marL="457200" indent="0">
              <a:buFontTx/>
              <a:buNone/>
              <a:defRPr sz="1400" cap="all" baseline="0">
                <a:solidFill>
                  <a:schemeClr val="tx2"/>
                </a:solidFill>
                <a:latin typeface="+mj-lt"/>
              </a:defRPr>
            </a:lvl2pPr>
            <a:lvl3pPr marL="914400" indent="0">
              <a:buFontTx/>
              <a:buNone/>
              <a:defRPr sz="1400" cap="all" baseline="0">
                <a:solidFill>
                  <a:schemeClr val="tx2"/>
                </a:solidFill>
                <a:latin typeface="+mj-lt"/>
              </a:defRPr>
            </a:lvl3pPr>
            <a:lvl4pPr marL="1371600" indent="0">
              <a:buFontTx/>
              <a:buNone/>
              <a:defRPr sz="1400" cap="all" baseline="0">
                <a:solidFill>
                  <a:schemeClr val="tx2"/>
                </a:solidFill>
                <a:latin typeface="+mj-lt"/>
              </a:defRPr>
            </a:lvl4pPr>
            <a:lvl5pPr>
              <a:buFontTx/>
              <a:buNone/>
              <a:defRPr sz="1400" cap="all" baseline="0">
                <a:solidFill>
                  <a:schemeClr val="tx2"/>
                </a:solidFill>
                <a:latin typeface="+mj-lt"/>
              </a:defRPr>
            </a:lvl5pPr>
          </a:lstStyle>
          <a:p>
            <a:pPr lvl="0"/>
            <a:r>
              <a:rPr lang="en-US" dirty="0"/>
              <a:t>Subhead</a:t>
            </a:r>
          </a:p>
        </p:txBody>
      </p:sp>
      <p:sp>
        <p:nvSpPr>
          <p:cNvPr id="21" name="Text Placeholder 3">
            <a:extLst>
              <a:ext uri="{FF2B5EF4-FFF2-40B4-BE49-F238E27FC236}">
                <a16:creationId xmlns:a16="http://schemas.microsoft.com/office/drawing/2014/main" id="{C8CB8221-951A-47C3-B4BF-4608A6005A57}"/>
              </a:ext>
            </a:extLst>
          </p:cNvPr>
          <p:cNvSpPr>
            <a:spLocks noGrp="1"/>
          </p:cNvSpPr>
          <p:nvPr>
            <p:ph type="body" sz="quarter" idx="24" hasCustomPrompt="1"/>
          </p:nvPr>
        </p:nvSpPr>
        <p:spPr>
          <a:xfrm>
            <a:off x="800099" y="3749040"/>
            <a:ext cx="5051553" cy="252413"/>
          </a:xfrm>
        </p:spPr>
        <p:txBody>
          <a:bodyPr/>
          <a:lstStyle>
            <a:lvl1pPr marL="0" indent="0">
              <a:buFontTx/>
              <a:buNone/>
              <a:defRPr sz="2000" b="1" cap="none" baseline="0">
                <a:solidFill>
                  <a:schemeClr val="tx2"/>
                </a:solidFill>
                <a:latin typeface="+mn-lt"/>
              </a:defRPr>
            </a:lvl1pPr>
            <a:lvl2pPr marL="457200" indent="0">
              <a:buFontTx/>
              <a:buNone/>
              <a:defRPr sz="1400" cap="all" baseline="0">
                <a:solidFill>
                  <a:schemeClr val="tx2"/>
                </a:solidFill>
                <a:latin typeface="+mj-lt"/>
              </a:defRPr>
            </a:lvl2pPr>
            <a:lvl3pPr marL="914400" indent="0">
              <a:buFontTx/>
              <a:buNone/>
              <a:defRPr sz="1400" cap="all" baseline="0">
                <a:solidFill>
                  <a:schemeClr val="tx2"/>
                </a:solidFill>
                <a:latin typeface="+mj-lt"/>
              </a:defRPr>
            </a:lvl3pPr>
            <a:lvl4pPr marL="1371600" indent="0">
              <a:buFontTx/>
              <a:buNone/>
              <a:defRPr sz="1400" cap="all" baseline="0">
                <a:solidFill>
                  <a:schemeClr val="tx2"/>
                </a:solidFill>
                <a:latin typeface="+mj-lt"/>
              </a:defRPr>
            </a:lvl4pPr>
            <a:lvl5pPr>
              <a:buFontTx/>
              <a:buNone/>
              <a:defRPr sz="1400" cap="all" baseline="0">
                <a:solidFill>
                  <a:schemeClr val="tx2"/>
                </a:solidFill>
                <a:latin typeface="+mj-lt"/>
              </a:defRPr>
            </a:lvl5pPr>
          </a:lstStyle>
          <a:p>
            <a:pPr lvl="0"/>
            <a:r>
              <a:rPr lang="en-US" dirty="0"/>
              <a:t>Subhead</a:t>
            </a:r>
          </a:p>
        </p:txBody>
      </p:sp>
      <p:sp>
        <p:nvSpPr>
          <p:cNvPr id="22" name="Text Placeholder 3">
            <a:extLst>
              <a:ext uri="{FF2B5EF4-FFF2-40B4-BE49-F238E27FC236}">
                <a16:creationId xmlns:a16="http://schemas.microsoft.com/office/drawing/2014/main" id="{39DAB681-8B8A-49FD-AE53-9CB9315187A8}"/>
              </a:ext>
            </a:extLst>
          </p:cNvPr>
          <p:cNvSpPr>
            <a:spLocks noGrp="1"/>
          </p:cNvSpPr>
          <p:nvPr>
            <p:ph type="body" sz="quarter" idx="25" hasCustomPrompt="1"/>
          </p:nvPr>
        </p:nvSpPr>
        <p:spPr>
          <a:xfrm>
            <a:off x="6337300" y="3749040"/>
            <a:ext cx="5067298" cy="252413"/>
          </a:xfrm>
        </p:spPr>
        <p:txBody>
          <a:bodyPr/>
          <a:lstStyle>
            <a:lvl1pPr marL="0" indent="0">
              <a:buFontTx/>
              <a:buNone/>
              <a:defRPr sz="2000" b="1" cap="none" baseline="0">
                <a:solidFill>
                  <a:schemeClr val="tx2"/>
                </a:solidFill>
                <a:latin typeface="+mn-lt"/>
              </a:defRPr>
            </a:lvl1pPr>
            <a:lvl2pPr marL="457200" indent="0">
              <a:buFontTx/>
              <a:buNone/>
              <a:defRPr sz="1400" cap="all" baseline="0">
                <a:solidFill>
                  <a:schemeClr val="tx2"/>
                </a:solidFill>
                <a:latin typeface="+mj-lt"/>
              </a:defRPr>
            </a:lvl2pPr>
            <a:lvl3pPr marL="914400" indent="0">
              <a:buFontTx/>
              <a:buNone/>
              <a:defRPr sz="1400" cap="all" baseline="0">
                <a:solidFill>
                  <a:schemeClr val="tx2"/>
                </a:solidFill>
                <a:latin typeface="+mj-lt"/>
              </a:defRPr>
            </a:lvl3pPr>
            <a:lvl4pPr marL="1371600" indent="0">
              <a:buFontTx/>
              <a:buNone/>
              <a:defRPr sz="1400" cap="all" baseline="0">
                <a:solidFill>
                  <a:schemeClr val="tx2"/>
                </a:solidFill>
                <a:latin typeface="+mj-lt"/>
              </a:defRPr>
            </a:lvl4pPr>
            <a:lvl5pPr>
              <a:buFontTx/>
              <a:buNone/>
              <a:defRPr sz="1400" cap="all" baseline="0">
                <a:solidFill>
                  <a:schemeClr val="tx2"/>
                </a:solidFill>
                <a:latin typeface="+mj-lt"/>
              </a:defRPr>
            </a:lvl5pPr>
          </a:lstStyle>
          <a:p>
            <a:pPr lvl="0"/>
            <a:r>
              <a:rPr lang="en-US" dirty="0"/>
              <a:t>Subhead</a:t>
            </a:r>
          </a:p>
        </p:txBody>
      </p:sp>
      <p:sp>
        <p:nvSpPr>
          <p:cNvPr id="35" name="Title Placeholder 1">
            <a:extLst>
              <a:ext uri="{FF2B5EF4-FFF2-40B4-BE49-F238E27FC236}">
                <a16:creationId xmlns:a16="http://schemas.microsoft.com/office/drawing/2014/main" id="{94A24C6F-D273-C840-BA67-ADC7A4833899}"/>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36" name="Text Placeholder 4">
            <a:extLst>
              <a:ext uri="{FF2B5EF4-FFF2-40B4-BE49-F238E27FC236}">
                <a16:creationId xmlns:a16="http://schemas.microsoft.com/office/drawing/2014/main" id="{C321E577-193E-0545-935E-8AEE3A469746}"/>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37" name="Content Placeholder 14">
            <a:extLst>
              <a:ext uri="{FF2B5EF4-FFF2-40B4-BE49-F238E27FC236}">
                <a16:creationId xmlns:a16="http://schemas.microsoft.com/office/drawing/2014/main" id="{4B7EC2B0-2CF5-3740-990A-B254AABE8691}"/>
              </a:ext>
            </a:extLst>
          </p:cNvPr>
          <p:cNvSpPr>
            <a:spLocks noGrp="1"/>
          </p:cNvSpPr>
          <p:nvPr>
            <p:ph sz="quarter" idx="33"/>
          </p:nvPr>
        </p:nvSpPr>
        <p:spPr>
          <a:xfrm>
            <a:off x="6343602" y="1758300"/>
            <a:ext cx="5067298" cy="1676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14">
            <a:extLst>
              <a:ext uri="{FF2B5EF4-FFF2-40B4-BE49-F238E27FC236}">
                <a16:creationId xmlns:a16="http://schemas.microsoft.com/office/drawing/2014/main" id="{701A758F-4832-2D4B-B44A-EA726B087CB6}"/>
              </a:ext>
            </a:extLst>
          </p:cNvPr>
          <p:cNvSpPr>
            <a:spLocks noGrp="1"/>
          </p:cNvSpPr>
          <p:nvPr>
            <p:ph sz="quarter" idx="34"/>
          </p:nvPr>
        </p:nvSpPr>
        <p:spPr>
          <a:xfrm>
            <a:off x="800102" y="1749199"/>
            <a:ext cx="5067297" cy="1676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14">
            <a:extLst>
              <a:ext uri="{FF2B5EF4-FFF2-40B4-BE49-F238E27FC236}">
                <a16:creationId xmlns:a16="http://schemas.microsoft.com/office/drawing/2014/main" id="{940D3CBC-F06D-0643-B9E8-0E255AF4E90D}"/>
              </a:ext>
            </a:extLst>
          </p:cNvPr>
          <p:cNvSpPr>
            <a:spLocks noGrp="1"/>
          </p:cNvSpPr>
          <p:nvPr>
            <p:ph sz="quarter" idx="35"/>
          </p:nvPr>
        </p:nvSpPr>
        <p:spPr>
          <a:xfrm>
            <a:off x="6337300" y="4152900"/>
            <a:ext cx="5054598" cy="1799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14">
            <a:extLst>
              <a:ext uri="{FF2B5EF4-FFF2-40B4-BE49-F238E27FC236}">
                <a16:creationId xmlns:a16="http://schemas.microsoft.com/office/drawing/2014/main" id="{184B7409-1F92-154E-BDBC-9F6C6F24A181}"/>
              </a:ext>
            </a:extLst>
          </p:cNvPr>
          <p:cNvSpPr>
            <a:spLocks noGrp="1"/>
          </p:cNvSpPr>
          <p:nvPr>
            <p:ph sz="quarter" idx="36"/>
          </p:nvPr>
        </p:nvSpPr>
        <p:spPr>
          <a:xfrm>
            <a:off x="800103" y="4152900"/>
            <a:ext cx="5067296" cy="1799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a:extLst>
              <a:ext uri="{FF2B5EF4-FFF2-40B4-BE49-F238E27FC236}">
                <a16:creationId xmlns:a16="http://schemas.microsoft.com/office/drawing/2014/main" id="{576CA24D-D94B-8542-9487-BF0507B16582}"/>
              </a:ext>
            </a:extLst>
          </p:cNvPr>
          <p:cNvSpPr>
            <a:spLocks noGrp="1"/>
          </p:cNvSpPr>
          <p:nvPr>
            <p:ph type="body" sz="quarter" idx="20" hasCustomPrompt="1"/>
          </p:nvPr>
        </p:nvSpPr>
        <p:spPr>
          <a:xfrm>
            <a:off x="800099" y="6053328"/>
            <a:ext cx="105917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6FE1E95A-DD11-1544-8E66-0201F13C4ABF}"/>
              </a:ext>
            </a:extLst>
          </p:cNvPr>
          <p:cNvSpPr>
            <a:spLocks noGrp="1"/>
          </p:cNvSpPr>
          <p:nvPr>
            <p:ph type="ftr" sz="quarter" idx="37"/>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158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616" userDrawn="1">
          <p15:clr>
            <a:srgbClr val="A4A3A4"/>
          </p15:clr>
        </p15:guide>
        <p15:guide id="4" pos="3696" userDrawn="1">
          <p15:clr>
            <a:srgbClr val="A4A3A4"/>
          </p15:clr>
        </p15:guide>
        <p15:guide id="5" pos="3984" userDrawn="1">
          <p15:clr>
            <a:srgbClr val="A4A3A4"/>
          </p15:clr>
        </p15:guide>
        <p15:guide id="6" orient="horz" pos="81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Vertical">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DD3E2AC-8981-B546-9B0E-9186101634DB}"/>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9D517724-9654-E242-8803-9AFAE5AC5777}"/>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7" name="Content Placeholder 14">
            <a:extLst>
              <a:ext uri="{FF2B5EF4-FFF2-40B4-BE49-F238E27FC236}">
                <a16:creationId xmlns:a16="http://schemas.microsoft.com/office/drawing/2014/main" id="{589EDF64-2C9A-0545-9D6F-A51A8A207DC8}"/>
              </a:ext>
            </a:extLst>
          </p:cNvPr>
          <p:cNvSpPr>
            <a:spLocks noGrp="1"/>
          </p:cNvSpPr>
          <p:nvPr>
            <p:ph sz="quarter" idx="34"/>
          </p:nvPr>
        </p:nvSpPr>
        <p:spPr>
          <a:xfrm>
            <a:off x="800103" y="1368725"/>
            <a:ext cx="2423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4">
            <a:extLst>
              <a:ext uri="{FF2B5EF4-FFF2-40B4-BE49-F238E27FC236}">
                <a16:creationId xmlns:a16="http://schemas.microsoft.com/office/drawing/2014/main" id="{E63B4E34-005F-D749-BB68-3778CEBF7FB7}"/>
              </a:ext>
            </a:extLst>
          </p:cNvPr>
          <p:cNvSpPr>
            <a:spLocks noGrp="1"/>
          </p:cNvSpPr>
          <p:nvPr>
            <p:ph sz="quarter" idx="36"/>
          </p:nvPr>
        </p:nvSpPr>
        <p:spPr>
          <a:xfrm>
            <a:off x="3525373" y="1368725"/>
            <a:ext cx="2423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a:extLst>
              <a:ext uri="{FF2B5EF4-FFF2-40B4-BE49-F238E27FC236}">
                <a16:creationId xmlns:a16="http://schemas.microsoft.com/office/drawing/2014/main" id="{1F9D33EB-AEA2-1548-B4F9-AE5CF7FC0FA2}"/>
              </a:ext>
            </a:extLst>
          </p:cNvPr>
          <p:cNvSpPr>
            <a:spLocks noGrp="1"/>
          </p:cNvSpPr>
          <p:nvPr>
            <p:ph sz="quarter" idx="37"/>
          </p:nvPr>
        </p:nvSpPr>
        <p:spPr>
          <a:xfrm>
            <a:off x="6250643" y="1368725"/>
            <a:ext cx="2423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4">
            <a:extLst>
              <a:ext uri="{FF2B5EF4-FFF2-40B4-BE49-F238E27FC236}">
                <a16:creationId xmlns:a16="http://schemas.microsoft.com/office/drawing/2014/main" id="{85F5392D-F739-4943-8363-62F0A3C54FD2}"/>
              </a:ext>
            </a:extLst>
          </p:cNvPr>
          <p:cNvSpPr>
            <a:spLocks noGrp="1"/>
          </p:cNvSpPr>
          <p:nvPr>
            <p:ph sz="quarter" idx="38"/>
          </p:nvPr>
        </p:nvSpPr>
        <p:spPr>
          <a:xfrm>
            <a:off x="8975914" y="1368725"/>
            <a:ext cx="2423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AD6E988E-0357-EB48-AE62-D7D74F4F0B51}"/>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7291DF6A-51F8-4842-A694-EF459540E07C}"/>
              </a:ext>
            </a:extLst>
          </p:cNvPr>
          <p:cNvSpPr>
            <a:spLocks noGrp="1"/>
          </p:cNvSpPr>
          <p:nvPr>
            <p:ph type="ftr" sz="quarter" idx="39"/>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96044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Vertical w/Su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0B308477-F453-4C47-8A9F-C846E0D9C10B}"/>
              </a:ext>
            </a:extLst>
          </p:cNvPr>
          <p:cNvSpPr>
            <a:spLocks noGrp="1"/>
          </p:cNvSpPr>
          <p:nvPr>
            <p:ph type="body" sz="quarter" idx="15" hasCustomPrompt="1"/>
          </p:nvPr>
        </p:nvSpPr>
        <p:spPr>
          <a:xfrm>
            <a:off x="800104" y="1373980"/>
            <a:ext cx="242316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7" name="Text Placeholder 9">
            <a:extLst>
              <a:ext uri="{FF2B5EF4-FFF2-40B4-BE49-F238E27FC236}">
                <a16:creationId xmlns:a16="http://schemas.microsoft.com/office/drawing/2014/main" id="{DB8F0BDC-C282-46B0-A67B-839BCC26051A}"/>
              </a:ext>
            </a:extLst>
          </p:cNvPr>
          <p:cNvSpPr>
            <a:spLocks noGrp="1"/>
          </p:cNvSpPr>
          <p:nvPr>
            <p:ph type="body" sz="quarter" idx="17" hasCustomPrompt="1"/>
          </p:nvPr>
        </p:nvSpPr>
        <p:spPr>
          <a:xfrm>
            <a:off x="3525373" y="1373980"/>
            <a:ext cx="242316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8" name="Text Placeholder 9">
            <a:extLst>
              <a:ext uri="{FF2B5EF4-FFF2-40B4-BE49-F238E27FC236}">
                <a16:creationId xmlns:a16="http://schemas.microsoft.com/office/drawing/2014/main" id="{85B63934-1025-4DF3-8653-7637B601A950}"/>
              </a:ext>
            </a:extLst>
          </p:cNvPr>
          <p:cNvSpPr>
            <a:spLocks noGrp="1"/>
          </p:cNvSpPr>
          <p:nvPr>
            <p:ph type="body" sz="quarter" idx="25" hasCustomPrompt="1"/>
          </p:nvPr>
        </p:nvSpPr>
        <p:spPr>
          <a:xfrm>
            <a:off x="6250433" y="1373980"/>
            <a:ext cx="2423161"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9" name="Text Placeholder 9">
            <a:extLst>
              <a:ext uri="{FF2B5EF4-FFF2-40B4-BE49-F238E27FC236}">
                <a16:creationId xmlns:a16="http://schemas.microsoft.com/office/drawing/2014/main" id="{3753ACA8-DA18-4ECC-A0AC-4CC9DD1B5673}"/>
              </a:ext>
            </a:extLst>
          </p:cNvPr>
          <p:cNvSpPr>
            <a:spLocks noGrp="1"/>
          </p:cNvSpPr>
          <p:nvPr>
            <p:ph type="body" sz="quarter" idx="26" hasCustomPrompt="1"/>
          </p:nvPr>
        </p:nvSpPr>
        <p:spPr>
          <a:xfrm>
            <a:off x="8975495" y="1373980"/>
            <a:ext cx="242316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6" name="Title Placeholder 1">
            <a:extLst>
              <a:ext uri="{FF2B5EF4-FFF2-40B4-BE49-F238E27FC236}">
                <a16:creationId xmlns:a16="http://schemas.microsoft.com/office/drawing/2014/main" id="{83F06FFB-3D5F-0E46-A68A-B9A9987EC465}"/>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0" name="Text Placeholder 4">
            <a:extLst>
              <a:ext uri="{FF2B5EF4-FFF2-40B4-BE49-F238E27FC236}">
                <a16:creationId xmlns:a16="http://schemas.microsoft.com/office/drawing/2014/main" id="{E02553BF-B01B-5542-8041-5B7B4B46DC63}"/>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1" name="Content Placeholder 14">
            <a:extLst>
              <a:ext uri="{FF2B5EF4-FFF2-40B4-BE49-F238E27FC236}">
                <a16:creationId xmlns:a16="http://schemas.microsoft.com/office/drawing/2014/main" id="{FA8BB549-5A3B-7F41-92E2-546AD10B2DCC}"/>
              </a:ext>
            </a:extLst>
          </p:cNvPr>
          <p:cNvSpPr>
            <a:spLocks noGrp="1"/>
          </p:cNvSpPr>
          <p:nvPr>
            <p:ph sz="quarter" idx="34"/>
          </p:nvPr>
        </p:nvSpPr>
        <p:spPr>
          <a:xfrm>
            <a:off x="800103" y="1943099"/>
            <a:ext cx="2423160" cy="39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4">
            <a:extLst>
              <a:ext uri="{FF2B5EF4-FFF2-40B4-BE49-F238E27FC236}">
                <a16:creationId xmlns:a16="http://schemas.microsoft.com/office/drawing/2014/main" id="{683A31C8-D08A-F940-A556-D6F872BF9CED}"/>
              </a:ext>
            </a:extLst>
          </p:cNvPr>
          <p:cNvSpPr>
            <a:spLocks noGrp="1"/>
          </p:cNvSpPr>
          <p:nvPr>
            <p:ph sz="quarter" idx="36"/>
          </p:nvPr>
        </p:nvSpPr>
        <p:spPr>
          <a:xfrm>
            <a:off x="3525373" y="1943099"/>
            <a:ext cx="2423160" cy="39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4">
            <a:extLst>
              <a:ext uri="{FF2B5EF4-FFF2-40B4-BE49-F238E27FC236}">
                <a16:creationId xmlns:a16="http://schemas.microsoft.com/office/drawing/2014/main" id="{6709D383-7B35-2B41-9312-CD9771124A13}"/>
              </a:ext>
            </a:extLst>
          </p:cNvPr>
          <p:cNvSpPr>
            <a:spLocks noGrp="1"/>
          </p:cNvSpPr>
          <p:nvPr>
            <p:ph sz="quarter" idx="37"/>
          </p:nvPr>
        </p:nvSpPr>
        <p:spPr>
          <a:xfrm>
            <a:off x="6250643" y="1943099"/>
            <a:ext cx="2423160" cy="39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14">
            <a:extLst>
              <a:ext uri="{FF2B5EF4-FFF2-40B4-BE49-F238E27FC236}">
                <a16:creationId xmlns:a16="http://schemas.microsoft.com/office/drawing/2014/main" id="{69A68C50-C2F9-9C44-854F-BA1682E72399}"/>
              </a:ext>
            </a:extLst>
          </p:cNvPr>
          <p:cNvSpPr>
            <a:spLocks noGrp="1"/>
          </p:cNvSpPr>
          <p:nvPr>
            <p:ph sz="quarter" idx="38"/>
          </p:nvPr>
        </p:nvSpPr>
        <p:spPr>
          <a:xfrm>
            <a:off x="8975914" y="1943099"/>
            <a:ext cx="2423160" cy="39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7">
            <a:extLst>
              <a:ext uri="{FF2B5EF4-FFF2-40B4-BE49-F238E27FC236}">
                <a16:creationId xmlns:a16="http://schemas.microsoft.com/office/drawing/2014/main" id="{3AB19601-4B00-8E40-882C-6E13B7401760}"/>
              </a:ext>
            </a:extLst>
          </p:cNvPr>
          <p:cNvSpPr>
            <a:spLocks noGrp="1"/>
          </p:cNvSpPr>
          <p:nvPr>
            <p:ph type="body" sz="quarter" idx="20" hasCustomPrompt="1"/>
          </p:nvPr>
        </p:nvSpPr>
        <p:spPr>
          <a:xfrm>
            <a:off x="800099" y="6053328"/>
            <a:ext cx="10598556"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F8CC1970-9B2E-6343-AC3C-E784F4D5A3B4}"/>
              </a:ext>
            </a:extLst>
          </p:cNvPr>
          <p:cNvSpPr>
            <a:spLocks noGrp="1"/>
          </p:cNvSpPr>
          <p:nvPr>
            <p:ph type="ftr" sz="quarter" idx="39"/>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41191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24" userDrawn="1">
          <p15:clr>
            <a:srgbClr val="A4A3A4"/>
          </p15:clr>
        </p15:guide>
        <p15:guide id="2" orient="horz" pos="81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71247" y="1600200"/>
            <a:ext cx="6120653" cy="2172018"/>
          </a:xfrm>
          <a:ln>
            <a:noFill/>
          </a:ln>
        </p:spPr>
        <p:txBody>
          <a:bodyPr>
            <a:no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endParaRPr lang="en-US" dirty="0"/>
          </a:p>
        </p:txBody>
      </p:sp>
      <p:sp>
        <p:nvSpPr>
          <p:cNvPr id="11" name="Content Placeholder 10"/>
          <p:cNvSpPr>
            <a:spLocks noGrp="1"/>
          </p:cNvSpPr>
          <p:nvPr>
            <p:ph sz="quarter" idx="14" hasCustomPrompt="1"/>
          </p:nvPr>
        </p:nvSpPr>
        <p:spPr>
          <a:xfrm>
            <a:off x="5272447" y="3995928"/>
            <a:ext cx="6104359" cy="2172018"/>
          </a:xfrm>
          <a:ln>
            <a:noFill/>
          </a:ln>
        </p:spPr>
        <p:txBody>
          <a:bodyPr>
            <a:no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endParaRPr lang="en-US" dirty="0"/>
          </a:p>
        </p:txBody>
      </p:sp>
      <p:sp>
        <p:nvSpPr>
          <p:cNvPr id="10" name="Picture Placeholder 4"/>
          <p:cNvSpPr>
            <a:spLocks noGrp="1"/>
          </p:cNvSpPr>
          <p:nvPr>
            <p:ph type="pic" sz="quarter" idx="16" hasCustomPrompt="1"/>
          </p:nvPr>
        </p:nvSpPr>
        <p:spPr>
          <a:xfrm>
            <a:off x="815194" y="1828800"/>
            <a:ext cx="914400" cy="914400"/>
          </a:xfrm>
        </p:spPr>
        <p:txBody>
          <a:bodyPr>
            <a:noAutofit/>
          </a:bodyPr>
          <a:lstStyle>
            <a:lvl1pPr marL="0" indent="0">
              <a:buNone/>
              <a:defRPr sz="1050"/>
            </a:lvl1pPr>
          </a:lstStyle>
          <a:p>
            <a:r>
              <a:rPr lang="en-US" dirty="0"/>
              <a:t>Click on icon to add headshot</a:t>
            </a:r>
          </a:p>
        </p:txBody>
      </p:sp>
      <p:sp>
        <p:nvSpPr>
          <p:cNvPr id="16" name="Text Placeholder 7"/>
          <p:cNvSpPr>
            <a:spLocks noGrp="1"/>
          </p:cNvSpPr>
          <p:nvPr>
            <p:ph type="body" sz="quarter" idx="17" hasCustomPrompt="1"/>
          </p:nvPr>
        </p:nvSpPr>
        <p:spPr>
          <a:xfrm>
            <a:off x="1968098" y="1783080"/>
            <a:ext cx="2815167"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Name </a:t>
            </a:r>
            <a:r>
              <a:rPr lang="en-US" dirty="0" err="1"/>
              <a:t>LastName</a:t>
            </a:r>
            <a:endParaRPr lang="en-US" dirty="0"/>
          </a:p>
        </p:txBody>
      </p:sp>
      <p:sp>
        <p:nvSpPr>
          <p:cNvPr id="17" name="Text Placeholder 7"/>
          <p:cNvSpPr>
            <a:spLocks noGrp="1"/>
          </p:cNvSpPr>
          <p:nvPr>
            <p:ph type="body" sz="quarter" idx="18" hasCustomPrompt="1"/>
          </p:nvPr>
        </p:nvSpPr>
        <p:spPr>
          <a:xfrm>
            <a:off x="1968098" y="2368297"/>
            <a:ext cx="2815167"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815194" y="4224528"/>
            <a:ext cx="914400" cy="914400"/>
          </a:xfrm>
        </p:spPr>
        <p:txBody>
          <a:bodyPr>
            <a:no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dirty="0"/>
              <a:t>Click on icon to add headshot</a:t>
            </a:r>
          </a:p>
        </p:txBody>
      </p:sp>
      <p:sp>
        <p:nvSpPr>
          <p:cNvPr id="19" name="Text Placeholder 7"/>
          <p:cNvSpPr>
            <a:spLocks noGrp="1"/>
          </p:cNvSpPr>
          <p:nvPr>
            <p:ph type="body" sz="quarter" idx="20" hasCustomPrompt="1"/>
          </p:nvPr>
        </p:nvSpPr>
        <p:spPr>
          <a:xfrm>
            <a:off x="1969322" y="4178808"/>
            <a:ext cx="2815167"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Name </a:t>
            </a:r>
            <a:r>
              <a:rPr lang="en-US" dirty="0" err="1"/>
              <a:t>LastName</a:t>
            </a:r>
            <a:endParaRPr lang="en-US" dirty="0"/>
          </a:p>
        </p:txBody>
      </p:sp>
      <p:sp>
        <p:nvSpPr>
          <p:cNvPr id="20" name="Text Placeholder 7"/>
          <p:cNvSpPr>
            <a:spLocks noGrp="1"/>
          </p:cNvSpPr>
          <p:nvPr>
            <p:ph type="body" sz="quarter" idx="21" hasCustomPrompt="1"/>
          </p:nvPr>
        </p:nvSpPr>
        <p:spPr>
          <a:xfrm>
            <a:off x="1969322" y="4764025"/>
            <a:ext cx="2815167"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a:cxnSpLocks/>
          </p:cNvCxnSpPr>
          <p:nvPr/>
        </p:nvCxnSpPr>
        <p:spPr>
          <a:xfrm>
            <a:off x="815194" y="1636640"/>
            <a:ext cx="40233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EC143C-87E0-4844-A675-310560324307}"/>
              </a:ext>
            </a:extLst>
          </p:cNvPr>
          <p:cNvCxnSpPr>
            <a:cxnSpLocks/>
          </p:cNvCxnSpPr>
          <p:nvPr userDrawn="1"/>
        </p:nvCxnSpPr>
        <p:spPr>
          <a:xfrm>
            <a:off x="815194" y="3995928"/>
            <a:ext cx="40233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Placeholder 1">
            <a:extLst>
              <a:ext uri="{FF2B5EF4-FFF2-40B4-BE49-F238E27FC236}">
                <a16:creationId xmlns:a16="http://schemas.microsoft.com/office/drawing/2014/main" id="{ACBA95A3-B729-5A4F-8C0A-E93C70EA260B}"/>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F200277F-7F27-3C4C-99B2-41FF45CC3FBE}"/>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7" name="Text Placeholder 7">
            <a:extLst>
              <a:ext uri="{FF2B5EF4-FFF2-40B4-BE49-F238E27FC236}">
                <a16:creationId xmlns:a16="http://schemas.microsoft.com/office/drawing/2014/main" id="{7741C979-2F63-8D44-A506-9DB0B6736FFE}"/>
              </a:ext>
            </a:extLst>
          </p:cNvPr>
          <p:cNvSpPr>
            <a:spLocks noGrp="1"/>
          </p:cNvSpPr>
          <p:nvPr>
            <p:ph type="body" sz="quarter" idx="33" hasCustomPrompt="1"/>
          </p:nvPr>
        </p:nvSpPr>
        <p:spPr>
          <a:xfrm>
            <a:off x="800099" y="6053328"/>
            <a:ext cx="10576707"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E9EAEE48-C261-C343-8D7F-EA4A167F620B}"/>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6046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w/Photo">
    <p:spTree>
      <p:nvGrpSpPr>
        <p:cNvPr id="1" name=""/>
        <p:cNvGrpSpPr/>
        <p:nvPr/>
      </p:nvGrpSpPr>
      <p:grpSpPr>
        <a:xfrm>
          <a:off x="0" y="0"/>
          <a:ext cx="0" cy="0"/>
          <a:chOff x="0" y="0"/>
          <a:chExt cx="0" cy="0"/>
        </a:xfrm>
      </p:grpSpPr>
      <p:sp>
        <p:nvSpPr>
          <p:cNvPr id="14" name="Content Placeholder 10"/>
          <p:cNvSpPr>
            <a:spLocks noGrp="1" noChangeAspect="1"/>
          </p:cNvSpPr>
          <p:nvPr>
            <p:ph sz="quarter" idx="14" hasCustomPrompt="1"/>
          </p:nvPr>
        </p:nvSpPr>
        <p:spPr>
          <a:xfrm>
            <a:off x="6328436" y="1371599"/>
            <a:ext cx="5063464" cy="4526279"/>
          </a:xfrm>
          <a:ln>
            <a:noFill/>
          </a:ln>
        </p:spPr>
        <p:txBody>
          <a:bodyPr>
            <a:noAutofit/>
          </a:bodyPr>
          <a:lstStyle>
            <a:lvl1pPr marL="0" indent="0">
              <a:buNone/>
              <a:defRPr sz="2400" baseline="0"/>
            </a:lvl1pPr>
          </a:lstStyle>
          <a:p>
            <a:pPr lvl="0"/>
            <a:r>
              <a:rPr lang="en-US" dirty="0"/>
              <a:t>Click on photo icon below to add photo</a:t>
            </a:r>
          </a:p>
        </p:txBody>
      </p:sp>
      <p:sp>
        <p:nvSpPr>
          <p:cNvPr id="12" name="Title Placeholder 1">
            <a:extLst>
              <a:ext uri="{FF2B5EF4-FFF2-40B4-BE49-F238E27FC236}">
                <a16:creationId xmlns:a16="http://schemas.microsoft.com/office/drawing/2014/main" id="{46AA6CE5-D66A-944A-9EB5-287DA6D769E5}"/>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85D60DF2-27A5-8E42-9E07-2EA4AEC29E96}"/>
              </a:ext>
            </a:extLst>
          </p:cNvPr>
          <p:cNvSpPr>
            <a:spLocks noGrp="1"/>
          </p:cNvSpPr>
          <p:nvPr>
            <p:ph type="body" sz="quarter" idx="33"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9" name="Content Placeholder 14">
            <a:extLst>
              <a:ext uri="{FF2B5EF4-FFF2-40B4-BE49-F238E27FC236}">
                <a16:creationId xmlns:a16="http://schemas.microsoft.com/office/drawing/2014/main" id="{DB48CFE2-45D5-E04C-B161-9709B132AF2B}"/>
              </a:ext>
            </a:extLst>
          </p:cNvPr>
          <p:cNvSpPr>
            <a:spLocks noGrp="1"/>
          </p:cNvSpPr>
          <p:nvPr>
            <p:ph sz="quarter" idx="34"/>
          </p:nvPr>
        </p:nvSpPr>
        <p:spPr>
          <a:xfrm>
            <a:off x="800103" y="1368724"/>
            <a:ext cx="5027674" cy="4529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A00704F6-838F-DE46-967B-9545189DBF37}"/>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7811774A-DA36-AC40-B8A3-1967068251AE}"/>
              </a:ext>
            </a:extLst>
          </p:cNvPr>
          <p:cNvSpPr>
            <a:spLocks noGrp="1"/>
          </p:cNvSpPr>
          <p:nvPr>
            <p:ph type="ftr" sz="quarter" idx="35"/>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3041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ort Quote">
    <p:spTree>
      <p:nvGrpSpPr>
        <p:cNvPr id="1" name=""/>
        <p:cNvGrpSpPr/>
        <p:nvPr/>
      </p:nvGrpSpPr>
      <p:grpSpPr>
        <a:xfrm>
          <a:off x="0" y="0"/>
          <a:ext cx="0" cy="0"/>
          <a:chOff x="0" y="0"/>
          <a:chExt cx="0" cy="0"/>
        </a:xfrm>
      </p:grpSpPr>
      <p:sp>
        <p:nvSpPr>
          <p:cNvPr id="9" name="Freeform 6"/>
          <p:cNvSpPr>
            <a:spLocks noChangeAspect="1" noEditPoints="1"/>
          </p:cNvSpPr>
          <p:nvPr userDrawn="1"/>
        </p:nvSpPr>
        <p:spPr bwMode="ltGray">
          <a:xfrm>
            <a:off x="1095034" y="1371600"/>
            <a:ext cx="2134475"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253746">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 name="Text Placeholder 2"/>
          <p:cNvSpPr>
            <a:spLocks noGrp="1"/>
          </p:cNvSpPr>
          <p:nvPr>
            <p:ph type="body" sz="quarter" idx="15" hasCustomPrompt="1"/>
          </p:nvPr>
        </p:nvSpPr>
        <p:spPr>
          <a:xfrm>
            <a:off x="1912865" y="1866900"/>
            <a:ext cx="8745373" cy="3429000"/>
          </a:xfrm>
        </p:spPr>
        <p:txBody>
          <a:bodyPr anchor="ctr">
            <a:noAutofit/>
          </a:bodyPr>
          <a:lstStyle>
            <a:lvl1pPr marL="0" indent="0">
              <a:lnSpc>
                <a:spcPct val="110000"/>
              </a:lnSpc>
              <a:buNone/>
              <a:defRPr sz="2800" cap="all" baseline="0">
                <a:solidFill>
                  <a:schemeClr val="accent1"/>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dirty="0"/>
              <a:t>Short quote</a:t>
            </a:r>
          </a:p>
          <a:p>
            <a:pPr lvl="1"/>
            <a:r>
              <a:rPr lang="en-US" dirty="0"/>
              <a:t>Second level</a:t>
            </a:r>
          </a:p>
        </p:txBody>
      </p:sp>
      <p:sp>
        <p:nvSpPr>
          <p:cNvPr id="10" name="Text Placeholder 7">
            <a:extLst>
              <a:ext uri="{FF2B5EF4-FFF2-40B4-BE49-F238E27FC236}">
                <a16:creationId xmlns:a16="http://schemas.microsoft.com/office/drawing/2014/main" id="{5DC92EB9-814B-E44C-A862-6CF48EB24160}"/>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366D537D-133A-4847-8FC0-5EC5044DA532}"/>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6857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g Quote">
    <p:spTree>
      <p:nvGrpSpPr>
        <p:cNvPr id="1" name=""/>
        <p:cNvGrpSpPr/>
        <p:nvPr/>
      </p:nvGrpSpPr>
      <p:grpSpPr>
        <a:xfrm>
          <a:off x="0" y="0"/>
          <a:ext cx="0" cy="0"/>
          <a:chOff x="0" y="0"/>
          <a:chExt cx="0" cy="0"/>
        </a:xfrm>
      </p:grpSpPr>
      <p:sp>
        <p:nvSpPr>
          <p:cNvPr id="10" name="Freeform 6"/>
          <p:cNvSpPr>
            <a:spLocks noChangeAspect="1" noEditPoints="1"/>
          </p:cNvSpPr>
          <p:nvPr userDrawn="1"/>
        </p:nvSpPr>
        <p:spPr bwMode="ltGray">
          <a:xfrm>
            <a:off x="1095022" y="1371600"/>
            <a:ext cx="2134477"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253746">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 name="Text Placeholder 2"/>
          <p:cNvSpPr>
            <a:spLocks noGrp="1"/>
          </p:cNvSpPr>
          <p:nvPr>
            <p:ph type="body" sz="quarter" idx="15" hasCustomPrompt="1"/>
          </p:nvPr>
        </p:nvSpPr>
        <p:spPr>
          <a:xfrm>
            <a:off x="1912853" y="1866900"/>
            <a:ext cx="8745383" cy="3429000"/>
          </a:xfrm>
        </p:spPr>
        <p:txBody>
          <a:bodyPr anchor="ctr">
            <a:noAutofit/>
          </a:bodyPr>
          <a:lstStyle>
            <a:lvl1pPr marL="0" indent="0">
              <a:lnSpc>
                <a:spcPct val="110000"/>
              </a:lnSpc>
              <a:buNone/>
              <a:defRPr sz="2400" cap="none" baseline="0">
                <a:solidFill>
                  <a:schemeClr val="accent1"/>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dirty="0"/>
              <a:t>Long quote</a:t>
            </a:r>
          </a:p>
          <a:p>
            <a:pPr lvl="1"/>
            <a:r>
              <a:rPr lang="en-US" dirty="0"/>
              <a:t>Second level</a:t>
            </a:r>
          </a:p>
        </p:txBody>
      </p:sp>
      <p:sp>
        <p:nvSpPr>
          <p:cNvPr id="9" name="Text Placeholder 7">
            <a:extLst>
              <a:ext uri="{FF2B5EF4-FFF2-40B4-BE49-F238E27FC236}">
                <a16:creationId xmlns:a16="http://schemas.microsoft.com/office/drawing/2014/main" id="{44F096BF-CED2-6448-8A9A-11C99EC2577F}"/>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473364BE-5D6A-3348-A273-A647B38CE45E}"/>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44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 Quote w/Dark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C77D04-A14A-42A6-B5C1-522AEC48F495}"/>
              </a:ext>
            </a:extLst>
          </p:cNvPr>
          <p:cNvSpPr/>
          <p:nvPr userDrawn="1"/>
        </p:nvSpPr>
        <p:spPr>
          <a:xfrm>
            <a:off x="0" y="0"/>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2" name="Rectangle 11">
            <a:extLst>
              <a:ext uri="{FF2B5EF4-FFF2-40B4-BE49-F238E27FC236}">
                <a16:creationId xmlns:a16="http://schemas.microsoft.com/office/drawing/2014/main" id="{7C718020-B14A-448F-A1D6-06AAD54F07D8}"/>
              </a:ext>
            </a:extLst>
          </p:cNvPr>
          <p:cNvSpPr/>
          <p:nvPr userDrawn="1"/>
        </p:nvSpPr>
        <p:spPr>
          <a:xfrm>
            <a:off x="0" y="5595581"/>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0"/>
            <a:ext cx="12192000" cy="6858000"/>
          </a:xfrm>
          <a:noFill/>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6" name="Text Placeholder 7">
            <a:extLst>
              <a:ext uri="{FF2B5EF4-FFF2-40B4-BE49-F238E27FC236}">
                <a16:creationId xmlns:a16="http://schemas.microsoft.com/office/drawing/2014/main" id="{F376B806-4219-4C5C-952C-3189F5F219F0}"/>
              </a:ext>
            </a:extLst>
          </p:cNvPr>
          <p:cNvSpPr>
            <a:spLocks noGrp="1"/>
          </p:cNvSpPr>
          <p:nvPr>
            <p:ph type="body" sz="quarter" idx="17" hasCustomPrompt="1"/>
          </p:nvPr>
        </p:nvSpPr>
        <p:spPr>
          <a:xfrm>
            <a:off x="6096000" y="1883569"/>
            <a:ext cx="5105400" cy="3657600"/>
          </a:xfrm>
          <a:solidFill>
            <a:schemeClr val="bg1">
              <a:alpha val="89000"/>
            </a:schemeClr>
          </a:solidFill>
        </p:spPr>
        <p:txBody>
          <a:bodyPr lIns="182880" tIns="0" rIns="182880" bIns="182880"/>
          <a:lstStyle>
            <a:lvl1pPr marL="0" indent="0">
              <a:buNone/>
              <a:defRPr sz="2000" cap="all" baseline="0">
                <a:solidFill>
                  <a:srgbClr val="E5E5E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p>
        </p:txBody>
      </p:sp>
      <p:sp>
        <p:nvSpPr>
          <p:cNvPr id="11" name="Text Placeholder 2">
            <a:extLst>
              <a:ext uri="{FF2B5EF4-FFF2-40B4-BE49-F238E27FC236}">
                <a16:creationId xmlns:a16="http://schemas.microsoft.com/office/drawing/2014/main" id="{1C3E5AEA-2029-4D37-B8DB-1C2EF41471FF}"/>
              </a:ext>
            </a:extLst>
          </p:cNvPr>
          <p:cNvSpPr>
            <a:spLocks noGrp="1"/>
          </p:cNvSpPr>
          <p:nvPr>
            <p:ph type="body" sz="quarter" idx="18" hasCustomPrompt="1"/>
          </p:nvPr>
        </p:nvSpPr>
        <p:spPr>
          <a:xfrm>
            <a:off x="6443871" y="2423160"/>
            <a:ext cx="4440238" cy="2896552"/>
          </a:xfrm>
        </p:spPr>
        <p:txBody>
          <a:bodyPr/>
          <a:lstStyle>
            <a:lvl1pPr marL="0" indent="0">
              <a:spcBef>
                <a:spcPts val="0"/>
              </a:spcBef>
              <a:buNone/>
              <a:defRPr sz="2000" baseline="0">
                <a:solidFill>
                  <a:schemeClr val="accent1"/>
                </a:solidFill>
                <a:latin typeface="+mj-lt"/>
              </a:defRPr>
            </a:lvl1pPr>
            <a:lvl2pPr marL="0" indent="0">
              <a:spcBef>
                <a:spcPts val="0"/>
              </a:spcBef>
              <a:buNone/>
              <a:defRPr sz="2000" baseline="0">
                <a:solidFill>
                  <a:srgbClr val="05C3DE"/>
                </a:solidFill>
                <a:latin typeface="+mj-lt"/>
              </a:defRPr>
            </a:lvl2pPr>
            <a:lvl3pPr marL="0" indent="0">
              <a:spcBef>
                <a:spcPts val="0"/>
              </a:spcBef>
              <a:buNone/>
              <a:defRPr sz="2000" baseline="0">
                <a:solidFill>
                  <a:srgbClr val="05C3DE"/>
                </a:solidFill>
                <a:latin typeface="+mj-lt"/>
              </a:defRPr>
            </a:lvl3pPr>
            <a:lvl4pPr marL="0" indent="0">
              <a:spcBef>
                <a:spcPts val="0"/>
              </a:spcBef>
              <a:buNone/>
              <a:defRPr sz="2000" baseline="0">
                <a:solidFill>
                  <a:srgbClr val="05C3DE"/>
                </a:solidFill>
                <a:latin typeface="+mj-lt"/>
              </a:defRPr>
            </a:lvl4pPr>
            <a:lvl5pPr marL="0" indent="0">
              <a:spcBef>
                <a:spcPts val="0"/>
              </a:spcBef>
              <a:buFont typeface="Arial" panose="020B0604020202020204" pitchFamily="34" charset="0"/>
              <a:buNone/>
              <a:defRPr sz="2000" baseline="0">
                <a:solidFill>
                  <a:srgbClr val="05C3DE"/>
                </a:solidFill>
                <a:latin typeface="+mj-lt"/>
              </a:defRPr>
            </a:lvl5pPr>
          </a:lstStyle>
          <a:p>
            <a:pPr>
              <a:spcAft>
                <a:spcPts val="1200"/>
              </a:spcAft>
            </a:pPr>
            <a:r>
              <a:rPr lang="en-US" dirty="0"/>
              <a:t>Quote page Arial black </a:t>
            </a:r>
            <a:br>
              <a:rPr lang="en-US" dirty="0"/>
            </a:br>
            <a:r>
              <a:rPr lang="en-US" dirty="0"/>
              <a:t>20 </a:t>
            </a:r>
            <a:r>
              <a:rPr lang="en-US" dirty="0" err="1"/>
              <a:t>pt</a:t>
            </a:r>
            <a:r>
              <a:rPr lang="en-US" dirty="0"/>
              <a:t> dark blue, sentence case. Adjust placement for best fit with selected image. Add oversized single quotation mark at beginning, as shown in master template.</a:t>
            </a:r>
          </a:p>
        </p:txBody>
      </p:sp>
      <p:sp>
        <p:nvSpPr>
          <p:cNvPr id="13" name="Text Placeholder 7">
            <a:extLst>
              <a:ext uri="{FF2B5EF4-FFF2-40B4-BE49-F238E27FC236}">
                <a16:creationId xmlns:a16="http://schemas.microsoft.com/office/drawing/2014/main" id="{2C2A52E8-C9B7-4248-945B-2C5216087C3B}"/>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2E861747-341B-2247-8FE9-0B94A6985147}"/>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0848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Quote w/Light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4E3F22-0766-4C60-8676-F6583CE7A324}"/>
              </a:ext>
            </a:extLst>
          </p:cNvPr>
          <p:cNvSpPr/>
          <p:nvPr userDrawn="1"/>
        </p:nvSpPr>
        <p:spPr>
          <a:xfrm>
            <a:off x="0" y="0"/>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3" name="Rectangle 12">
            <a:extLst>
              <a:ext uri="{FF2B5EF4-FFF2-40B4-BE49-F238E27FC236}">
                <a16:creationId xmlns:a16="http://schemas.microsoft.com/office/drawing/2014/main" id="{BB159814-D55A-4363-A688-3982B1CA3F3D}"/>
              </a:ext>
            </a:extLst>
          </p:cNvPr>
          <p:cNvSpPr/>
          <p:nvPr userDrawn="1"/>
        </p:nvSpPr>
        <p:spPr>
          <a:xfrm>
            <a:off x="0" y="5595581"/>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0"/>
            <a:ext cx="12192000" cy="6858000"/>
          </a:xfrm>
          <a:noFill/>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Tx/>
              <a:buNone/>
              <a:tabLst/>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7C0D9C51-DBA1-4AB1-96EC-803BFB613FEB}"/>
              </a:ext>
            </a:extLst>
          </p:cNvPr>
          <p:cNvSpPr>
            <a:spLocks noGrp="1"/>
          </p:cNvSpPr>
          <p:nvPr>
            <p:ph type="body" sz="quarter" idx="17" hasCustomPrompt="1"/>
          </p:nvPr>
        </p:nvSpPr>
        <p:spPr>
          <a:xfrm>
            <a:off x="6096000" y="1883569"/>
            <a:ext cx="5105400" cy="3657600"/>
          </a:xfrm>
          <a:solidFill>
            <a:srgbClr val="253746">
              <a:alpha val="94000"/>
            </a:srgbClr>
          </a:solidFill>
        </p:spPr>
        <p:txBody>
          <a:bodyPr lIns="182880" tIns="0" rIns="182880" bIns="182880"/>
          <a:lstStyle>
            <a:lvl1pPr marL="0" indent="0">
              <a:buNone/>
              <a:defRPr sz="1400" cap="all" baseline="0">
                <a:solidFill>
                  <a:srgbClr val="454545">
                    <a:alpha val="95000"/>
                  </a:srgb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p>
        </p:txBody>
      </p:sp>
      <p:sp>
        <p:nvSpPr>
          <p:cNvPr id="19" name="Text Placeholder 2">
            <a:extLst>
              <a:ext uri="{FF2B5EF4-FFF2-40B4-BE49-F238E27FC236}">
                <a16:creationId xmlns:a16="http://schemas.microsoft.com/office/drawing/2014/main" id="{99A798F3-F488-4F3B-930C-8D8681991AF3}"/>
              </a:ext>
            </a:extLst>
          </p:cNvPr>
          <p:cNvSpPr>
            <a:spLocks noGrp="1"/>
          </p:cNvSpPr>
          <p:nvPr>
            <p:ph type="body" sz="quarter" idx="18" hasCustomPrompt="1"/>
          </p:nvPr>
        </p:nvSpPr>
        <p:spPr>
          <a:xfrm>
            <a:off x="6443871" y="2423160"/>
            <a:ext cx="4440238" cy="2896552"/>
          </a:xfrm>
        </p:spPr>
        <p:txBody>
          <a:bodyPr/>
          <a:lstStyle>
            <a:lvl1pPr marL="0" indent="0">
              <a:spcBef>
                <a:spcPts val="0"/>
              </a:spcBef>
              <a:buNone/>
              <a:defRPr sz="2000" baseline="0">
                <a:solidFill>
                  <a:schemeClr val="bg1"/>
                </a:solidFill>
                <a:latin typeface="+mj-lt"/>
              </a:defRPr>
            </a:lvl1pPr>
            <a:lvl2pPr marL="0" indent="0">
              <a:spcBef>
                <a:spcPts val="0"/>
              </a:spcBef>
              <a:buNone/>
              <a:defRPr sz="2000" baseline="0">
                <a:solidFill>
                  <a:srgbClr val="05C3DE"/>
                </a:solidFill>
                <a:latin typeface="+mj-lt"/>
              </a:defRPr>
            </a:lvl2pPr>
            <a:lvl3pPr marL="0" indent="0">
              <a:spcBef>
                <a:spcPts val="0"/>
              </a:spcBef>
              <a:buNone/>
              <a:defRPr sz="2000" baseline="0">
                <a:solidFill>
                  <a:srgbClr val="05C3DE"/>
                </a:solidFill>
                <a:latin typeface="+mj-lt"/>
              </a:defRPr>
            </a:lvl3pPr>
            <a:lvl4pPr marL="0" indent="0">
              <a:spcBef>
                <a:spcPts val="0"/>
              </a:spcBef>
              <a:buNone/>
              <a:defRPr sz="2000" baseline="0">
                <a:solidFill>
                  <a:srgbClr val="05C3DE"/>
                </a:solidFill>
                <a:latin typeface="+mj-lt"/>
              </a:defRPr>
            </a:lvl4pPr>
            <a:lvl5pPr marL="0" indent="0">
              <a:spcBef>
                <a:spcPts val="0"/>
              </a:spcBef>
              <a:buFont typeface="Arial" panose="020B0604020202020204" pitchFamily="34" charset="0"/>
              <a:buNone/>
              <a:defRPr sz="2000" baseline="0">
                <a:solidFill>
                  <a:srgbClr val="05C3DE"/>
                </a:solidFill>
                <a:latin typeface="+mj-lt"/>
              </a:defRPr>
            </a:lvl5pPr>
          </a:lstStyle>
          <a:p>
            <a:pPr>
              <a:spcAft>
                <a:spcPts val="1200"/>
              </a:spcAft>
            </a:pPr>
            <a:r>
              <a:rPr lang="en-US" dirty="0"/>
              <a:t>Quote page Arial black </a:t>
            </a:r>
            <a:br>
              <a:rPr lang="en-US" dirty="0"/>
            </a:br>
            <a:r>
              <a:rPr lang="en-US" dirty="0"/>
              <a:t>20 </a:t>
            </a:r>
            <a:r>
              <a:rPr lang="en-US" dirty="0" err="1"/>
              <a:t>pt</a:t>
            </a:r>
            <a:r>
              <a:rPr lang="en-US" dirty="0"/>
              <a:t> white, sentence case. Adjust placement for best fit with selected image. Add oversized single quotation mark at beginning, as shown in master template.</a:t>
            </a:r>
          </a:p>
        </p:txBody>
      </p:sp>
      <p:sp>
        <p:nvSpPr>
          <p:cNvPr id="11" name="Text Placeholder 7">
            <a:extLst>
              <a:ext uri="{FF2B5EF4-FFF2-40B4-BE49-F238E27FC236}">
                <a16:creationId xmlns:a16="http://schemas.microsoft.com/office/drawing/2014/main" id="{FAE92005-E511-E446-A14D-5CEB304C603F}"/>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E77AD9DA-945C-964B-93A9-0F7B5FD264C0}"/>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1372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p:bg>
      <p:bgPr>
        <a:solidFill>
          <a:schemeClr val="accent1"/>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7174AFA-610E-DD45-A039-2C5F48D9FA2A}"/>
              </a:ext>
            </a:extLst>
          </p:cNvPr>
          <p:cNvGraphicFramePr>
            <a:graphicFrameLocks noGrp="1"/>
          </p:cNvGraphicFramePr>
          <p:nvPr userDrawn="1">
            <p:extLst>
              <p:ext uri="{D42A27DB-BD31-4B8C-83A1-F6EECF244321}">
                <p14:modId xmlns:p14="http://schemas.microsoft.com/office/powerpoint/2010/main" val="2744261119"/>
              </p:ext>
            </p:extLst>
          </p:nvPr>
        </p:nvGraphicFramePr>
        <p:xfrm>
          <a:off x="0"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3" name="Table 12">
            <a:extLst>
              <a:ext uri="{FF2B5EF4-FFF2-40B4-BE49-F238E27FC236}">
                <a16:creationId xmlns:a16="http://schemas.microsoft.com/office/drawing/2014/main" id="{81E3B86D-A1D0-774C-87ED-20378955674F}"/>
              </a:ext>
            </a:extLst>
          </p:cNvPr>
          <p:cNvGraphicFramePr>
            <a:graphicFrameLocks noGrp="1"/>
          </p:cNvGraphicFramePr>
          <p:nvPr userDrawn="1">
            <p:extLst>
              <p:ext uri="{D42A27DB-BD31-4B8C-83A1-F6EECF244321}">
                <p14:modId xmlns:p14="http://schemas.microsoft.com/office/powerpoint/2010/main" val="2316632851"/>
              </p:ext>
            </p:extLst>
          </p:nvPr>
        </p:nvGraphicFramePr>
        <p:xfrm>
          <a:off x="2280492"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4" name="Table 13">
            <a:extLst>
              <a:ext uri="{FF2B5EF4-FFF2-40B4-BE49-F238E27FC236}">
                <a16:creationId xmlns:a16="http://schemas.microsoft.com/office/drawing/2014/main" id="{08BC18A4-37D0-4346-9C63-CE4DC6573AE2}"/>
              </a:ext>
            </a:extLst>
          </p:cNvPr>
          <p:cNvGraphicFramePr>
            <a:graphicFrameLocks noGrp="1"/>
          </p:cNvGraphicFramePr>
          <p:nvPr userDrawn="1">
            <p:extLst>
              <p:ext uri="{D42A27DB-BD31-4B8C-83A1-F6EECF244321}">
                <p14:modId xmlns:p14="http://schemas.microsoft.com/office/powerpoint/2010/main" val="2680819974"/>
              </p:ext>
            </p:extLst>
          </p:nvPr>
        </p:nvGraphicFramePr>
        <p:xfrm>
          <a:off x="0"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5" name="Table 14">
            <a:extLst>
              <a:ext uri="{FF2B5EF4-FFF2-40B4-BE49-F238E27FC236}">
                <a16:creationId xmlns:a16="http://schemas.microsoft.com/office/drawing/2014/main" id="{7B9FEE23-E72C-7E4F-AE50-49819D268812}"/>
              </a:ext>
            </a:extLst>
          </p:cNvPr>
          <p:cNvGraphicFramePr>
            <a:graphicFrameLocks noGrp="1"/>
          </p:cNvGraphicFramePr>
          <p:nvPr userDrawn="1">
            <p:extLst>
              <p:ext uri="{D42A27DB-BD31-4B8C-83A1-F6EECF244321}">
                <p14:modId xmlns:p14="http://schemas.microsoft.com/office/powerpoint/2010/main" val="1100228483"/>
              </p:ext>
            </p:extLst>
          </p:nvPr>
        </p:nvGraphicFramePr>
        <p:xfrm>
          <a:off x="2280492"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sp>
        <p:nvSpPr>
          <p:cNvPr id="3" name="Text Placeholder 2"/>
          <p:cNvSpPr>
            <a:spLocks noGrp="1"/>
          </p:cNvSpPr>
          <p:nvPr>
            <p:ph type="body" sz="quarter" idx="10" hasCustomPrompt="1"/>
          </p:nvPr>
        </p:nvSpPr>
        <p:spPr>
          <a:xfrm>
            <a:off x="7700434" y="4449763"/>
            <a:ext cx="3577167" cy="1655762"/>
          </a:xfrm>
        </p:spPr>
        <p:txBody>
          <a:bodyPr>
            <a:noAutofit/>
          </a:bodyPr>
          <a:lstStyle>
            <a:lvl1pPr>
              <a:spcBef>
                <a:spcPts val="1000"/>
              </a:spcBef>
              <a:defRPr sz="1600">
                <a:solidFill>
                  <a:schemeClr val="bg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a:t>Optional—Agenda items or speaker name</a:t>
            </a:r>
            <a:br>
              <a:rPr lang="en-US" dirty="0"/>
            </a:br>
            <a:r>
              <a:rPr lang="en-US" dirty="0"/>
              <a:t>Arial, regular, 16 </a:t>
            </a:r>
            <a:r>
              <a:rPr lang="en-US" dirty="0" err="1"/>
              <a:t>pt</a:t>
            </a:r>
            <a:r>
              <a:rPr lang="en-US" dirty="0"/>
              <a:t>, white,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1008160" y="3021349"/>
            <a:ext cx="10269440" cy="1298448"/>
          </a:xfrm>
        </p:spPr>
        <p:txBody>
          <a:bodyPr anchor="ctr">
            <a:noAutofit/>
          </a:bodyPr>
          <a:lstStyle>
            <a:lvl1pPr>
              <a:lnSpc>
                <a:spcPct val="94000"/>
              </a:lnSpc>
              <a:defRPr sz="3600" cap="all" baseline="0">
                <a:solidFill>
                  <a:schemeClr val="bg1"/>
                </a:solidFill>
                <a:latin typeface="Arial Black" panose="020B0A04020102020204" pitchFamily="34" charset="0"/>
              </a:defRPr>
            </a:lvl1pPr>
          </a:lstStyle>
          <a:p>
            <a:r>
              <a:rPr lang="en-US" dirty="0"/>
              <a:t>Divider slide Title </a:t>
            </a:r>
            <a:br>
              <a:rPr lang="en-US" dirty="0"/>
            </a:br>
            <a:r>
              <a:rPr lang="en-US" dirty="0"/>
              <a:t>two lines max</a:t>
            </a:r>
          </a:p>
        </p:txBody>
      </p:sp>
      <p:pic>
        <p:nvPicPr>
          <p:cNvPr id="10" name="Picture 9">
            <a:extLst>
              <a:ext uri="{FF2B5EF4-FFF2-40B4-BE49-F238E27FC236}">
                <a16:creationId xmlns:a16="http://schemas.microsoft.com/office/drawing/2014/main" id="{4094CA6B-FAD4-FB43-96D9-3375723EEC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2" name="Footer Placeholder 1">
            <a:extLst>
              <a:ext uri="{FF2B5EF4-FFF2-40B4-BE49-F238E27FC236}">
                <a16:creationId xmlns:a16="http://schemas.microsoft.com/office/drawing/2014/main" id="{48C14E95-FB1C-854D-9B49-3F6BFD0B6D86}"/>
              </a:ext>
            </a:extLst>
          </p:cNvPr>
          <p:cNvSpPr>
            <a:spLocks noGrp="1"/>
          </p:cNvSpPr>
          <p:nvPr>
            <p:ph type="ftr" sz="quarter" idx="11"/>
          </p:nvPr>
        </p:nvSpPr>
        <p:spPr>
          <a:xfrm>
            <a:off x="2667000" y="6678988"/>
            <a:ext cx="6858000" cy="138499"/>
          </a:xfrm>
          <a:prstGeom prst="rect">
            <a:avLst/>
          </a:prstGeom>
        </p:spPr>
        <p:txBody>
          <a:bodyPr/>
          <a:lstStyle>
            <a:lvl1pPr>
              <a:defRPr>
                <a:solidFill>
                  <a:schemeClr val="bg1"/>
                </a:solidFill>
              </a:defRPr>
            </a:lvl1pPr>
          </a:lstStyle>
          <a:p>
            <a:r>
              <a:rPr lang="en-US" dirty="0"/>
              <a:t>FOR T. ROWE PRICE INTERNAL USE ONLY. NOT FOR FURTHER DISTRIBUTION.</a:t>
            </a:r>
          </a:p>
        </p:txBody>
      </p:sp>
    </p:spTree>
    <p:extLst>
      <p:ext uri="{BB962C8B-B14F-4D97-AF65-F5344CB8AC3E}">
        <p14:creationId xmlns:p14="http://schemas.microsoft.com/office/powerpoint/2010/main" val="39992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8" name="Rectangle 7"/>
          <p:cNvSpPr>
            <a:spLocks noChangeAspect="1"/>
          </p:cNvSpPr>
          <p:nvPr/>
        </p:nvSpPr>
        <p:spPr bwMode="ltGray">
          <a:xfrm>
            <a:off x="3789862" y="1363851"/>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9" name="Rectangle 8"/>
          <p:cNvSpPr/>
          <p:nvPr/>
        </p:nvSpPr>
        <p:spPr bwMode="ltGray">
          <a:xfrm>
            <a:off x="6073451" y="1363851"/>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11" name="Rectangle 10"/>
          <p:cNvSpPr/>
          <p:nvPr/>
        </p:nvSpPr>
        <p:spPr bwMode="ltGray">
          <a:xfrm>
            <a:off x="3789862" y="3644834"/>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12" name="Rectangle 11"/>
          <p:cNvSpPr/>
          <p:nvPr/>
        </p:nvSpPr>
        <p:spPr bwMode="ltGray">
          <a:xfrm>
            <a:off x="6073451" y="3644834"/>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3" name="Text Placeholder 2"/>
          <p:cNvSpPr>
            <a:spLocks noGrp="1"/>
          </p:cNvSpPr>
          <p:nvPr>
            <p:ph type="body" sz="quarter" idx="16" hasCustomPrompt="1"/>
          </p:nvPr>
        </p:nvSpPr>
        <p:spPr>
          <a:xfrm>
            <a:off x="4026307" y="1363851"/>
            <a:ext cx="1799927" cy="1056583"/>
          </a:xfrm>
        </p:spPr>
        <p:txBody>
          <a:bodyPr anchor="b"/>
          <a:lstStyle>
            <a:lvl1pPr marL="0" indent="0">
              <a:lnSpc>
                <a:spcPts val="2000"/>
              </a:lnSpc>
              <a:spcBef>
                <a:spcPts val="0"/>
              </a:spcBef>
              <a:buNone/>
              <a:defRPr sz="1800" b="1" cap="all" baseline="0">
                <a:solidFill>
                  <a:srgbClr val="05C3DE"/>
                </a:solidFill>
              </a:defRPr>
            </a:lvl1pPr>
          </a:lstStyle>
          <a:p>
            <a:pPr lvl="0"/>
            <a:r>
              <a:rPr lang="en-US" dirty="0"/>
              <a:t>subhead 2 lines max</a:t>
            </a:r>
          </a:p>
        </p:txBody>
      </p:sp>
      <p:sp>
        <p:nvSpPr>
          <p:cNvPr id="5" name="Text Placeholder 4"/>
          <p:cNvSpPr>
            <a:spLocks noGrp="1"/>
          </p:cNvSpPr>
          <p:nvPr>
            <p:ph type="body" sz="quarter" idx="17" hasCustomPrompt="1"/>
          </p:nvPr>
        </p:nvSpPr>
        <p:spPr>
          <a:xfrm>
            <a:off x="4026307" y="2431198"/>
            <a:ext cx="1799927" cy="1167194"/>
          </a:xfrm>
        </p:spPr>
        <p:txBody>
          <a:bodyPr/>
          <a:lstStyle>
            <a:lvl1pPr marL="0" indent="0">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19" name="Text Placeholder 18"/>
          <p:cNvSpPr>
            <a:spLocks noGrp="1"/>
          </p:cNvSpPr>
          <p:nvPr>
            <p:ph type="body" sz="quarter" idx="18" hasCustomPrompt="1"/>
          </p:nvPr>
        </p:nvSpPr>
        <p:spPr>
          <a:xfrm>
            <a:off x="6291630" y="1363851"/>
            <a:ext cx="1812984" cy="1056583"/>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1" name="Text Placeholder 20"/>
          <p:cNvSpPr>
            <a:spLocks noGrp="1"/>
          </p:cNvSpPr>
          <p:nvPr>
            <p:ph type="body" sz="quarter" idx="19" hasCustomPrompt="1"/>
          </p:nvPr>
        </p:nvSpPr>
        <p:spPr>
          <a:xfrm>
            <a:off x="6291629" y="2435094"/>
            <a:ext cx="1812986" cy="1169435"/>
          </a:xfrm>
        </p:spPr>
        <p:txBody>
          <a:bodyPr vert="horz" lIns="0" tIns="0" rIns="0" bIns="0" rtlCol="0">
            <a:noAutofit/>
          </a:bodyPr>
          <a:lstStyle>
            <a:lvl1pPr marL="0" indent="0">
              <a:lnSpc>
                <a:spcPct val="100000"/>
              </a:lnSpc>
              <a:spcBef>
                <a:spcPts val="600"/>
              </a:spcBef>
              <a:buNone/>
              <a:defRPr lang="en-US" sz="1400" b="1"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dirty="0"/>
              <a:t>Detailed information, four lines max. Adjust position as needed.</a:t>
            </a:r>
          </a:p>
        </p:txBody>
      </p:sp>
      <p:sp>
        <p:nvSpPr>
          <p:cNvPr id="23" name="Text Placeholder 22"/>
          <p:cNvSpPr>
            <a:spLocks noGrp="1"/>
          </p:cNvSpPr>
          <p:nvPr>
            <p:ph type="body" sz="quarter" idx="20" hasCustomPrompt="1"/>
          </p:nvPr>
        </p:nvSpPr>
        <p:spPr>
          <a:xfrm>
            <a:off x="4026307" y="3644834"/>
            <a:ext cx="1799927" cy="1068857"/>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5" name="Text Placeholder 24"/>
          <p:cNvSpPr>
            <a:spLocks noGrp="1"/>
          </p:cNvSpPr>
          <p:nvPr>
            <p:ph type="body" sz="quarter" idx="21" hasCustomPrompt="1"/>
          </p:nvPr>
        </p:nvSpPr>
        <p:spPr>
          <a:xfrm>
            <a:off x="6282844" y="3644834"/>
            <a:ext cx="1819583" cy="1079358"/>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7" name="Text Placeholder 26"/>
          <p:cNvSpPr>
            <a:spLocks noGrp="1"/>
          </p:cNvSpPr>
          <p:nvPr>
            <p:ph type="body" sz="quarter" idx="22" hasCustomPrompt="1"/>
          </p:nvPr>
        </p:nvSpPr>
        <p:spPr>
          <a:xfrm>
            <a:off x="4026307" y="4724192"/>
            <a:ext cx="1799927" cy="1161320"/>
          </a:xfrm>
        </p:spPr>
        <p:txBody>
          <a:bodyPr/>
          <a:lstStyle>
            <a:lvl1pPr marL="0" indent="0">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29" name="Text Placeholder 28"/>
          <p:cNvSpPr>
            <a:spLocks noGrp="1"/>
          </p:cNvSpPr>
          <p:nvPr>
            <p:ph type="body" sz="quarter" idx="23" hasCustomPrompt="1"/>
          </p:nvPr>
        </p:nvSpPr>
        <p:spPr>
          <a:xfrm>
            <a:off x="6291629" y="4732643"/>
            <a:ext cx="1812985" cy="1152870"/>
          </a:xfrm>
        </p:spPr>
        <p:txBody>
          <a:bodyPr/>
          <a:lstStyle>
            <a:lvl1pPr marL="0" indent="0" algn="l">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22" name="Title Placeholder 1">
            <a:extLst>
              <a:ext uri="{FF2B5EF4-FFF2-40B4-BE49-F238E27FC236}">
                <a16:creationId xmlns:a16="http://schemas.microsoft.com/office/drawing/2014/main" id="{5396E746-D75A-3C41-8766-A7E2DB3A923F}"/>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32" name="Text Placeholder 4">
            <a:extLst>
              <a:ext uri="{FF2B5EF4-FFF2-40B4-BE49-F238E27FC236}">
                <a16:creationId xmlns:a16="http://schemas.microsoft.com/office/drawing/2014/main" id="{94E5EDAA-0559-1C4D-AF26-A0E2FD6EF8F2}"/>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4" name="Text Placeholder 7">
            <a:extLst>
              <a:ext uri="{FF2B5EF4-FFF2-40B4-BE49-F238E27FC236}">
                <a16:creationId xmlns:a16="http://schemas.microsoft.com/office/drawing/2014/main" id="{6D10A8EE-9497-884A-8022-EA2D6AFAB4C7}"/>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4333C43A-DC97-5248-A0A0-3715AB2096A8}"/>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0195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Block Three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1928516"/>
            <a:ext cx="3321008" cy="3321008"/>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4435496" y="1928516"/>
            <a:ext cx="3321008" cy="3321008"/>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8070892" y="1928516"/>
            <a:ext cx="3321008" cy="3321008"/>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2" name="Title Placeholder 1">
            <a:extLst>
              <a:ext uri="{FF2B5EF4-FFF2-40B4-BE49-F238E27FC236}">
                <a16:creationId xmlns:a16="http://schemas.microsoft.com/office/drawing/2014/main" id="{E9501A13-CF4C-1848-B334-582548B702D1}"/>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86B183AA-0F82-754B-9E48-DB4BF965C1D0}"/>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322DE831-7178-004C-9115-293C44A44448}"/>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918952EE-5129-6944-B5AB-0C0D7B744D83}"/>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1689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Block Six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47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4968678"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7443879"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249347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4968678"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7443879"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4" name="Title Placeholder 1">
            <a:extLst>
              <a:ext uri="{FF2B5EF4-FFF2-40B4-BE49-F238E27FC236}">
                <a16:creationId xmlns:a16="http://schemas.microsoft.com/office/drawing/2014/main" id="{3F6F5091-9D2B-AD43-B683-6264F9C87CA7}"/>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3" name="Text Placeholder 4">
            <a:extLst>
              <a:ext uri="{FF2B5EF4-FFF2-40B4-BE49-F238E27FC236}">
                <a16:creationId xmlns:a16="http://schemas.microsoft.com/office/drawing/2014/main" id="{D3AD2E01-91FF-B542-B81A-F58A7C7C2263}"/>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Text Placeholder 7">
            <a:extLst>
              <a:ext uri="{FF2B5EF4-FFF2-40B4-BE49-F238E27FC236}">
                <a16:creationId xmlns:a16="http://schemas.microsoft.com/office/drawing/2014/main" id="{42006F9F-99D9-1240-AEB6-095B5245995B}"/>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B8025622-A330-BC49-9E7E-9BE50052EE22}"/>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36280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Block Eigh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34"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3704235"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6179436"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1229034"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3704235"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6179436"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0" name="Content Placeholder 2">
            <a:extLst>
              <a:ext uri="{FF2B5EF4-FFF2-40B4-BE49-F238E27FC236}">
                <a16:creationId xmlns:a16="http://schemas.microsoft.com/office/drawing/2014/main" id="{4FD0328B-D351-1049-A9BE-92CA87F23A79}"/>
              </a:ext>
            </a:extLst>
          </p:cNvPr>
          <p:cNvSpPr>
            <a:spLocks noGrp="1"/>
          </p:cNvSpPr>
          <p:nvPr>
            <p:ph idx="27"/>
          </p:nvPr>
        </p:nvSpPr>
        <p:spPr>
          <a:xfrm>
            <a:off x="865831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Content Placeholder 2">
            <a:extLst>
              <a:ext uri="{FF2B5EF4-FFF2-40B4-BE49-F238E27FC236}">
                <a16:creationId xmlns:a16="http://schemas.microsoft.com/office/drawing/2014/main" id="{6D228CD0-BF7F-194D-838D-F7BAEB8DFCA4}"/>
              </a:ext>
            </a:extLst>
          </p:cNvPr>
          <p:cNvSpPr>
            <a:spLocks noGrp="1"/>
          </p:cNvSpPr>
          <p:nvPr>
            <p:ph idx="28"/>
          </p:nvPr>
        </p:nvSpPr>
        <p:spPr>
          <a:xfrm>
            <a:off x="865831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6" name="Title Placeholder 1">
            <a:extLst>
              <a:ext uri="{FF2B5EF4-FFF2-40B4-BE49-F238E27FC236}">
                <a16:creationId xmlns:a16="http://schemas.microsoft.com/office/drawing/2014/main" id="{121CD8D3-AFC0-7444-9D6F-C7BEBCC8FB74}"/>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7" name="Text Placeholder 4">
            <a:extLst>
              <a:ext uri="{FF2B5EF4-FFF2-40B4-BE49-F238E27FC236}">
                <a16:creationId xmlns:a16="http://schemas.microsoft.com/office/drawing/2014/main" id="{62706A35-5598-774E-9F55-9F7592084578}"/>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2" name="Text Placeholder 7">
            <a:extLst>
              <a:ext uri="{FF2B5EF4-FFF2-40B4-BE49-F238E27FC236}">
                <a16:creationId xmlns:a16="http://schemas.microsoft.com/office/drawing/2014/main" id="{3FC87511-57D8-BE48-87EE-357121DD0E85}"/>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22D823B1-272C-F14F-AE69-781403FD58CD}"/>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147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istics On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1734"/>
          <a:stretch/>
        </p:blipFill>
        <p:spPr>
          <a:xfrm>
            <a:off x="1524" y="0"/>
            <a:ext cx="12188952" cy="6053328"/>
          </a:xfrm>
          <a:prstGeom prst="rect">
            <a:avLst/>
          </a:prstGeom>
        </p:spPr>
      </p:pic>
      <p:sp>
        <p:nvSpPr>
          <p:cNvPr id="4" name="Text Placeholder 3"/>
          <p:cNvSpPr>
            <a:spLocks noGrp="1"/>
          </p:cNvSpPr>
          <p:nvPr>
            <p:ph type="body" sz="quarter" idx="14" hasCustomPrompt="1"/>
          </p:nvPr>
        </p:nvSpPr>
        <p:spPr>
          <a:xfrm>
            <a:off x="800099" y="1196114"/>
            <a:ext cx="6308648" cy="3607748"/>
          </a:xfrm>
        </p:spPr>
        <p:txBody>
          <a:bodyPr anchor="b"/>
          <a:lstStyle>
            <a:lvl1pPr marL="0" indent="0" algn="l">
              <a:buNone/>
              <a:defRPr sz="24750" b="1">
                <a:solidFill>
                  <a:schemeClr val="accent1"/>
                </a:solidFill>
              </a:defRPr>
            </a:lvl1pPr>
          </a:lstStyle>
          <a:p>
            <a:pPr lvl="0"/>
            <a:r>
              <a:rPr lang="en-US" dirty="0"/>
              <a:t>00</a:t>
            </a:r>
          </a:p>
        </p:txBody>
      </p:sp>
      <p:sp>
        <p:nvSpPr>
          <p:cNvPr id="13" name="Text Placeholder 12"/>
          <p:cNvSpPr>
            <a:spLocks noGrp="1"/>
          </p:cNvSpPr>
          <p:nvPr>
            <p:ph type="body" sz="quarter" idx="16" hasCustomPrompt="1"/>
          </p:nvPr>
        </p:nvSpPr>
        <p:spPr>
          <a:xfrm>
            <a:off x="931163" y="4365878"/>
            <a:ext cx="10067544" cy="1345597"/>
          </a:xfrm>
        </p:spPr>
        <p:txBody>
          <a:bodyPr/>
          <a:lstStyle>
            <a:lvl1pPr marL="0" indent="0">
              <a:buNone/>
              <a:defRPr sz="3850" baseline="0">
                <a:solidFill>
                  <a:schemeClr val="tx2"/>
                </a:solidFill>
              </a:defRPr>
            </a:lvl1pPr>
          </a:lstStyle>
          <a:p>
            <a:pPr lvl="0"/>
            <a:r>
              <a:rPr lang="en-US" dirty="0"/>
              <a:t>text about statistic. Add percentage sign as needed.</a:t>
            </a:r>
          </a:p>
        </p:txBody>
      </p:sp>
      <p:sp>
        <p:nvSpPr>
          <p:cNvPr id="10" name="Text Placeholder 7">
            <a:extLst>
              <a:ext uri="{FF2B5EF4-FFF2-40B4-BE49-F238E27FC236}">
                <a16:creationId xmlns:a16="http://schemas.microsoft.com/office/drawing/2014/main" id="{65432C82-49E5-9247-9D91-93BE1BE63087}"/>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 name="Footer Placeholder 2">
            <a:extLst>
              <a:ext uri="{FF2B5EF4-FFF2-40B4-BE49-F238E27FC236}">
                <a16:creationId xmlns:a16="http://schemas.microsoft.com/office/drawing/2014/main" id="{95F6B6FE-E99F-D44E-8AC8-1316C487AC4C}"/>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5300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istics One w/Dark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2000"/>
          <a:stretch/>
        </p:blipFill>
        <p:spPr>
          <a:xfrm>
            <a:off x="1524" y="0"/>
            <a:ext cx="12188952" cy="6035040"/>
          </a:xfrm>
          <a:prstGeom prst="rect">
            <a:avLst/>
          </a:prstGeom>
        </p:spPr>
      </p:pic>
      <p:sp>
        <p:nvSpPr>
          <p:cNvPr id="5" name="Picture Placeholder 4">
            <a:extLst>
              <a:ext uri="{FF2B5EF4-FFF2-40B4-BE49-F238E27FC236}">
                <a16:creationId xmlns:a16="http://schemas.microsoft.com/office/drawing/2014/main" id="{28D7FA8A-9F13-4EE2-9B5D-9D6699E4E0F8}"/>
              </a:ext>
            </a:extLst>
          </p:cNvPr>
          <p:cNvSpPr>
            <a:spLocks noGrp="1"/>
          </p:cNvSpPr>
          <p:nvPr>
            <p:ph type="pic" sz="quarter" idx="17" hasCustomPrompt="1"/>
          </p:nvPr>
        </p:nvSpPr>
        <p:spPr>
          <a:xfrm>
            <a:off x="0" y="0"/>
            <a:ext cx="12188825" cy="60350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800099" y="830353"/>
            <a:ext cx="4572000" cy="4572000"/>
          </a:xfrm>
          <a:solidFill>
            <a:schemeClr val="bg1">
              <a:alpha val="89000"/>
            </a:schemeClr>
          </a:solidFill>
        </p:spPr>
        <p:txBody>
          <a:bodyPr lIns="365760" tIns="365760" rIns="365760" bIns="365760" anchor="t" anchorCtr="0"/>
          <a:lstStyle>
            <a:lvl1pPr marL="0" indent="0" algn="l">
              <a:buNone/>
              <a:defRPr sz="16500" b="1">
                <a:solidFill>
                  <a:schemeClr val="accent1"/>
                </a:solidFill>
              </a:defRPr>
            </a:lvl1pPr>
          </a:lstStyle>
          <a:p>
            <a:pPr lvl="0"/>
            <a:r>
              <a:rPr lang="en-US" dirty="0"/>
              <a:t>00</a:t>
            </a:r>
          </a:p>
        </p:txBody>
      </p:sp>
      <p:sp>
        <p:nvSpPr>
          <p:cNvPr id="13" name="Text Placeholder 12"/>
          <p:cNvSpPr>
            <a:spLocks noGrp="1"/>
          </p:cNvSpPr>
          <p:nvPr>
            <p:ph type="body" sz="quarter" idx="16" hasCustomPrompt="1"/>
          </p:nvPr>
        </p:nvSpPr>
        <p:spPr>
          <a:xfrm>
            <a:off x="1248498" y="3472732"/>
            <a:ext cx="3773215" cy="1872984"/>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1" name="Text Placeholder 7">
            <a:extLst>
              <a:ext uri="{FF2B5EF4-FFF2-40B4-BE49-F238E27FC236}">
                <a16:creationId xmlns:a16="http://schemas.microsoft.com/office/drawing/2014/main" id="{B4656481-157A-B942-AA8E-BF3A87CD683A}"/>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 name="Footer Placeholder 2">
            <a:extLst>
              <a:ext uri="{FF2B5EF4-FFF2-40B4-BE49-F238E27FC236}">
                <a16:creationId xmlns:a16="http://schemas.microsoft.com/office/drawing/2014/main" id="{5CD6C356-3E03-8745-8672-46D497FC4D8B}"/>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367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istics One w/Light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2000"/>
          <a:stretch/>
        </p:blipFill>
        <p:spPr>
          <a:xfrm>
            <a:off x="1524" y="0"/>
            <a:ext cx="12188952" cy="6035040"/>
          </a:xfrm>
          <a:prstGeom prst="rect">
            <a:avLst/>
          </a:prstGeom>
        </p:spPr>
      </p:pic>
      <p:sp>
        <p:nvSpPr>
          <p:cNvPr id="5" name="Picture Placeholder 4">
            <a:extLst>
              <a:ext uri="{FF2B5EF4-FFF2-40B4-BE49-F238E27FC236}">
                <a16:creationId xmlns:a16="http://schemas.microsoft.com/office/drawing/2014/main" id="{28D7FA8A-9F13-4EE2-9B5D-9D6699E4E0F8}"/>
              </a:ext>
            </a:extLst>
          </p:cNvPr>
          <p:cNvSpPr>
            <a:spLocks noGrp="1"/>
          </p:cNvSpPr>
          <p:nvPr>
            <p:ph type="pic" sz="quarter" idx="17" hasCustomPrompt="1"/>
          </p:nvPr>
        </p:nvSpPr>
        <p:spPr>
          <a:xfrm>
            <a:off x="0" y="0"/>
            <a:ext cx="12188825" cy="60350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800099" y="830353"/>
            <a:ext cx="4572000" cy="4572000"/>
          </a:xfrm>
          <a:solidFill>
            <a:srgbClr val="253746">
              <a:alpha val="94118"/>
            </a:srgbClr>
          </a:solidFill>
        </p:spPr>
        <p:txBody>
          <a:bodyPr lIns="365760" tIns="365760" rIns="365760" bIns="365760" anchor="t" anchorCtr="0"/>
          <a:lstStyle>
            <a:lvl1pPr marL="0" indent="0" algn="l">
              <a:buNone/>
              <a:defRPr sz="16500" b="1">
                <a:solidFill>
                  <a:srgbClr val="05C3DE"/>
                </a:solidFill>
              </a:defRPr>
            </a:lvl1pPr>
          </a:lstStyle>
          <a:p>
            <a:pPr lvl="0"/>
            <a:r>
              <a:rPr lang="en-US" dirty="0"/>
              <a:t>00</a:t>
            </a:r>
          </a:p>
        </p:txBody>
      </p:sp>
      <p:sp>
        <p:nvSpPr>
          <p:cNvPr id="13" name="Text Placeholder 12"/>
          <p:cNvSpPr>
            <a:spLocks noGrp="1"/>
          </p:cNvSpPr>
          <p:nvPr>
            <p:ph type="body" sz="quarter" idx="16" hasCustomPrompt="1"/>
          </p:nvPr>
        </p:nvSpPr>
        <p:spPr>
          <a:xfrm>
            <a:off x="1248498" y="3472732"/>
            <a:ext cx="3773215" cy="1872984"/>
          </a:xfrm>
        </p:spPr>
        <p:txBody>
          <a:bodyPr/>
          <a:lstStyle>
            <a:lvl1pPr marL="0" indent="0">
              <a:buNone/>
              <a:defRPr sz="2400" baseline="0">
                <a:solidFill>
                  <a:schemeClr val="bg1"/>
                </a:solidFill>
              </a:defRPr>
            </a:lvl1pPr>
          </a:lstStyle>
          <a:p>
            <a:pPr lvl="0"/>
            <a:r>
              <a:rPr lang="en-US" dirty="0"/>
              <a:t>text about statistic. Add percentage sign as needed.</a:t>
            </a:r>
          </a:p>
        </p:txBody>
      </p:sp>
      <p:sp>
        <p:nvSpPr>
          <p:cNvPr id="11" name="Text Placeholder 7">
            <a:extLst>
              <a:ext uri="{FF2B5EF4-FFF2-40B4-BE49-F238E27FC236}">
                <a16:creationId xmlns:a16="http://schemas.microsoft.com/office/drawing/2014/main" id="{3C034528-21E6-F94B-833E-10DF0C38F214}"/>
              </a:ext>
            </a:extLst>
          </p:cNvPr>
          <p:cNvSpPr>
            <a:spLocks noGrp="1"/>
          </p:cNvSpPr>
          <p:nvPr>
            <p:ph type="body" sz="quarter" idx="20"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 name="Footer Placeholder 2">
            <a:extLst>
              <a:ext uri="{FF2B5EF4-FFF2-40B4-BE49-F238E27FC236}">
                <a16:creationId xmlns:a16="http://schemas.microsoft.com/office/drawing/2014/main" id="{141F8677-08B7-4C4B-88CB-0841FD4B0225}"/>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0313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istics Tw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56DB4-D180-45A4-98F0-11408E6B6F63}"/>
              </a:ext>
            </a:extLst>
          </p:cNvPr>
          <p:cNvSpPr>
            <a:spLocks noGrp="1"/>
          </p:cNvSpPr>
          <p:nvPr>
            <p:ph idx="1" hasCustomPrompt="1"/>
          </p:nvPr>
        </p:nvSpPr>
        <p:spPr>
          <a:xfrm>
            <a:off x="987552" y="1368910"/>
            <a:ext cx="4572000" cy="3026627"/>
          </a:xfrm>
          <a:noFill/>
          <a:ln>
            <a:noFill/>
          </a:ln>
        </p:spPr>
        <p:txBody>
          <a:bodyPr lIns="365760" tIns="365760" rIns="365760" bIns="365760">
            <a:noAutofit/>
          </a:bodyPr>
          <a:lstStyle>
            <a:lvl1pPr marL="0" indent="0">
              <a:lnSpc>
                <a:spcPct val="105000"/>
              </a:lnSpc>
              <a:spcBef>
                <a:spcPts val="0"/>
              </a:spcBef>
              <a:buClr>
                <a:schemeClr val="accent2"/>
              </a:buClr>
              <a:buNone/>
              <a:defRPr sz="16600" b="1" baseline="0">
                <a:solidFill>
                  <a:schemeClr val="accent1"/>
                </a:solidFill>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dirty="0"/>
              <a:t>00</a:t>
            </a:r>
          </a:p>
        </p:txBody>
      </p:sp>
      <p:cxnSp>
        <p:nvCxnSpPr>
          <p:cNvPr id="8" name="Straight Connector 7">
            <a:extLst>
              <a:ext uri="{FF2B5EF4-FFF2-40B4-BE49-F238E27FC236}">
                <a16:creationId xmlns:a16="http://schemas.microsoft.com/office/drawing/2014/main" id="{9284F625-11E6-49A3-B79C-16D8599D72A7}"/>
              </a:ext>
            </a:extLst>
          </p:cNvPr>
          <p:cNvCxnSpPr>
            <a:cxnSpLocks/>
          </p:cNvCxnSpPr>
          <p:nvPr userDrawn="1"/>
        </p:nvCxnSpPr>
        <p:spPr>
          <a:xfrm flipH="1">
            <a:off x="6073089" y="1368910"/>
            <a:ext cx="1645" cy="4628209"/>
          </a:xfrm>
          <a:prstGeom prst="line">
            <a:avLst/>
          </a:prstGeom>
          <a:ln w="63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5510DD91-1C0C-4B08-B7EA-4F5E8799C4DB}"/>
              </a:ext>
            </a:extLst>
          </p:cNvPr>
          <p:cNvSpPr>
            <a:spLocks noGrp="1"/>
          </p:cNvSpPr>
          <p:nvPr>
            <p:ph type="body" sz="quarter" idx="16" hasCustomPrompt="1"/>
          </p:nvPr>
        </p:nvSpPr>
        <p:spPr>
          <a:xfrm>
            <a:off x="1442569" y="3920599"/>
            <a:ext cx="3808082" cy="1756109"/>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1" name="Content Placeholder 2">
            <a:extLst>
              <a:ext uri="{FF2B5EF4-FFF2-40B4-BE49-F238E27FC236}">
                <a16:creationId xmlns:a16="http://schemas.microsoft.com/office/drawing/2014/main" id="{7551D9E7-737A-4B74-BB27-88E0243F1838}"/>
              </a:ext>
            </a:extLst>
          </p:cNvPr>
          <p:cNvSpPr>
            <a:spLocks noGrp="1"/>
          </p:cNvSpPr>
          <p:nvPr>
            <p:ph idx="17" hasCustomPrompt="1"/>
          </p:nvPr>
        </p:nvSpPr>
        <p:spPr>
          <a:xfrm>
            <a:off x="6614321" y="1368910"/>
            <a:ext cx="4572000" cy="3026627"/>
          </a:xfrm>
          <a:noFill/>
          <a:ln>
            <a:noFill/>
          </a:ln>
        </p:spPr>
        <p:txBody>
          <a:bodyPr lIns="365760" tIns="365760" rIns="365760" bIns="365760">
            <a:noAutofit/>
          </a:bodyPr>
          <a:lstStyle>
            <a:lvl1pPr marL="0" indent="0">
              <a:lnSpc>
                <a:spcPct val="105000"/>
              </a:lnSpc>
              <a:spcBef>
                <a:spcPts val="0"/>
              </a:spcBef>
              <a:buClr>
                <a:schemeClr val="accent2"/>
              </a:buClr>
              <a:buNone/>
              <a:defRPr sz="16600" b="1" baseline="0">
                <a:solidFill>
                  <a:schemeClr val="accent1"/>
                </a:solidFill>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dirty="0"/>
              <a:t>00</a:t>
            </a:r>
          </a:p>
        </p:txBody>
      </p:sp>
      <p:sp>
        <p:nvSpPr>
          <p:cNvPr id="12" name="Text Placeholder 12">
            <a:extLst>
              <a:ext uri="{FF2B5EF4-FFF2-40B4-BE49-F238E27FC236}">
                <a16:creationId xmlns:a16="http://schemas.microsoft.com/office/drawing/2014/main" id="{1C67D498-7CF7-4E3B-AE72-0622E898195D}"/>
              </a:ext>
            </a:extLst>
          </p:cNvPr>
          <p:cNvSpPr>
            <a:spLocks noGrp="1"/>
          </p:cNvSpPr>
          <p:nvPr>
            <p:ph type="body" sz="quarter" idx="18" hasCustomPrompt="1"/>
          </p:nvPr>
        </p:nvSpPr>
        <p:spPr>
          <a:xfrm>
            <a:off x="7069338" y="3920599"/>
            <a:ext cx="3808082" cy="1756109"/>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4" name="Title Placeholder 1">
            <a:extLst>
              <a:ext uri="{FF2B5EF4-FFF2-40B4-BE49-F238E27FC236}">
                <a16:creationId xmlns:a16="http://schemas.microsoft.com/office/drawing/2014/main" id="{F93BFAAB-A404-9048-BDFD-BE66E1ADF2DB}"/>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A47115CA-4228-364E-8258-C0D801A70702}"/>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ext Placeholder 7">
            <a:extLst>
              <a:ext uri="{FF2B5EF4-FFF2-40B4-BE49-F238E27FC236}">
                <a16:creationId xmlns:a16="http://schemas.microsoft.com/office/drawing/2014/main" id="{8238F4AF-F6CD-6246-8D97-31A0F8AE7981}"/>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6C003D80-D90B-694E-AACA-38619AC6909D}"/>
              </a:ext>
            </a:extLst>
          </p:cNvPr>
          <p:cNvSpPr>
            <a:spLocks noGrp="1"/>
          </p:cNvSpPr>
          <p:nvPr>
            <p:ph type="ftr" sz="quarter" idx="3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27445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istics Two w/Dark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57200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800100"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800100"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1" name="Title Placeholder 1">
            <a:extLst>
              <a:ext uri="{FF2B5EF4-FFF2-40B4-BE49-F238E27FC236}">
                <a16:creationId xmlns:a16="http://schemas.microsoft.com/office/drawing/2014/main" id="{2497BAC2-4EE9-A644-A90A-B629EDEE6439}"/>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DF46E8D3-FB00-CD45-AB3B-105266C6F553}"/>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2" name="Text Placeholder 7">
            <a:extLst>
              <a:ext uri="{FF2B5EF4-FFF2-40B4-BE49-F238E27FC236}">
                <a16:creationId xmlns:a16="http://schemas.microsoft.com/office/drawing/2014/main" id="{E8BA5649-DB36-0B4F-9414-0918107ED929}"/>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1813F24A-4944-2C47-ACD9-35DD4D21001F}"/>
              </a:ext>
            </a:extLst>
          </p:cNvPr>
          <p:cNvSpPr>
            <a:spLocks noGrp="1"/>
          </p:cNvSpPr>
          <p:nvPr>
            <p:ph type="ftr" sz="quarter" idx="3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4304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44" userDrawn="1">
          <p15:clr>
            <a:srgbClr val="FBAE40"/>
          </p15:clr>
        </p15:guide>
        <p15:guide id="2" orient="horz" pos="81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s Two w/L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57200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9334500" y="1523860"/>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9334500" y="3713258"/>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1" name="Title Placeholder 1">
            <a:extLst>
              <a:ext uri="{FF2B5EF4-FFF2-40B4-BE49-F238E27FC236}">
                <a16:creationId xmlns:a16="http://schemas.microsoft.com/office/drawing/2014/main" id="{5CBBA6CA-0C25-694A-8FDE-A15D5879EE83}"/>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B53BA2DD-AD6C-5041-B62D-17980B4E9D2B}"/>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2" name="Text Placeholder 7">
            <a:extLst>
              <a:ext uri="{FF2B5EF4-FFF2-40B4-BE49-F238E27FC236}">
                <a16:creationId xmlns:a16="http://schemas.microsoft.com/office/drawing/2014/main" id="{D590FD7D-1FB2-7C4C-82C2-D8601697E7EB}"/>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C38CB164-A408-FE41-8D3F-2E2AD666E47B}"/>
              </a:ext>
            </a:extLst>
          </p:cNvPr>
          <p:cNvSpPr>
            <a:spLocks noGrp="1"/>
          </p:cNvSpPr>
          <p:nvPr>
            <p:ph type="ftr" sz="quarter" idx="3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6923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29E242F-6D32-1843-B148-51DCB9640B72}"/>
              </a:ext>
            </a:extLst>
          </p:cNvPr>
          <p:cNvGraphicFramePr>
            <a:graphicFrameLocks noGrp="1"/>
          </p:cNvGraphicFramePr>
          <p:nvPr userDrawn="1">
            <p:extLst>
              <p:ext uri="{D42A27DB-BD31-4B8C-83A1-F6EECF244321}">
                <p14:modId xmlns:p14="http://schemas.microsoft.com/office/powerpoint/2010/main" val="3780395519"/>
              </p:ext>
            </p:extLst>
          </p:nvPr>
        </p:nvGraphicFramePr>
        <p:xfrm>
          <a:off x="0"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2" name="Table 11">
            <a:extLst>
              <a:ext uri="{FF2B5EF4-FFF2-40B4-BE49-F238E27FC236}">
                <a16:creationId xmlns:a16="http://schemas.microsoft.com/office/drawing/2014/main" id="{5F96EB5F-F564-8B4D-B48A-021B260F42D7}"/>
              </a:ext>
            </a:extLst>
          </p:cNvPr>
          <p:cNvGraphicFramePr>
            <a:graphicFrameLocks noGrp="1"/>
          </p:cNvGraphicFramePr>
          <p:nvPr userDrawn="1">
            <p:extLst>
              <p:ext uri="{D42A27DB-BD31-4B8C-83A1-F6EECF244321}">
                <p14:modId xmlns:p14="http://schemas.microsoft.com/office/powerpoint/2010/main" val="2140193145"/>
              </p:ext>
            </p:extLst>
          </p:nvPr>
        </p:nvGraphicFramePr>
        <p:xfrm>
          <a:off x="2280492"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3" name="Table 12">
            <a:extLst>
              <a:ext uri="{FF2B5EF4-FFF2-40B4-BE49-F238E27FC236}">
                <a16:creationId xmlns:a16="http://schemas.microsoft.com/office/drawing/2014/main" id="{2760A0F9-2899-A449-84D7-1EA991F966BF}"/>
              </a:ext>
            </a:extLst>
          </p:cNvPr>
          <p:cNvGraphicFramePr>
            <a:graphicFrameLocks noGrp="1"/>
          </p:cNvGraphicFramePr>
          <p:nvPr userDrawn="1">
            <p:extLst>
              <p:ext uri="{D42A27DB-BD31-4B8C-83A1-F6EECF244321}">
                <p14:modId xmlns:p14="http://schemas.microsoft.com/office/powerpoint/2010/main" val="3026854635"/>
              </p:ext>
            </p:extLst>
          </p:nvPr>
        </p:nvGraphicFramePr>
        <p:xfrm>
          <a:off x="0"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4" name="Table 13">
            <a:extLst>
              <a:ext uri="{FF2B5EF4-FFF2-40B4-BE49-F238E27FC236}">
                <a16:creationId xmlns:a16="http://schemas.microsoft.com/office/drawing/2014/main" id="{CDF468D4-8BF7-E645-804C-21CBF44B31A2}"/>
              </a:ext>
            </a:extLst>
          </p:cNvPr>
          <p:cNvGraphicFramePr>
            <a:graphicFrameLocks noGrp="1"/>
          </p:cNvGraphicFramePr>
          <p:nvPr userDrawn="1">
            <p:extLst>
              <p:ext uri="{D42A27DB-BD31-4B8C-83A1-F6EECF244321}">
                <p14:modId xmlns:p14="http://schemas.microsoft.com/office/powerpoint/2010/main" val="866192452"/>
              </p:ext>
            </p:extLst>
          </p:nvPr>
        </p:nvGraphicFramePr>
        <p:xfrm>
          <a:off x="2280492"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sp>
        <p:nvSpPr>
          <p:cNvPr id="3" name="Text Placeholder 2"/>
          <p:cNvSpPr>
            <a:spLocks noGrp="1"/>
          </p:cNvSpPr>
          <p:nvPr>
            <p:ph type="body" sz="quarter" idx="11" hasCustomPrompt="1"/>
          </p:nvPr>
        </p:nvSpPr>
        <p:spPr>
          <a:xfrm>
            <a:off x="7711713" y="4455474"/>
            <a:ext cx="3606800" cy="1687512"/>
          </a:xfrm>
        </p:spPr>
        <p:txBody>
          <a:bodyPr>
            <a:noAutofit/>
          </a:bodyPr>
          <a:lstStyle>
            <a:lvl1pPr marL="285750" indent="-285750">
              <a:spcBef>
                <a:spcPts val="1000"/>
              </a:spcBef>
              <a:buFont typeface="Wingdings" panose="05000000000000000000" pitchFamily="2" charset="2"/>
              <a:buChar char="§"/>
              <a:defRPr sz="1600">
                <a:solidFill>
                  <a:schemeClr val="tx2"/>
                </a:solidFill>
                <a:latin typeface="Arial" panose="020B0604020202020204" pitchFamily="34" charset="0"/>
                <a:cs typeface="Arial" panose="020B0604020202020204" pitchFamily="34" charset="0"/>
              </a:defRPr>
            </a:lvl1pPr>
          </a:lstStyle>
          <a:p>
            <a:r>
              <a:rPr lang="en-US" dirty="0"/>
              <a:t>Optional—Agenda items or speaker name</a:t>
            </a:r>
            <a:br>
              <a:rPr lang="en-US" dirty="0"/>
            </a:br>
            <a:r>
              <a:rPr lang="en-US" dirty="0"/>
              <a:t>Arial, regular, 16 </a:t>
            </a:r>
            <a:r>
              <a:rPr lang="en-US" dirty="0" err="1"/>
              <a:t>pt</a:t>
            </a:r>
            <a:r>
              <a:rPr lang="en-US" dirty="0"/>
              <a:t>, gray,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1005840" y="3017520"/>
            <a:ext cx="10265664" cy="1298448"/>
          </a:xfrm>
        </p:spPr>
        <p:txBody>
          <a:bodyPr anchor="ctr">
            <a:noAutofit/>
          </a:bodyPr>
          <a:lstStyle>
            <a:lvl1pPr>
              <a:lnSpc>
                <a:spcPct val="94000"/>
              </a:lnSpc>
              <a:defRPr sz="3600" cap="all" baseline="0">
                <a:solidFill>
                  <a:schemeClr val="accent1"/>
                </a:solidFill>
                <a:latin typeface="Arial Black" panose="020B0A04020102020204" pitchFamily="34" charset="0"/>
              </a:defRPr>
            </a:lvl1pPr>
          </a:lstStyle>
          <a:p>
            <a:r>
              <a:rPr lang="en-US" dirty="0"/>
              <a:t>Alternate section divider</a:t>
            </a:r>
            <a:br>
              <a:rPr lang="en-US" dirty="0"/>
            </a:br>
            <a:r>
              <a:rPr lang="en-US" dirty="0"/>
              <a:t>two lines max</a:t>
            </a:r>
          </a:p>
        </p:txBody>
      </p:sp>
      <p:pic>
        <p:nvPicPr>
          <p:cNvPr id="11" name="Picture 10">
            <a:extLst>
              <a:ext uri="{FF2B5EF4-FFF2-40B4-BE49-F238E27FC236}">
                <a16:creationId xmlns:a16="http://schemas.microsoft.com/office/drawing/2014/main" id="{40493D37-05D7-9942-A9BB-678A3AE09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2" name="Footer Placeholder 1">
            <a:extLst>
              <a:ext uri="{FF2B5EF4-FFF2-40B4-BE49-F238E27FC236}">
                <a16:creationId xmlns:a16="http://schemas.microsoft.com/office/drawing/2014/main" id="{176E7279-191F-DB48-9A18-61626252D917}"/>
              </a:ext>
            </a:extLst>
          </p:cNvPr>
          <p:cNvSpPr>
            <a:spLocks noGrp="1"/>
          </p:cNvSpPr>
          <p:nvPr>
            <p:ph type="ftr" sz="quarter" idx="12"/>
          </p:nvPr>
        </p:nvSpPr>
        <p:spPr>
          <a:xfrm>
            <a:off x="2667000" y="6678988"/>
            <a:ext cx="6858000" cy="138499"/>
          </a:xfrm>
          <a:prstGeom prst="rect">
            <a:avLst/>
          </a:prstGeom>
        </p:spPr>
        <p:txBody>
          <a:bodyPr/>
          <a:lstStyle/>
          <a:p>
            <a:r>
              <a:rPr lang="en-US" dirty="0"/>
              <a:t>FOR T. ROWE PRICE INTERNAL USE ONLY. NOT FOR FURTHER DISTRIBUTION.</a:t>
            </a:r>
          </a:p>
        </p:txBody>
      </p:sp>
    </p:spTree>
    <p:extLst>
      <p:ext uri="{BB962C8B-B14F-4D97-AF65-F5344CB8AC3E}">
        <p14:creationId xmlns:p14="http://schemas.microsoft.com/office/powerpoint/2010/main" val="11713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istics Four">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CAAFFB52-412F-46B1-AAFC-666A599CAEA8}"/>
              </a:ext>
            </a:extLst>
          </p:cNvPr>
          <p:cNvSpPr>
            <a:spLocks noGrp="1"/>
          </p:cNvSpPr>
          <p:nvPr>
            <p:ph type="body" sz="quarter" idx="22" hasCustomPrompt="1"/>
          </p:nvPr>
        </p:nvSpPr>
        <p:spPr>
          <a:xfrm>
            <a:off x="5554664" y="1375138"/>
            <a:ext cx="5837236" cy="1280160"/>
          </a:xfrm>
          <a:solidFill>
            <a:srgbClr val="054C70"/>
          </a:solidFill>
          <a:ln w="6350">
            <a:noFill/>
          </a:ln>
        </p:spPr>
        <p:txBody>
          <a:bodyPr lIns="182880" tIns="91440" rIns="91440" bIns="45720" anchor="b" anchorCtr="0"/>
          <a:lstStyle>
            <a:lvl1pPr marL="0" indent="0" algn="l">
              <a:buNone/>
              <a:defRPr sz="8000" b="1">
                <a:solidFill>
                  <a:srgbClr val="05C3DE"/>
                </a:solidFill>
              </a:defRPr>
            </a:lvl1pPr>
          </a:lstStyle>
          <a:p>
            <a:pPr lvl="0"/>
            <a:r>
              <a:rPr lang="en-US" dirty="0"/>
              <a:t>00</a:t>
            </a:r>
          </a:p>
        </p:txBody>
      </p:sp>
      <p:sp>
        <p:nvSpPr>
          <p:cNvPr id="34" name="Text Placeholder 3">
            <a:extLst>
              <a:ext uri="{FF2B5EF4-FFF2-40B4-BE49-F238E27FC236}">
                <a16:creationId xmlns:a16="http://schemas.microsoft.com/office/drawing/2014/main" id="{EEDADF43-3F5B-4993-AFEF-B1B724E1702D}"/>
              </a:ext>
            </a:extLst>
          </p:cNvPr>
          <p:cNvSpPr>
            <a:spLocks noGrp="1"/>
          </p:cNvSpPr>
          <p:nvPr>
            <p:ph type="body" sz="quarter" idx="23" hasCustomPrompt="1"/>
          </p:nvPr>
        </p:nvSpPr>
        <p:spPr>
          <a:xfrm>
            <a:off x="5554664" y="2939575"/>
            <a:ext cx="5837236" cy="1280160"/>
          </a:xfrm>
          <a:solidFill>
            <a:srgbClr val="05C3DE"/>
          </a:solidFill>
          <a:ln w="6350">
            <a:noFill/>
          </a:ln>
        </p:spPr>
        <p:txBody>
          <a:bodyPr lIns="182880" tIns="91440" rIns="91440" bIns="45720" anchor="b" anchorCtr="0"/>
          <a:lstStyle>
            <a:lvl1pPr marL="0" indent="0" algn="l">
              <a:buNone/>
              <a:defRPr sz="8000" b="1">
                <a:solidFill>
                  <a:srgbClr val="054C70"/>
                </a:solidFill>
              </a:defRPr>
            </a:lvl1pPr>
          </a:lstStyle>
          <a:p>
            <a:pPr lvl="0"/>
            <a:r>
              <a:rPr lang="en-US" dirty="0"/>
              <a:t>00</a:t>
            </a:r>
          </a:p>
        </p:txBody>
      </p:sp>
      <p:sp>
        <p:nvSpPr>
          <p:cNvPr id="35" name="Text Placeholder 3">
            <a:extLst>
              <a:ext uri="{FF2B5EF4-FFF2-40B4-BE49-F238E27FC236}">
                <a16:creationId xmlns:a16="http://schemas.microsoft.com/office/drawing/2014/main" id="{74EDA5C6-A749-43D4-BEE5-B90B3E6D69D3}"/>
              </a:ext>
            </a:extLst>
          </p:cNvPr>
          <p:cNvSpPr>
            <a:spLocks noGrp="1"/>
          </p:cNvSpPr>
          <p:nvPr>
            <p:ph type="body" sz="quarter" idx="24" hasCustomPrompt="1"/>
          </p:nvPr>
        </p:nvSpPr>
        <p:spPr>
          <a:xfrm>
            <a:off x="5554664" y="4504011"/>
            <a:ext cx="5837236" cy="1280160"/>
          </a:xfrm>
          <a:solidFill>
            <a:srgbClr val="054C70"/>
          </a:solidFill>
          <a:ln w="6350">
            <a:noFill/>
          </a:ln>
        </p:spPr>
        <p:txBody>
          <a:bodyPr lIns="182880" tIns="91440" rIns="91440" bIns="45720" anchor="b" anchorCtr="0"/>
          <a:lstStyle>
            <a:lvl1pPr marL="0" indent="0" algn="l">
              <a:buNone/>
              <a:defRPr sz="8000" b="1">
                <a:solidFill>
                  <a:srgbClr val="05C3DE"/>
                </a:solidFill>
              </a:defRPr>
            </a:lvl1pPr>
          </a:lstStyle>
          <a:p>
            <a:pPr lvl="0"/>
            <a:r>
              <a:rPr lang="en-US" dirty="0"/>
              <a:t>00</a:t>
            </a:r>
          </a:p>
        </p:txBody>
      </p:sp>
      <p:sp>
        <p:nvSpPr>
          <p:cNvPr id="30" name="Text Placeholder 29">
            <a:extLst>
              <a:ext uri="{FF2B5EF4-FFF2-40B4-BE49-F238E27FC236}">
                <a16:creationId xmlns:a16="http://schemas.microsoft.com/office/drawing/2014/main" id="{58102683-399A-474D-A5E4-03316E2F8E3F}"/>
              </a:ext>
            </a:extLst>
          </p:cNvPr>
          <p:cNvSpPr>
            <a:spLocks noGrp="1"/>
          </p:cNvSpPr>
          <p:nvPr>
            <p:ph type="body" sz="quarter" idx="21" hasCustomPrompt="1"/>
          </p:nvPr>
        </p:nvSpPr>
        <p:spPr>
          <a:xfrm>
            <a:off x="7483068" y="1583323"/>
            <a:ext cx="3545537" cy="840895"/>
          </a:xfrm>
        </p:spPr>
        <p:txBody>
          <a:bodyPr anchor="b"/>
          <a:lstStyle>
            <a:lvl1pPr marL="0" indent="0">
              <a:lnSpc>
                <a:spcPct val="100000"/>
              </a:lnSpc>
              <a:spcBef>
                <a:spcPts val="600"/>
              </a:spcBef>
              <a:buNone/>
              <a:defRPr>
                <a:solidFill>
                  <a:schemeClr val="bg1"/>
                </a:solidFill>
              </a:defRPr>
            </a:lvl1pPr>
          </a:lstStyle>
          <a:p>
            <a:pPr lvl="0"/>
            <a:r>
              <a:rPr lang="en-US" dirty="0"/>
              <a:t>text about statistic. Add percentage sign as needed.</a:t>
            </a:r>
          </a:p>
        </p:txBody>
      </p:sp>
      <p:sp>
        <p:nvSpPr>
          <p:cNvPr id="27" name="Text Placeholder 12">
            <a:extLst>
              <a:ext uri="{FF2B5EF4-FFF2-40B4-BE49-F238E27FC236}">
                <a16:creationId xmlns:a16="http://schemas.microsoft.com/office/drawing/2014/main" id="{87CCB4FB-EA2D-4CD3-ABAA-545719E41D58}"/>
              </a:ext>
            </a:extLst>
          </p:cNvPr>
          <p:cNvSpPr>
            <a:spLocks noGrp="1"/>
          </p:cNvSpPr>
          <p:nvPr>
            <p:ph type="body" sz="quarter" idx="19" hasCustomPrompt="1"/>
          </p:nvPr>
        </p:nvSpPr>
        <p:spPr>
          <a:xfrm>
            <a:off x="7483068" y="3147760"/>
            <a:ext cx="3545537" cy="840895"/>
          </a:xfrm>
        </p:spPr>
        <p:txBody>
          <a:bodyPr anchor="b"/>
          <a:lstStyle>
            <a:lvl1pPr marL="0" indent="0">
              <a:lnSpc>
                <a:spcPct val="100000"/>
              </a:lnSpc>
              <a:spcBef>
                <a:spcPts val="600"/>
              </a:spcBef>
              <a:buNone/>
              <a:defRPr sz="2000" baseline="0">
                <a:solidFill>
                  <a:srgbClr val="002F48"/>
                </a:solidFill>
              </a:defRPr>
            </a:lvl1pPr>
          </a:lstStyle>
          <a:p>
            <a:pPr lvl="0"/>
            <a:r>
              <a:rPr lang="en-US" dirty="0"/>
              <a:t>text about statistic. Add percentage sign as needed.</a:t>
            </a:r>
          </a:p>
        </p:txBody>
      </p:sp>
      <p:sp>
        <p:nvSpPr>
          <p:cNvPr id="24" name="Text Placeholder 12">
            <a:extLst>
              <a:ext uri="{FF2B5EF4-FFF2-40B4-BE49-F238E27FC236}">
                <a16:creationId xmlns:a16="http://schemas.microsoft.com/office/drawing/2014/main" id="{C11FE327-B8AB-49FE-91A7-75A18E09D86A}"/>
              </a:ext>
            </a:extLst>
          </p:cNvPr>
          <p:cNvSpPr>
            <a:spLocks noGrp="1"/>
          </p:cNvSpPr>
          <p:nvPr>
            <p:ph type="body" sz="quarter" idx="18" hasCustomPrompt="1"/>
          </p:nvPr>
        </p:nvSpPr>
        <p:spPr>
          <a:xfrm>
            <a:off x="7483068" y="4712196"/>
            <a:ext cx="3545537" cy="840895"/>
          </a:xfrm>
        </p:spPr>
        <p:txBody>
          <a:bodyPr anchor="b"/>
          <a:lstStyle>
            <a:lvl1pPr marL="0" indent="0">
              <a:lnSpc>
                <a:spcPct val="100000"/>
              </a:lnSpc>
              <a:spcBef>
                <a:spcPts val="600"/>
              </a:spcBef>
              <a:buNone/>
              <a:defRPr sz="2000" baseline="0">
                <a:solidFill>
                  <a:schemeClr val="bg1"/>
                </a:solidFill>
              </a:defRPr>
            </a:lvl1pPr>
          </a:lstStyle>
          <a:p>
            <a:pPr lvl="0"/>
            <a:r>
              <a:rPr lang="en-US" dirty="0"/>
              <a:t>text about statistic. Add  percentage sign as needed.</a:t>
            </a:r>
          </a:p>
        </p:txBody>
      </p:sp>
      <p:sp>
        <p:nvSpPr>
          <p:cNvPr id="10" name="Text Placeholder 3">
            <a:extLst>
              <a:ext uri="{FF2B5EF4-FFF2-40B4-BE49-F238E27FC236}">
                <a16:creationId xmlns:a16="http://schemas.microsoft.com/office/drawing/2014/main" id="{35F042F6-20D9-44AD-A24D-B481DB4F090B}"/>
              </a:ext>
            </a:extLst>
          </p:cNvPr>
          <p:cNvSpPr>
            <a:spLocks noGrp="1"/>
          </p:cNvSpPr>
          <p:nvPr>
            <p:ph type="body" sz="quarter" idx="14" hasCustomPrompt="1"/>
          </p:nvPr>
        </p:nvSpPr>
        <p:spPr>
          <a:xfrm>
            <a:off x="800099" y="1375138"/>
            <a:ext cx="4389438" cy="4409033"/>
          </a:xfrm>
          <a:noFill/>
          <a:ln w="6350">
            <a:solidFill>
              <a:srgbClr val="05C3DE"/>
            </a:solidFill>
          </a:ln>
        </p:spPr>
        <p:txBody>
          <a:bodyPr lIns="365760" tIns="365760" rIns="365760" bIns="365760" anchor="t" anchorCtr="0"/>
          <a:lstStyle>
            <a:lvl1pPr marL="0" indent="0" algn="l">
              <a:buNone/>
              <a:defRPr sz="16500" b="1">
                <a:solidFill>
                  <a:schemeClr val="accent1"/>
                </a:solidFill>
              </a:defRPr>
            </a:lvl1pPr>
          </a:lstStyle>
          <a:p>
            <a:pPr lvl="0"/>
            <a:r>
              <a:rPr lang="en-US" dirty="0"/>
              <a:t>00</a:t>
            </a:r>
          </a:p>
        </p:txBody>
      </p:sp>
      <p:sp>
        <p:nvSpPr>
          <p:cNvPr id="11" name="Text Placeholder 12">
            <a:extLst>
              <a:ext uri="{FF2B5EF4-FFF2-40B4-BE49-F238E27FC236}">
                <a16:creationId xmlns:a16="http://schemas.microsoft.com/office/drawing/2014/main" id="{B997DBC5-8B4D-4EF1-803E-6B94641B2BF7}"/>
              </a:ext>
            </a:extLst>
          </p:cNvPr>
          <p:cNvSpPr>
            <a:spLocks noGrp="1"/>
          </p:cNvSpPr>
          <p:nvPr>
            <p:ph type="body" sz="quarter" idx="16" hasCustomPrompt="1"/>
          </p:nvPr>
        </p:nvSpPr>
        <p:spPr>
          <a:xfrm>
            <a:off x="1163394" y="4008467"/>
            <a:ext cx="3773215" cy="1756109"/>
          </a:xfrm>
        </p:spPr>
        <p:txBody>
          <a:bodyPr/>
          <a:lstStyle>
            <a:lvl1pPr marL="0" indent="0">
              <a:lnSpc>
                <a:spcPct val="100000"/>
              </a:lnSpc>
              <a:spcBef>
                <a:spcPts val="600"/>
              </a:spcBef>
              <a:buNone/>
              <a:defRPr sz="2400" baseline="0">
                <a:solidFill>
                  <a:schemeClr val="accent1"/>
                </a:solidFill>
              </a:defRPr>
            </a:lvl1pPr>
          </a:lstStyle>
          <a:p>
            <a:pPr lvl="0"/>
            <a:r>
              <a:rPr lang="en-US" dirty="0"/>
              <a:t>text about statistic. Add percentage sign above as needed.</a:t>
            </a:r>
          </a:p>
        </p:txBody>
      </p:sp>
      <p:sp>
        <p:nvSpPr>
          <p:cNvPr id="16" name="Title Placeholder 1">
            <a:extLst>
              <a:ext uri="{FF2B5EF4-FFF2-40B4-BE49-F238E27FC236}">
                <a16:creationId xmlns:a16="http://schemas.microsoft.com/office/drawing/2014/main" id="{841562DA-36CA-524B-AB52-1643899F494A}"/>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2" name="Text Placeholder 4">
            <a:extLst>
              <a:ext uri="{FF2B5EF4-FFF2-40B4-BE49-F238E27FC236}">
                <a16:creationId xmlns:a16="http://schemas.microsoft.com/office/drawing/2014/main" id="{A511985C-B870-0F49-9827-9777477CA716}"/>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7" name="Text Placeholder 7">
            <a:extLst>
              <a:ext uri="{FF2B5EF4-FFF2-40B4-BE49-F238E27FC236}">
                <a16:creationId xmlns:a16="http://schemas.microsoft.com/office/drawing/2014/main" id="{64A8D9A2-5E16-FB45-BE55-BFDAB4C3DA66}"/>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C82E33E7-DE1D-9E49-9ED9-C916916B4066}"/>
              </a:ext>
            </a:extLst>
          </p:cNvPr>
          <p:cNvSpPr>
            <a:spLocks noGrp="1"/>
          </p:cNvSpPr>
          <p:nvPr>
            <p:ph type="ftr" sz="quarter" idx="33"/>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633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istics Four w/Dark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57200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7" name="Text Placeholder 16">
            <a:extLst>
              <a:ext uri="{FF2B5EF4-FFF2-40B4-BE49-F238E27FC236}">
                <a16:creationId xmlns:a16="http://schemas.microsoft.com/office/drawing/2014/main" id="{254DC7A5-0292-4012-8769-09088C602CD5}"/>
              </a:ext>
            </a:extLst>
          </p:cNvPr>
          <p:cNvSpPr>
            <a:spLocks noGrp="1"/>
          </p:cNvSpPr>
          <p:nvPr>
            <p:ph type="body" sz="quarter" idx="20"/>
          </p:nvPr>
        </p:nvSpPr>
        <p:spPr>
          <a:xfrm>
            <a:off x="800099"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2997093"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9" name="Text Placeholder 16">
            <a:extLst>
              <a:ext uri="{FF2B5EF4-FFF2-40B4-BE49-F238E27FC236}">
                <a16:creationId xmlns:a16="http://schemas.microsoft.com/office/drawing/2014/main" id="{620AE012-491A-40C8-A0AA-B1BEC1152FDF}"/>
              </a:ext>
            </a:extLst>
          </p:cNvPr>
          <p:cNvSpPr>
            <a:spLocks noGrp="1"/>
          </p:cNvSpPr>
          <p:nvPr>
            <p:ph type="body" sz="quarter" idx="22"/>
          </p:nvPr>
        </p:nvSpPr>
        <p:spPr>
          <a:xfrm>
            <a:off x="800099"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2997093"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3" name="Title Placeholder 1">
            <a:extLst>
              <a:ext uri="{FF2B5EF4-FFF2-40B4-BE49-F238E27FC236}">
                <a16:creationId xmlns:a16="http://schemas.microsoft.com/office/drawing/2014/main" id="{2220822E-B0D1-2C4C-81DA-38AA7E2D9D83}"/>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3" name="Text Placeholder 4">
            <a:extLst>
              <a:ext uri="{FF2B5EF4-FFF2-40B4-BE49-F238E27FC236}">
                <a16:creationId xmlns:a16="http://schemas.microsoft.com/office/drawing/2014/main" id="{7486F3E6-ACB9-6440-9B12-7462AF5ED2C6}"/>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E5F38F2E-A286-3B47-9080-F9D5975B4E79}"/>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3C9FA197-27FB-BE4F-A74E-BC50DDFFB8DA}"/>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17793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istics Four w/L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57200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7" name="Text Placeholder 16">
            <a:extLst>
              <a:ext uri="{FF2B5EF4-FFF2-40B4-BE49-F238E27FC236}">
                <a16:creationId xmlns:a16="http://schemas.microsoft.com/office/drawing/2014/main" id="{254DC7A5-0292-4012-8769-09088C602CD5}"/>
              </a:ext>
            </a:extLst>
          </p:cNvPr>
          <p:cNvSpPr>
            <a:spLocks noGrp="1"/>
          </p:cNvSpPr>
          <p:nvPr>
            <p:ph type="body" sz="quarter" idx="20"/>
          </p:nvPr>
        </p:nvSpPr>
        <p:spPr>
          <a:xfrm>
            <a:off x="800099" y="1523860"/>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3003984" y="1523860"/>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9" name="Text Placeholder 16">
            <a:extLst>
              <a:ext uri="{FF2B5EF4-FFF2-40B4-BE49-F238E27FC236}">
                <a16:creationId xmlns:a16="http://schemas.microsoft.com/office/drawing/2014/main" id="{620AE012-491A-40C8-A0AA-B1BEC1152FDF}"/>
              </a:ext>
            </a:extLst>
          </p:cNvPr>
          <p:cNvSpPr>
            <a:spLocks noGrp="1"/>
          </p:cNvSpPr>
          <p:nvPr>
            <p:ph type="body" sz="quarter" idx="22"/>
          </p:nvPr>
        </p:nvSpPr>
        <p:spPr>
          <a:xfrm>
            <a:off x="800099" y="3713258"/>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3003984" y="3713258"/>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3" name="Title Placeholder 1">
            <a:extLst>
              <a:ext uri="{FF2B5EF4-FFF2-40B4-BE49-F238E27FC236}">
                <a16:creationId xmlns:a16="http://schemas.microsoft.com/office/drawing/2014/main" id="{6206FC4E-6261-5942-8E29-AC8BD30432FE}"/>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3" name="Text Placeholder 4">
            <a:extLst>
              <a:ext uri="{FF2B5EF4-FFF2-40B4-BE49-F238E27FC236}">
                <a16:creationId xmlns:a16="http://schemas.microsoft.com/office/drawing/2014/main" id="{46D77F51-7A63-1041-B455-A3F66B0A319E}"/>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ext Placeholder 7">
            <a:extLst>
              <a:ext uri="{FF2B5EF4-FFF2-40B4-BE49-F238E27FC236}">
                <a16:creationId xmlns:a16="http://schemas.microsoft.com/office/drawing/2014/main" id="{9CBB1D3B-001F-A846-B181-34016BC7FC25}"/>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4745293C-6598-BD46-9DC6-9B2BF23278F1}"/>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41389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3 Content w/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142D3D7-0180-4430-BBD1-3C723535A837}"/>
              </a:ext>
            </a:extLst>
          </p:cNvPr>
          <p:cNvSpPr>
            <a:spLocks noGrp="1"/>
          </p:cNvSpPr>
          <p:nvPr>
            <p:ph type="pic" sz="quarter" idx="14"/>
          </p:nvPr>
        </p:nvSpPr>
        <p:spPr>
          <a:xfrm>
            <a:off x="7928264" y="0"/>
            <a:ext cx="4263736" cy="6858000"/>
          </a:xfrm>
        </p:spPr>
        <p:txBody>
          <a:bodyPr/>
          <a:lstStyle/>
          <a:p>
            <a:r>
              <a:rPr lang="en-US"/>
              <a:t>Click icon to add picture</a:t>
            </a:r>
          </a:p>
        </p:txBody>
      </p:sp>
      <p:sp>
        <p:nvSpPr>
          <p:cNvPr id="12" name="Text Placeholder 4">
            <a:extLst>
              <a:ext uri="{FF2B5EF4-FFF2-40B4-BE49-F238E27FC236}">
                <a16:creationId xmlns:a16="http://schemas.microsoft.com/office/drawing/2014/main" id="{5176F1CF-FE42-4D5C-8E41-4EF17946D87E}"/>
              </a:ext>
            </a:extLst>
          </p:cNvPr>
          <p:cNvSpPr>
            <a:spLocks noGrp="1"/>
          </p:cNvSpPr>
          <p:nvPr>
            <p:ph type="body" sz="quarter" idx="17" hasCustomPrompt="1"/>
          </p:nvPr>
        </p:nvSpPr>
        <p:spPr>
          <a:xfrm>
            <a:off x="800100" y="1371601"/>
            <a:ext cx="6653984" cy="409575"/>
          </a:xfrm>
        </p:spPr>
        <p:txBody>
          <a:bodyPr>
            <a:noAutofit/>
          </a:bodyPr>
          <a:lstStyle>
            <a:lvl1pPr marL="0" indent="0">
              <a:buNone/>
              <a:defRPr sz="2000" b="1" cap="none" baseline="0">
                <a:solidFill>
                  <a:schemeClr val="tx2"/>
                </a:solidFill>
                <a:latin typeface="+mn-lt"/>
              </a:defRPr>
            </a:lvl1pPr>
          </a:lstStyle>
          <a:p>
            <a:pPr lvl="0"/>
            <a:r>
              <a:rPr lang="en-US" dirty="0"/>
              <a:t>Subhead</a:t>
            </a:r>
          </a:p>
        </p:txBody>
      </p:sp>
      <p:sp>
        <p:nvSpPr>
          <p:cNvPr id="11" name="Title Placeholder 1">
            <a:extLst>
              <a:ext uri="{FF2B5EF4-FFF2-40B4-BE49-F238E27FC236}">
                <a16:creationId xmlns:a16="http://schemas.microsoft.com/office/drawing/2014/main" id="{86204444-5F64-354E-91D6-5467CE595C51}"/>
              </a:ext>
            </a:extLst>
          </p:cNvPr>
          <p:cNvSpPr>
            <a:spLocks noGrp="1"/>
          </p:cNvSpPr>
          <p:nvPr>
            <p:ph type="title"/>
          </p:nvPr>
        </p:nvSpPr>
        <p:spPr>
          <a:xfrm>
            <a:off x="800099" y="298186"/>
            <a:ext cx="6653981" cy="741915"/>
          </a:xfrm>
          <a:prstGeom prst="rect">
            <a:avLst/>
          </a:prstGeom>
        </p:spPr>
        <p:txBody>
          <a:bodyPr vert="horz" lIns="0" tIns="0" rIns="0" bIns="0" rtlCol="0" anchor="b">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91BA3C79-8C47-C74E-8834-FA89BDFF670E}"/>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Content Placeholder 14">
            <a:extLst>
              <a:ext uri="{FF2B5EF4-FFF2-40B4-BE49-F238E27FC236}">
                <a16:creationId xmlns:a16="http://schemas.microsoft.com/office/drawing/2014/main" id="{D2A5F254-7972-9D40-8670-A83ADDA08094}"/>
              </a:ext>
            </a:extLst>
          </p:cNvPr>
          <p:cNvSpPr>
            <a:spLocks noGrp="1"/>
          </p:cNvSpPr>
          <p:nvPr>
            <p:ph sz="quarter" idx="34"/>
          </p:nvPr>
        </p:nvSpPr>
        <p:spPr>
          <a:xfrm>
            <a:off x="800102" y="1872617"/>
            <a:ext cx="6653981" cy="402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7">
            <a:extLst>
              <a:ext uri="{FF2B5EF4-FFF2-40B4-BE49-F238E27FC236}">
                <a16:creationId xmlns:a16="http://schemas.microsoft.com/office/drawing/2014/main" id="{C70ADE46-35DA-1B4D-914E-F87DB8E1FA0F}"/>
              </a:ext>
            </a:extLst>
          </p:cNvPr>
          <p:cNvSpPr>
            <a:spLocks noGrp="1"/>
          </p:cNvSpPr>
          <p:nvPr>
            <p:ph type="body" sz="quarter" idx="33" hasCustomPrompt="1"/>
          </p:nvPr>
        </p:nvSpPr>
        <p:spPr>
          <a:xfrm>
            <a:off x="800099" y="6053328"/>
            <a:ext cx="665398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0" name="Slide Number">
            <a:extLst>
              <a:ext uri="{FF2B5EF4-FFF2-40B4-BE49-F238E27FC236}">
                <a16:creationId xmlns:a16="http://schemas.microsoft.com/office/drawing/2014/main" id="{4E7DF363-1AAF-CE40-9302-8DCD11967D25}"/>
              </a:ext>
            </a:extLst>
          </p:cNvPr>
          <p:cNvSpPr txBox="1"/>
          <p:nvPr userDrawn="1"/>
        </p:nvSpPr>
        <p:spPr>
          <a:xfrm>
            <a:off x="7555898"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C95A8B27-3BFE-9C40-B1CA-0321FA8228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2972" y="6710041"/>
            <a:ext cx="1611108" cy="66292"/>
          </a:xfrm>
          <a:prstGeom prst="rect">
            <a:avLst/>
          </a:prstGeom>
        </p:spPr>
      </p:pic>
      <p:cxnSp>
        <p:nvCxnSpPr>
          <p:cNvPr id="22" name="Straight Connector 21">
            <a:extLst>
              <a:ext uri="{FF2B5EF4-FFF2-40B4-BE49-F238E27FC236}">
                <a16:creationId xmlns:a16="http://schemas.microsoft.com/office/drawing/2014/main" id="{A4BD07FF-45E6-9545-BAA5-BA044570E2BC}"/>
              </a:ext>
            </a:extLst>
          </p:cNvPr>
          <p:cNvCxnSpPr>
            <a:cxnSpLocks/>
          </p:cNvCxnSpPr>
          <p:nvPr userDrawn="1"/>
        </p:nvCxnSpPr>
        <p:spPr>
          <a:xfrm>
            <a:off x="7555898"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FD57A-BDB0-1643-8A99-3CD971888C9D}"/>
              </a:ext>
            </a:extLst>
          </p:cNvPr>
          <p:cNvCxnSpPr>
            <a:cxnSpLocks/>
          </p:cNvCxnSpPr>
          <p:nvPr userDrawn="1"/>
        </p:nvCxnSpPr>
        <p:spPr>
          <a:xfrm>
            <a:off x="0" y="6628377"/>
            <a:ext cx="7928264"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1B9807-007B-E84D-B471-CD98A95F640A}"/>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sp>
        <p:nvSpPr>
          <p:cNvPr id="4" name="Footer Placeholder 3">
            <a:extLst>
              <a:ext uri="{FF2B5EF4-FFF2-40B4-BE49-F238E27FC236}">
                <a16:creationId xmlns:a16="http://schemas.microsoft.com/office/drawing/2014/main" id="{ADE7F675-F542-ED4A-AE8D-0AF9137D7146}"/>
              </a:ext>
            </a:extLst>
          </p:cNvPr>
          <p:cNvSpPr>
            <a:spLocks noGrp="1"/>
          </p:cNvSpPr>
          <p:nvPr>
            <p:ph type="ftr" sz="quarter" idx="35"/>
          </p:nvPr>
        </p:nvSpPr>
        <p:spPr>
          <a:xfrm>
            <a:off x="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128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0B64B2E-A820-D141-AF93-3449B992A954}"/>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F3EFC909-AA96-6345-A067-3AE3C07C7622}"/>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D12628B4-13D7-D24B-A276-0F5FE23FF9EE}"/>
              </a:ext>
            </a:extLst>
          </p:cNvPr>
          <p:cNvSpPr>
            <a:spLocks noGrp="1"/>
          </p:cNvSpPr>
          <p:nvPr>
            <p:ph type="body" sz="quarter" idx="33"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4" name="Footer Placeholder 3">
            <a:extLst>
              <a:ext uri="{FF2B5EF4-FFF2-40B4-BE49-F238E27FC236}">
                <a16:creationId xmlns:a16="http://schemas.microsoft.com/office/drawing/2014/main" id="{81EE756C-B6A3-F849-820C-90DC117903F2}"/>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F3F9D5-A40F-6C4C-A925-91A2BECD149F}"/>
              </a:ext>
            </a:extLst>
          </p:cNvPr>
          <p:cNvSpPr>
            <a:spLocks noGrp="1"/>
          </p:cNvSpPr>
          <p:nvPr>
            <p:ph type="body" sz="quarter" idx="33" hasCustomPrompt="1"/>
          </p:nvPr>
        </p:nvSpPr>
        <p:spPr>
          <a:xfrm>
            <a:off x="800098" y="6053328"/>
            <a:ext cx="10588752"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4" name="Footer Placeholder 3">
            <a:extLst>
              <a:ext uri="{FF2B5EF4-FFF2-40B4-BE49-F238E27FC236}">
                <a16:creationId xmlns:a16="http://schemas.microsoft.com/office/drawing/2014/main" id="{8D059E34-6B85-9D42-BD96-1AC6CD59B06B}"/>
              </a:ext>
            </a:extLst>
          </p:cNvPr>
          <p:cNvSpPr>
            <a:spLocks noGrp="1"/>
          </p:cNvSpPr>
          <p:nvPr>
            <p:ph type="ftr" sz="quarter" idx="34"/>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7626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White">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2CBEAE6-C84F-F842-8D2F-E500C7D0FD98}"/>
              </a:ext>
            </a:extLst>
          </p:cNvPr>
          <p:cNvGraphicFramePr>
            <a:graphicFrameLocks noGrp="1"/>
          </p:cNvGraphicFramePr>
          <p:nvPr userDrawn="1">
            <p:extLst>
              <p:ext uri="{D42A27DB-BD31-4B8C-83A1-F6EECF244321}">
                <p14:modId xmlns:p14="http://schemas.microsoft.com/office/powerpoint/2010/main" val="1257807940"/>
              </p:ext>
            </p:extLst>
          </p:nvPr>
        </p:nvGraphicFramePr>
        <p:xfrm>
          <a:off x="0"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1" name="Table 10">
            <a:extLst>
              <a:ext uri="{FF2B5EF4-FFF2-40B4-BE49-F238E27FC236}">
                <a16:creationId xmlns:a16="http://schemas.microsoft.com/office/drawing/2014/main" id="{CEA5F650-B09A-4A4A-8103-9C85FE6F20F7}"/>
              </a:ext>
            </a:extLst>
          </p:cNvPr>
          <p:cNvGraphicFramePr>
            <a:graphicFrameLocks noGrp="1"/>
          </p:cNvGraphicFramePr>
          <p:nvPr userDrawn="1">
            <p:extLst>
              <p:ext uri="{D42A27DB-BD31-4B8C-83A1-F6EECF244321}">
                <p14:modId xmlns:p14="http://schemas.microsoft.com/office/powerpoint/2010/main" val="3537019592"/>
              </p:ext>
            </p:extLst>
          </p:nvPr>
        </p:nvGraphicFramePr>
        <p:xfrm>
          <a:off x="2280492"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2" name="Table 11">
            <a:extLst>
              <a:ext uri="{FF2B5EF4-FFF2-40B4-BE49-F238E27FC236}">
                <a16:creationId xmlns:a16="http://schemas.microsoft.com/office/drawing/2014/main" id="{642B4A24-33C5-B347-809D-AF0BBFC594CD}"/>
              </a:ext>
            </a:extLst>
          </p:cNvPr>
          <p:cNvGraphicFramePr>
            <a:graphicFrameLocks noGrp="1"/>
          </p:cNvGraphicFramePr>
          <p:nvPr userDrawn="1">
            <p:extLst>
              <p:ext uri="{D42A27DB-BD31-4B8C-83A1-F6EECF244321}">
                <p14:modId xmlns:p14="http://schemas.microsoft.com/office/powerpoint/2010/main" val="2224653601"/>
              </p:ext>
            </p:extLst>
          </p:nvPr>
        </p:nvGraphicFramePr>
        <p:xfrm>
          <a:off x="0"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graphicFrame>
        <p:nvGraphicFramePr>
          <p:cNvPr id="13" name="Table 12">
            <a:extLst>
              <a:ext uri="{FF2B5EF4-FFF2-40B4-BE49-F238E27FC236}">
                <a16:creationId xmlns:a16="http://schemas.microsoft.com/office/drawing/2014/main" id="{86C6D102-98A0-8340-A68C-87EE9E5E17B1}"/>
              </a:ext>
            </a:extLst>
          </p:cNvPr>
          <p:cNvGraphicFramePr>
            <a:graphicFrameLocks noGrp="1"/>
          </p:cNvGraphicFramePr>
          <p:nvPr userDrawn="1">
            <p:extLst>
              <p:ext uri="{D42A27DB-BD31-4B8C-83A1-F6EECF244321}">
                <p14:modId xmlns:p14="http://schemas.microsoft.com/office/powerpoint/2010/main" val="1124198055"/>
              </p:ext>
            </p:extLst>
          </p:nvPr>
        </p:nvGraphicFramePr>
        <p:xfrm>
          <a:off x="2280492"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tc>
                  <a:txBody>
                    <a:bodyPr/>
                    <a:lstStyle/>
                    <a:p>
                      <a:endParaRPr lang="en-US" sz="2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alpha val="38824"/>
                      </a:schemeClr>
                    </a:solidFill>
                  </a:tcPr>
                </a:tc>
                <a:extLst>
                  <a:ext uri="{0D108BD9-81ED-4DB2-BD59-A6C34878D82A}">
                    <a16:rowId xmlns:a16="http://schemas.microsoft.com/office/drawing/2014/main" val="1886695947"/>
                  </a:ext>
                </a:extLst>
              </a:tr>
            </a:tbl>
          </a:graphicData>
        </a:graphic>
      </p:graphicFrame>
      <p:pic>
        <p:nvPicPr>
          <p:cNvPr id="8" name="Picture 7">
            <a:extLst>
              <a:ext uri="{FF2B5EF4-FFF2-40B4-BE49-F238E27FC236}">
                <a16:creationId xmlns:a16="http://schemas.microsoft.com/office/drawing/2014/main" id="{8B937878-C690-474A-84D6-84879BB57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rgbClr val="054C70"/>
                </a:solidFill>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681599" y="6429375"/>
            <a:ext cx="2352675" cy="236537"/>
          </a:xfrm>
        </p:spPr>
        <p:txBody>
          <a:bodyPr/>
          <a:lstStyle>
            <a:lvl1pPr marL="0" indent="0">
              <a:lnSpc>
                <a:spcPct val="100000"/>
              </a:lnSpc>
              <a:spcBef>
                <a:spcPts val="0"/>
              </a:spcBef>
              <a:buNone/>
              <a:defRPr sz="500" baseline="0">
                <a:solidFill>
                  <a:schemeClr val="tx1"/>
                </a:solidFill>
              </a:defRPr>
            </a:lvl1pPr>
          </a:lstStyle>
          <a:p>
            <a:pPr lvl="0"/>
            <a:r>
              <a:rPr lang="en-US" dirty="0"/>
              <a:t>CID</a:t>
            </a:r>
            <a:br>
              <a:rPr lang="en-US" dirty="0"/>
            </a:br>
            <a:r>
              <a:rPr lang="en-US" dirty="0"/>
              <a:t>LRN</a:t>
            </a:r>
          </a:p>
        </p:txBody>
      </p:sp>
      <p:pic>
        <p:nvPicPr>
          <p:cNvPr id="9" name="Picture 8">
            <a:extLst>
              <a:ext uri="{FF2B5EF4-FFF2-40B4-BE49-F238E27FC236}">
                <a16:creationId xmlns:a16="http://schemas.microsoft.com/office/drawing/2014/main" id="{C1FA312B-29CD-3A49-8688-DB758B682E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17" y="658679"/>
            <a:ext cx="1570456" cy="372690"/>
          </a:xfrm>
          <a:prstGeom prst="rect">
            <a:avLst/>
          </a:prstGeom>
        </p:spPr>
      </p:pic>
      <p:sp>
        <p:nvSpPr>
          <p:cNvPr id="7" name="Footer Placeholder 6">
            <a:extLst>
              <a:ext uri="{FF2B5EF4-FFF2-40B4-BE49-F238E27FC236}">
                <a16:creationId xmlns:a16="http://schemas.microsoft.com/office/drawing/2014/main" id="{3B1FC818-A12D-8046-AE0C-405E0F70F780}"/>
              </a:ext>
            </a:extLst>
          </p:cNvPr>
          <p:cNvSpPr>
            <a:spLocks noGrp="1"/>
          </p:cNvSpPr>
          <p:nvPr>
            <p:ph type="ftr" sz="quarter" idx="1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324981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240AFA7-7687-3044-97AD-467761283755}"/>
              </a:ext>
            </a:extLst>
          </p:cNvPr>
          <p:cNvGraphicFramePr>
            <a:graphicFrameLocks noGrp="1"/>
          </p:cNvGraphicFramePr>
          <p:nvPr userDrawn="1">
            <p:extLst>
              <p:ext uri="{D42A27DB-BD31-4B8C-83A1-F6EECF244321}">
                <p14:modId xmlns:p14="http://schemas.microsoft.com/office/powerpoint/2010/main" val="2314222235"/>
              </p:ext>
            </p:extLst>
          </p:nvPr>
        </p:nvGraphicFramePr>
        <p:xfrm>
          <a:off x="0"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2" name="Table 11">
            <a:extLst>
              <a:ext uri="{FF2B5EF4-FFF2-40B4-BE49-F238E27FC236}">
                <a16:creationId xmlns:a16="http://schemas.microsoft.com/office/drawing/2014/main" id="{A17223BA-E99A-3841-BB5F-226C6F3A0BDD}"/>
              </a:ext>
            </a:extLst>
          </p:cNvPr>
          <p:cNvGraphicFramePr>
            <a:graphicFrameLocks noGrp="1"/>
          </p:cNvGraphicFramePr>
          <p:nvPr userDrawn="1">
            <p:extLst>
              <p:ext uri="{D42A27DB-BD31-4B8C-83A1-F6EECF244321}">
                <p14:modId xmlns:p14="http://schemas.microsoft.com/office/powerpoint/2010/main" val="319109105"/>
              </p:ext>
            </p:extLst>
          </p:nvPr>
        </p:nvGraphicFramePr>
        <p:xfrm>
          <a:off x="2280492" y="1534919"/>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3" name="Table 12">
            <a:extLst>
              <a:ext uri="{FF2B5EF4-FFF2-40B4-BE49-F238E27FC236}">
                <a16:creationId xmlns:a16="http://schemas.microsoft.com/office/drawing/2014/main" id="{FD1AB01E-C018-FB47-A153-131B23132C6F}"/>
              </a:ext>
            </a:extLst>
          </p:cNvPr>
          <p:cNvGraphicFramePr>
            <a:graphicFrameLocks noGrp="1"/>
          </p:cNvGraphicFramePr>
          <p:nvPr userDrawn="1">
            <p:extLst>
              <p:ext uri="{D42A27DB-BD31-4B8C-83A1-F6EECF244321}">
                <p14:modId xmlns:p14="http://schemas.microsoft.com/office/powerpoint/2010/main" val="4055916172"/>
              </p:ext>
            </p:extLst>
          </p:nvPr>
        </p:nvGraphicFramePr>
        <p:xfrm>
          <a:off x="0"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graphicFrame>
        <p:nvGraphicFramePr>
          <p:cNvPr id="14" name="Table 13">
            <a:extLst>
              <a:ext uri="{FF2B5EF4-FFF2-40B4-BE49-F238E27FC236}">
                <a16:creationId xmlns:a16="http://schemas.microsoft.com/office/drawing/2014/main" id="{2B0DDD9E-E7D8-C44D-95C5-A0A88FC05CC3}"/>
              </a:ext>
            </a:extLst>
          </p:cNvPr>
          <p:cNvGraphicFramePr>
            <a:graphicFrameLocks noGrp="1"/>
          </p:cNvGraphicFramePr>
          <p:nvPr userDrawn="1">
            <p:extLst>
              <p:ext uri="{D42A27DB-BD31-4B8C-83A1-F6EECF244321}">
                <p14:modId xmlns:p14="http://schemas.microsoft.com/office/powerpoint/2010/main" val="366269000"/>
              </p:ext>
            </p:extLst>
          </p:nvPr>
        </p:nvGraphicFramePr>
        <p:xfrm>
          <a:off x="2280492" y="3826427"/>
          <a:ext cx="2291508" cy="2295438"/>
        </p:xfrm>
        <a:graphic>
          <a:graphicData uri="http://schemas.openxmlformats.org/drawingml/2006/table">
            <a:tbl>
              <a:tblPr>
                <a:tableStyleId>{5C22544A-7EE6-4342-B048-85BDC9FD1C3A}</a:tableStyleId>
              </a:tblPr>
              <a:tblGrid>
                <a:gridCol w="381918">
                  <a:extLst>
                    <a:ext uri="{9D8B030D-6E8A-4147-A177-3AD203B41FA5}">
                      <a16:colId xmlns:a16="http://schemas.microsoft.com/office/drawing/2014/main" val="628359703"/>
                    </a:ext>
                  </a:extLst>
                </a:gridCol>
                <a:gridCol w="381918">
                  <a:extLst>
                    <a:ext uri="{9D8B030D-6E8A-4147-A177-3AD203B41FA5}">
                      <a16:colId xmlns:a16="http://schemas.microsoft.com/office/drawing/2014/main" val="805104722"/>
                    </a:ext>
                  </a:extLst>
                </a:gridCol>
                <a:gridCol w="381918">
                  <a:extLst>
                    <a:ext uri="{9D8B030D-6E8A-4147-A177-3AD203B41FA5}">
                      <a16:colId xmlns:a16="http://schemas.microsoft.com/office/drawing/2014/main" val="3183802288"/>
                    </a:ext>
                  </a:extLst>
                </a:gridCol>
                <a:gridCol w="381918">
                  <a:extLst>
                    <a:ext uri="{9D8B030D-6E8A-4147-A177-3AD203B41FA5}">
                      <a16:colId xmlns:a16="http://schemas.microsoft.com/office/drawing/2014/main" val="1728470798"/>
                    </a:ext>
                  </a:extLst>
                </a:gridCol>
                <a:gridCol w="381918">
                  <a:extLst>
                    <a:ext uri="{9D8B030D-6E8A-4147-A177-3AD203B41FA5}">
                      <a16:colId xmlns:a16="http://schemas.microsoft.com/office/drawing/2014/main" val="2565793891"/>
                    </a:ext>
                  </a:extLst>
                </a:gridCol>
                <a:gridCol w="381918">
                  <a:extLst>
                    <a:ext uri="{9D8B030D-6E8A-4147-A177-3AD203B41FA5}">
                      <a16:colId xmlns:a16="http://schemas.microsoft.com/office/drawing/2014/main" val="2635794458"/>
                    </a:ext>
                  </a:extLst>
                </a:gridCol>
              </a:tblGrid>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2549114650"/>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36990941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533817077"/>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622309809"/>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3961212214"/>
                  </a:ext>
                </a:extLst>
              </a:tr>
              <a:tr h="382573">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tc>
                  <a:txBody>
                    <a:bodyPr/>
                    <a:lstStyle/>
                    <a:p>
                      <a:endParaRPr lang="en-US" sz="200" dirty="0"/>
                    </a:p>
                  </a:txBody>
                  <a:tcPr marL="0" marR="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val="1886695947"/>
                  </a:ext>
                </a:extLst>
              </a:tr>
            </a:tbl>
          </a:graphicData>
        </a:graphic>
      </p:graphicFrame>
      <p:pic>
        <p:nvPicPr>
          <p:cNvPr id="8" name="Picture 7">
            <a:extLst>
              <a:ext uri="{FF2B5EF4-FFF2-40B4-BE49-F238E27FC236}">
                <a16:creationId xmlns:a16="http://schemas.microsoft.com/office/drawing/2014/main" id="{7AA29B8C-2A49-3449-A0CF-7C32BCD411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chemeClr val="accent2"/>
                </a:solidFill>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681599" y="6429375"/>
            <a:ext cx="2352675" cy="236537"/>
          </a:xfrm>
        </p:spPr>
        <p:txBody>
          <a:bodyPr/>
          <a:lstStyle>
            <a:lvl1pPr marL="0" indent="0">
              <a:lnSpc>
                <a:spcPct val="100000"/>
              </a:lnSpc>
              <a:spcBef>
                <a:spcPts val="0"/>
              </a:spcBef>
              <a:buNone/>
              <a:defRPr sz="500" baseline="0">
                <a:solidFill>
                  <a:schemeClr val="bg1"/>
                </a:solidFill>
              </a:defRPr>
            </a:lvl1pPr>
          </a:lstStyle>
          <a:p>
            <a:pPr lvl="0"/>
            <a:r>
              <a:rPr lang="en-US" dirty="0"/>
              <a:t>CID</a:t>
            </a:r>
            <a:br>
              <a:rPr lang="en-US" dirty="0"/>
            </a:br>
            <a:r>
              <a:rPr lang="en-US" dirty="0"/>
              <a:t>LRN</a:t>
            </a:r>
          </a:p>
        </p:txBody>
      </p:sp>
      <p:pic>
        <p:nvPicPr>
          <p:cNvPr id="9" name="Picture 8">
            <a:extLst>
              <a:ext uri="{FF2B5EF4-FFF2-40B4-BE49-F238E27FC236}">
                <a16:creationId xmlns:a16="http://schemas.microsoft.com/office/drawing/2014/main" id="{3A5B35A7-AB4A-454D-AD43-F26F4BD8E3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5818" y="658833"/>
            <a:ext cx="1570454" cy="372690"/>
          </a:xfrm>
          <a:prstGeom prst="rect">
            <a:avLst/>
          </a:prstGeom>
        </p:spPr>
      </p:pic>
      <p:sp>
        <p:nvSpPr>
          <p:cNvPr id="7" name="Footer Placeholder 6">
            <a:extLst>
              <a:ext uri="{FF2B5EF4-FFF2-40B4-BE49-F238E27FC236}">
                <a16:creationId xmlns:a16="http://schemas.microsoft.com/office/drawing/2014/main" id="{8215EA98-96A5-BA46-A2B4-3A02605AD924}"/>
              </a:ext>
            </a:extLst>
          </p:cNvPr>
          <p:cNvSpPr>
            <a:spLocks noGrp="1"/>
          </p:cNvSpPr>
          <p:nvPr>
            <p:ph type="ftr" sz="quarter" idx="11"/>
          </p:nvPr>
        </p:nvSpPr>
        <p:spPr>
          <a:xfrm>
            <a:off x="2667000" y="6678988"/>
            <a:ext cx="6858000" cy="138499"/>
          </a:xfrm>
          <a:prstGeom prst="rect">
            <a:avLst/>
          </a:prstGeom>
        </p:spPr>
        <p:txBody>
          <a:bodyPr/>
          <a:lstStyle>
            <a:lvl1pPr>
              <a:defRPr>
                <a:solidFill>
                  <a:schemeClr val="bg1"/>
                </a:solidFill>
              </a:defRPr>
            </a:lvl1pPr>
          </a:lstStyle>
          <a:p>
            <a:r>
              <a:rPr lang="en-US"/>
              <a:t>FOR T. ROWE PRICE INTERNAL USE ONLY. NOT FOR FURTHER DISTRIBUTION.</a:t>
            </a:r>
            <a:endParaRPr lang="en-US" dirty="0"/>
          </a:p>
        </p:txBody>
      </p:sp>
    </p:spTree>
    <p:extLst>
      <p:ext uri="{BB962C8B-B14F-4D97-AF65-F5344CB8AC3E}">
        <p14:creationId xmlns:p14="http://schemas.microsoft.com/office/powerpoint/2010/main" val="36134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Block Eigh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34"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3704235"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6179436"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1229034"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3704235"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6179436"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0" name="Content Placeholder 2">
            <a:extLst>
              <a:ext uri="{FF2B5EF4-FFF2-40B4-BE49-F238E27FC236}">
                <a16:creationId xmlns:a16="http://schemas.microsoft.com/office/drawing/2014/main" id="{4FD0328B-D351-1049-A9BE-92CA87F23A79}"/>
              </a:ext>
            </a:extLst>
          </p:cNvPr>
          <p:cNvSpPr>
            <a:spLocks noGrp="1"/>
          </p:cNvSpPr>
          <p:nvPr>
            <p:ph idx="27"/>
          </p:nvPr>
        </p:nvSpPr>
        <p:spPr>
          <a:xfrm>
            <a:off x="865831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Content Placeholder 2">
            <a:extLst>
              <a:ext uri="{FF2B5EF4-FFF2-40B4-BE49-F238E27FC236}">
                <a16:creationId xmlns:a16="http://schemas.microsoft.com/office/drawing/2014/main" id="{6D228CD0-BF7F-194D-838D-F7BAEB8DFCA4}"/>
              </a:ext>
            </a:extLst>
          </p:cNvPr>
          <p:cNvSpPr>
            <a:spLocks noGrp="1"/>
          </p:cNvSpPr>
          <p:nvPr>
            <p:ph idx="28"/>
          </p:nvPr>
        </p:nvSpPr>
        <p:spPr>
          <a:xfrm>
            <a:off x="865831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6" name="Title Placeholder 1">
            <a:extLst>
              <a:ext uri="{FF2B5EF4-FFF2-40B4-BE49-F238E27FC236}">
                <a16:creationId xmlns:a16="http://schemas.microsoft.com/office/drawing/2014/main" id="{121CD8D3-AFC0-7444-9D6F-C7BEBCC8FB74}"/>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27" name="Text Placeholder 4">
            <a:extLst>
              <a:ext uri="{FF2B5EF4-FFF2-40B4-BE49-F238E27FC236}">
                <a16:creationId xmlns:a16="http://schemas.microsoft.com/office/drawing/2014/main" id="{62706A35-5598-774E-9F55-9F7592084578}"/>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2" name="Text Placeholder 7">
            <a:extLst>
              <a:ext uri="{FF2B5EF4-FFF2-40B4-BE49-F238E27FC236}">
                <a16:creationId xmlns:a16="http://schemas.microsoft.com/office/drawing/2014/main" id="{3FC87511-57D8-BE48-87EE-357121DD0E85}"/>
              </a:ext>
            </a:extLst>
          </p:cNvPr>
          <p:cNvSpPr>
            <a:spLocks noGrp="1"/>
          </p:cNvSpPr>
          <p:nvPr>
            <p:ph type="body" sz="quarter" idx="33" hasCustomPrompt="1"/>
          </p:nvPr>
        </p:nvSpPr>
        <p:spPr>
          <a:xfrm>
            <a:off x="800099" y="6053328"/>
            <a:ext cx="104013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4" name="Text Placeholder 2">
            <a:extLst>
              <a:ext uri="{FF2B5EF4-FFF2-40B4-BE49-F238E27FC236}">
                <a16:creationId xmlns:a16="http://schemas.microsoft.com/office/drawing/2014/main" id="{56A71E56-A680-B746-90B0-94CF33EFDC16}"/>
              </a:ext>
            </a:extLst>
          </p:cNvPr>
          <p:cNvSpPr>
            <a:spLocks noGrp="1"/>
          </p:cNvSpPr>
          <p:nvPr>
            <p:ph type="body" sz="quarter" idx="34"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5" name="Text Placeholder 6">
            <a:extLst>
              <a:ext uri="{FF2B5EF4-FFF2-40B4-BE49-F238E27FC236}">
                <a16:creationId xmlns:a16="http://schemas.microsoft.com/office/drawing/2014/main" id="{8633BA5C-625D-5842-A716-B4A04CC29814}"/>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Tree>
    <p:extLst>
      <p:ext uri="{BB962C8B-B14F-4D97-AF65-F5344CB8AC3E}">
        <p14:creationId xmlns:p14="http://schemas.microsoft.com/office/powerpoint/2010/main" val="30204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0F743-35F4-42B7-92EC-DC97F9E2E776}"/>
              </a:ext>
            </a:extLst>
          </p:cNvPr>
          <p:cNvSpPr/>
          <p:nvPr userDrawn="1"/>
        </p:nvSpPr>
        <p:spPr>
          <a:xfrm>
            <a:off x="0" y="6035041"/>
            <a:ext cx="12192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3" name="Picture Placeholder 2">
            <a:extLst>
              <a:ext uri="{FF2B5EF4-FFF2-40B4-BE49-F238E27FC236}">
                <a16:creationId xmlns:a16="http://schemas.microsoft.com/office/drawing/2014/main" id="{14D4D313-B586-4D53-8887-D2B2DD6D317F}"/>
              </a:ext>
            </a:extLst>
          </p:cNvPr>
          <p:cNvSpPr>
            <a:spLocks noGrp="1"/>
          </p:cNvSpPr>
          <p:nvPr>
            <p:ph type="pic" sz="quarter" idx="12" hasCustomPrompt="1"/>
          </p:nvPr>
        </p:nvSpPr>
        <p:spPr>
          <a:xfrm>
            <a:off x="7040878" y="1371600"/>
            <a:ext cx="5149597" cy="46634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5" name="Title 1">
            <a:extLst>
              <a:ext uri="{FF2B5EF4-FFF2-40B4-BE49-F238E27FC236}">
                <a16:creationId xmlns:a16="http://schemas.microsoft.com/office/drawing/2014/main" id="{A604DF40-27BB-404F-88AD-CA0CC8F32C52}"/>
              </a:ext>
            </a:extLst>
          </p:cNvPr>
          <p:cNvSpPr>
            <a:spLocks noGrp="1"/>
          </p:cNvSpPr>
          <p:nvPr>
            <p:ph type="ctrTitle" hasCustomPrompt="1"/>
          </p:nvPr>
        </p:nvSpPr>
        <p:spPr>
          <a:xfrm>
            <a:off x="0" y="1371600"/>
            <a:ext cx="7040880" cy="4663440"/>
          </a:xfrm>
          <a:solidFill>
            <a:srgbClr val="054C70"/>
          </a:solidFill>
        </p:spPr>
        <p:txBody>
          <a:bodyPr lIns="1005840" tIns="91440" rIns="182880" bIns="91440" anchor="ctr">
            <a:noAutofit/>
          </a:bodyPr>
          <a:lstStyle>
            <a:lvl1pPr>
              <a:lnSpc>
                <a:spcPct val="94000"/>
              </a:lnSpc>
              <a:defRPr sz="3600" cap="all" baseline="0">
                <a:solidFill>
                  <a:schemeClr val="bg1"/>
                </a:solidFill>
                <a:latin typeface="Arial Black" panose="020B0A04020102020204" pitchFamily="34" charset="0"/>
              </a:defRPr>
            </a:lvl1pPr>
          </a:lstStyle>
          <a:p>
            <a:r>
              <a:rPr lang="en-US" dirty="0"/>
              <a:t>Divider with image Title 2 lines max</a:t>
            </a:r>
          </a:p>
        </p:txBody>
      </p:sp>
      <p:sp>
        <p:nvSpPr>
          <p:cNvPr id="8" name="Text Placeholder 2">
            <a:extLst>
              <a:ext uri="{FF2B5EF4-FFF2-40B4-BE49-F238E27FC236}">
                <a16:creationId xmlns:a16="http://schemas.microsoft.com/office/drawing/2014/main" id="{3F16D0CC-6C3A-4505-A5D5-ED9711182D3F}"/>
              </a:ext>
            </a:extLst>
          </p:cNvPr>
          <p:cNvSpPr>
            <a:spLocks noGrp="1"/>
          </p:cNvSpPr>
          <p:nvPr>
            <p:ph type="body" sz="quarter" idx="11" hasCustomPrompt="1"/>
          </p:nvPr>
        </p:nvSpPr>
        <p:spPr>
          <a:xfrm>
            <a:off x="1005840" y="4572000"/>
            <a:ext cx="5454595" cy="1219256"/>
          </a:xfrm>
        </p:spPr>
        <p:txBody>
          <a:bodyPr>
            <a:noAutofit/>
          </a:bodyPr>
          <a:lstStyle>
            <a:lvl1pPr marL="285750" indent="-285750">
              <a:spcBef>
                <a:spcPts val="1000"/>
              </a:spcBef>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stStyle>
          <a:p>
            <a:r>
              <a:rPr lang="en-US" dirty="0"/>
              <a:t>Optional—Agenda items or speaker name</a:t>
            </a:r>
            <a:br>
              <a:rPr lang="en-US" dirty="0"/>
            </a:br>
            <a:r>
              <a:rPr lang="en-US" dirty="0"/>
              <a:t>Arial, regular, 16 </a:t>
            </a:r>
            <a:r>
              <a:rPr lang="en-US" dirty="0" err="1"/>
              <a:t>pt</a:t>
            </a:r>
            <a:r>
              <a:rPr lang="en-US" dirty="0"/>
              <a:t>, white, with or without bullets</a:t>
            </a:r>
            <a:br>
              <a:rPr lang="en-US" dirty="0"/>
            </a:br>
            <a:r>
              <a:rPr lang="en-US" dirty="0"/>
              <a:t>Delete this box if you are not using </a:t>
            </a:r>
          </a:p>
        </p:txBody>
      </p:sp>
      <p:pic>
        <p:nvPicPr>
          <p:cNvPr id="12" name="Picture 11">
            <a:extLst>
              <a:ext uri="{FF2B5EF4-FFF2-40B4-BE49-F238E27FC236}">
                <a16:creationId xmlns:a16="http://schemas.microsoft.com/office/drawing/2014/main" id="{E6139081-1C2E-FF4C-B677-9E9E66F0C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2975" y="433917"/>
            <a:ext cx="597606" cy="597606"/>
          </a:xfrm>
          <a:prstGeom prst="rect">
            <a:avLst/>
          </a:prstGeom>
        </p:spPr>
      </p:pic>
      <p:sp>
        <p:nvSpPr>
          <p:cNvPr id="4" name="Footer Placeholder 3">
            <a:extLst>
              <a:ext uri="{FF2B5EF4-FFF2-40B4-BE49-F238E27FC236}">
                <a16:creationId xmlns:a16="http://schemas.microsoft.com/office/drawing/2014/main" id="{BE167BF8-1A41-6544-969C-6CDEFDE011A0}"/>
              </a:ext>
            </a:extLst>
          </p:cNvPr>
          <p:cNvSpPr>
            <a:spLocks noGrp="1"/>
          </p:cNvSpPr>
          <p:nvPr>
            <p:ph type="ftr" sz="quarter" idx="13"/>
          </p:nvPr>
        </p:nvSpPr>
        <p:spPr>
          <a:xfrm>
            <a:off x="2667000" y="6678988"/>
            <a:ext cx="6858000" cy="138499"/>
          </a:xfrm>
          <a:prstGeom prst="rect">
            <a:avLst/>
          </a:prstGeom>
        </p:spPr>
        <p:txBody>
          <a:bodyPr/>
          <a:lstStyle/>
          <a:p>
            <a:r>
              <a:rPr lang="en-US" dirty="0"/>
              <a:t>FOR T. ROWE PRICE INTERNAL USE ONLY. NOT FOR FURTHER DISTRIBUTION.</a:t>
            </a:r>
          </a:p>
        </p:txBody>
      </p:sp>
    </p:spTree>
    <p:extLst>
      <p:ext uri="{BB962C8B-B14F-4D97-AF65-F5344CB8AC3E}">
        <p14:creationId xmlns:p14="http://schemas.microsoft.com/office/powerpoint/2010/main" val="171841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Dark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681538"/>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800099" y="1883569"/>
            <a:ext cx="5105400" cy="3657600"/>
          </a:xfrm>
          <a:solidFill>
            <a:srgbClr val="FFFFFF">
              <a:alpha val="89000"/>
            </a:srgbClr>
          </a:solidFill>
        </p:spPr>
        <p:txBody>
          <a:bodyPr lIns="365760" tIns="365760" rIns="365760" bIns="365760"/>
          <a:lstStyle>
            <a:lvl1pPr marL="0" indent="0">
              <a:buNone/>
              <a:defRPr sz="1600" cap="all"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1179048" y="2624837"/>
            <a:ext cx="4372851" cy="256727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0D481EAD-00F0-1146-97E0-E5ABD1B587CB}"/>
              </a:ext>
            </a:extLst>
          </p:cNvPr>
          <p:cNvSpPr>
            <a:spLocks noGrp="1"/>
          </p:cNvSpPr>
          <p:nvPr>
            <p:ph type="title"/>
          </p:nvPr>
        </p:nvSpPr>
        <p:spPr>
          <a:xfrm>
            <a:off x="800101"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F1A32003-AEE6-5648-BA21-99229DC2B800}"/>
              </a:ext>
            </a:extLst>
          </p:cNvPr>
          <p:cNvSpPr>
            <a:spLocks noGrp="1"/>
          </p:cNvSpPr>
          <p:nvPr>
            <p:ph type="body" sz="quarter" idx="20" hasCustomPrompt="1"/>
          </p:nvPr>
        </p:nvSpPr>
        <p:spPr>
          <a:xfrm>
            <a:off x="800099" y="6053328"/>
            <a:ext cx="10591803"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AB5A96EC-748F-F941-89EE-C09EB528433C}"/>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6036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L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371600"/>
            <a:ext cx="12192000" cy="4681538"/>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6286500" y="1883569"/>
            <a:ext cx="5105400" cy="3657600"/>
          </a:xfrm>
          <a:solidFill>
            <a:srgbClr val="253746">
              <a:alpha val="94000"/>
            </a:srgbClr>
          </a:solidFill>
        </p:spPr>
        <p:txBody>
          <a:bodyPr lIns="365760" tIns="365760" rIns="365760" bIns="365760"/>
          <a:lstStyle>
            <a:lvl1pPr marL="0" indent="0">
              <a:buNone/>
              <a:defRPr sz="1600"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6664325" y="2624837"/>
            <a:ext cx="4372851" cy="25672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4A31A20-DA2D-1D46-AFA3-E94617C2902E}"/>
              </a:ext>
            </a:extLst>
          </p:cNvPr>
          <p:cNvSpPr>
            <a:spLocks noGrp="1"/>
          </p:cNvSpPr>
          <p:nvPr>
            <p:ph type="title"/>
          </p:nvPr>
        </p:nvSpPr>
        <p:spPr>
          <a:xfrm>
            <a:off x="800101"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B8E426A7-E830-CC4B-9FD9-07FDB22DE0CC}"/>
              </a:ext>
            </a:extLst>
          </p:cNvPr>
          <p:cNvSpPr>
            <a:spLocks noGrp="1"/>
          </p:cNvSpPr>
          <p:nvPr>
            <p:ph type="body" sz="quarter" idx="20"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A7BF4D3-F179-A848-AE3E-ADE4B335262F}"/>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3322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D140CB-62F3-E043-8695-9FAEA8933FCF}"/>
              </a:ext>
            </a:extLst>
          </p:cNvPr>
          <p:cNvSpPr>
            <a:spLocks noGrp="1"/>
          </p:cNvSpPr>
          <p:nvPr>
            <p:ph type="title"/>
          </p:nvPr>
        </p:nvSpPr>
        <p:spPr>
          <a:xfrm>
            <a:off x="800101"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933FF1EB-76C3-9C40-B7DD-25FFCC705412}"/>
              </a:ext>
            </a:extLst>
          </p:cNvPr>
          <p:cNvSpPr>
            <a:spLocks noGrp="1"/>
          </p:cNvSpPr>
          <p:nvPr>
            <p:ph sz="quarter" idx="20"/>
          </p:nvPr>
        </p:nvSpPr>
        <p:spPr>
          <a:xfrm>
            <a:off x="799905" y="1372124"/>
            <a:ext cx="10591995"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7BE8E978-19FA-DC42-8B5E-FB908213BD83}"/>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0" name="Text Placeholder 7">
            <a:extLst>
              <a:ext uri="{FF2B5EF4-FFF2-40B4-BE49-F238E27FC236}">
                <a16:creationId xmlns:a16="http://schemas.microsoft.com/office/drawing/2014/main" id="{C56A0A50-4380-3049-988D-84D67FE21EAA}"/>
              </a:ext>
            </a:extLst>
          </p:cNvPr>
          <p:cNvSpPr>
            <a:spLocks noGrp="1"/>
          </p:cNvSpPr>
          <p:nvPr>
            <p:ph type="body" sz="quarter" idx="21" hasCustomPrompt="1"/>
          </p:nvPr>
        </p:nvSpPr>
        <p:spPr>
          <a:xfrm>
            <a:off x="800099" y="6053328"/>
            <a:ext cx="105918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4" name="Footer Placeholder 3">
            <a:extLst>
              <a:ext uri="{FF2B5EF4-FFF2-40B4-BE49-F238E27FC236}">
                <a16:creationId xmlns:a16="http://schemas.microsoft.com/office/drawing/2014/main" id="{925546C1-5B77-E44E-AE7A-7ACBE3A2536E}"/>
              </a:ext>
            </a:extLst>
          </p:cNvPr>
          <p:cNvSpPr>
            <a:spLocks noGrp="1"/>
          </p:cNvSpPr>
          <p:nvPr>
            <p:ph type="ftr" sz="quarter" idx="22"/>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8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Sub">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943100"/>
            <a:ext cx="10591800" cy="3954780"/>
          </a:xfrm>
        </p:spPr>
        <p:txBody>
          <a:bodyPr>
            <a:noAutofit/>
          </a:bodyPr>
          <a:lstStyle>
            <a:lvl1pPr marL="342900" indent="-34290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marL="274320" lvl="0"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Click to edit Master text styles</a:t>
            </a:r>
          </a:p>
          <a:p>
            <a:pPr marL="274320" lvl="1"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Second level</a:t>
            </a:r>
          </a:p>
          <a:p>
            <a:pPr marL="274320" lvl="2"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Third level</a:t>
            </a:r>
          </a:p>
          <a:p>
            <a:pPr marL="274320" lvl="3"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Fourth level</a:t>
            </a:r>
          </a:p>
          <a:p>
            <a:pPr marL="274320" lvl="4"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Fifth level</a:t>
            </a:r>
            <a:endParaRPr lang="en-US" dirty="0"/>
          </a:p>
        </p:txBody>
      </p:sp>
      <p:sp>
        <p:nvSpPr>
          <p:cNvPr id="5" name="Text Placeholder 4"/>
          <p:cNvSpPr>
            <a:spLocks noGrp="1"/>
          </p:cNvSpPr>
          <p:nvPr>
            <p:ph type="body" sz="quarter" idx="15" hasCustomPrompt="1"/>
          </p:nvPr>
        </p:nvSpPr>
        <p:spPr>
          <a:xfrm>
            <a:off x="800100" y="1371601"/>
            <a:ext cx="10591800" cy="409575"/>
          </a:xfrm>
        </p:spPr>
        <p:txBody>
          <a:bodyPr>
            <a:noAutofit/>
          </a:bodyPr>
          <a:lstStyle>
            <a:lvl1pPr marL="0" indent="0">
              <a:buNone/>
              <a:defRPr sz="2000" b="1" cap="none" baseline="0">
                <a:solidFill>
                  <a:schemeClr val="tx2"/>
                </a:solidFill>
                <a:latin typeface="+mn-lt"/>
              </a:defRPr>
            </a:lvl1pPr>
          </a:lstStyle>
          <a:p>
            <a:pPr lvl="0"/>
            <a:r>
              <a:rPr lang="en-US" dirty="0"/>
              <a:t>Subhead</a:t>
            </a:r>
          </a:p>
        </p:txBody>
      </p:sp>
      <p:sp>
        <p:nvSpPr>
          <p:cNvPr id="15" name="Text Placeholder 4">
            <a:extLst>
              <a:ext uri="{FF2B5EF4-FFF2-40B4-BE49-F238E27FC236}">
                <a16:creationId xmlns:a16="http://schemas.microsoft.com/office/drawing/2014/main" id="{258AB3AB-80F8-6E4C-895E-2CB16E8E7863}"/>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itle Placeholder 1">
            <a:extLst>
              <a:ext uri="{FF2B5EF4-FFF2-40B4-BE49-F238E27FC236}">
                <a16:creationId xmlns:a16="http://schemas.microsoft.com/office/drawing/2014/main" id="{59FB7766-F8B6-B14C-8165-FB0F1E804B05}"/>
              </a:ext>
            </a:extLst>
          </p:cNvPr>
          <p:cNvSpPr>
            <a:spLocks noGrp="1"/>
          </p:cNvSpPr>
          <p:nvPr>
            <p:ph type="title"/>
          </p:nvPr>
        </p:nvSpPr>
        <p:spPr>
          <a:xfrm>
            <a:off x="800293" y="298186"/>
            <a:ext cx="10597768"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E0FDD771-BB90-4941-8ECB-546451A784E9}"/>
              </a:ext>
            </a:extLst>
          </p:cNvPr>
          <p:cNvSpPr>
            <a:spLocks noGrp="1"/>
          </p:cNvSpPr>
          <p:nvPr>
            <p:ph type="body" sz="quarter" idx="20" hasCustomPrompt="1"/>
          </p:nvPr>
        </p:nvSpPr>
        <p:spPr>
          <a:xfrm>
            <a:off x="800099" y="6053328"/>
            <a:ext cx="105918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58AFE3C-1719-8E4C-9FCF-ED1BB33F3F20}"/>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guide id="2" orient="horz" pos="122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1" y="298186"/>
            <a:ext cx="10591800" cy="74191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0100" y="1371600"/>
            <a:ext cx="10591800" cy="4876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a:extLst>
              <a:ext uri="{FF2B5EF4-FFF2-40B4-BE49-F238E27FC236}">
                <a16:creationId xmlns:a16="http://schemas.microsoft.com/office/drawing/2014/main" id="{9EB4B569-FA6D-1D4A-998E-3982AECEE90A}"/>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2C8943D-0871-1243-9086-BFE2403020C7}"/>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pic>
        <p:nvPicPr>
          <p:cNvPr id="11" name="Picture 10">
            <a:extLst>
              <a:ext uri="{FF2B5EF4-FFF2-40B4-BE49-F238E27FC236}">
                <a16:creationId xmlns:a16="http://schemas.microsoft.com/office/drawing/2014/main" id="{DF58F819-7A02-EF41-A710-23F5D86DB3AC}"/>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10113314" y="6710041"/>
            <a:ext cx="1611108" cy="66292"/>
          </a:xfrm>
          <a:prstGeom prst="rect">
            <a:avLst/>
          </a:prstGeom>
        </p:spPr>
      </p:pic>
      <p:cxnSp>
        <p:nvCxnSpPr>
          <p:cNvPr id="13" name="Straight Connector 12">
            <a:extLst>
              <a:ext uri="{FF2B5EF4-FFF2-40B4-BE49-F238E27FC236}">
                <a16:creationId xmlns:a16="http://schemas.microsoft.com/office/drawing/2014/main" id="{CA6A8C6E-9A99-3148-A6DF-6CC7B2D242B8}"/>
              </a:ext>
            </a:extLst>
          </p:cNvPr>
          <p:cNvCxnSpPr/>
          <p:nvPr userDrawn="1"/>
        </p:nvCxnSpPr>
        <p:spPr>
          <a:xfrm>
            <a:off x="0" y="6628377"/>
            <a:ext cx="12192000"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3B6F89-C4CA-A545-AE56-150EAEF88770}"/>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B16CEFD-531A-1543-AC94-BDA9720015B0}"/>
              </a:ext>
            </a:extLst>
          </p:cNvPr>
          <p:cNvSpPr>
            <a:spLocks noGrp="1"/>
          </p:cNvSpPr>
          <p:nvPr>
            <p:ph type="ftr" sz="quarter" idx="3"/>
          </p:nvPr>
        </p:nvSpPr>
        <p:spPr>
          <a:xfrm>
            <a:off x="2667000" y="6678988"/>
            <a:ext cx="6858000" cy="138499"/>
          </a:xfrm>
          <a:prstGeom prst="rect">
            <a:avLst/>
          </a:prstGeom>
        </p:spPr>
        <p:txBody>
          <a:bodyPr vert="horz" wrap="square" lIns="0" tIns="0" rIns="0" bIns="0" rtlCol="0" anchor="ctr">
            <a:spAutoFit/>
          </a:bodyPr>
          <a:lstStyle>
            <a:lvl1pPr algn="ctr">
              <a:defRPr sz="900" b="1" baseline="0">
                <a:solidFill>
                  <a:schemeClr val="tx1"/>
                </a:solidFill>
              </a:defRPr>
            </a:lvl1pPr>
          </a:lstStyle>
          <a:p>
            <a:r>
              <a:rPr lang="en-US" dirty="0"/>
              <a:t>FOR T. ROWE PRICE INTERNAL USE ONLY. NOT FOR FURTHER DISTRIBUTION.</a:t>
            </a:r>
          </a:p>
        </p:txBody>
      </p: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730" r:id="rId1"/>
    <p:sldLayoutId id="2147483780" r:id="rId2"/>
    <p:sldLayoutId id="2147483840" r:id="rId3"/>
    <p:sldLayoutId id="2147483732" r:id="rId4"/>
    <p:sldLayoutId id="2147483781" r:id="rId5"/>
    <p:sldLayoutId id="2147483759" r:id="rId6"/>
    <p:sldLayoutId id="2147483758" r:id="rId7"/>
    <p:sldLayoutId id="2147483733" r:id="rId8"/>
    <p:sldLayoutId id="2147483734" r:id="rId9"/>
    <p:sldLayoutId id="2147483736" r:id="rId10"/>
    <p:sldLayoutId id="2147483835" r:id="rId11"/>
    <p:sldLayoutId id="2147483737" r:id="rId12"/>
    <p:sldLayoutId id="2147483755" r:id="rId13"/>
    <p:sldLayoutId id="2147483750" r:id="rId14"/>
    <p:sldLayoutId id="2147483773" r:id="rId15"/>
    <p:sldLayoutId id="2147483756" r:id="rId16"/>
    <p:sldLayoutId id="2147483748" r:id="rId17"/>
    <p:sldLayoutId id="2147483777" r:id="rId18"/>
    <p:sldLayoutId id="2147483834" r:id="rId19"/>
    <p:sldLayoutId id="2147483747" r:id="rId20"/>
    <p:sldLayoutId id="2147483754" r:id="rId21"/>
    <p:sldLayoutId id="2147483775" r:id="rId22"/>
    <p:sldLayoutId id="2147483776" r:id="rId23"/>
    <p:sldLayoutId id="2147483738" r:id="rId24"/>
    <p:sldLayoutId id="2147483739" r:id="rId25"/>
    <p:sldLayoutId id="2147483740" r:id="rId26"/>
    <p:sldLayoutId id="2147483741" r:id="rId27"/>
    <p:sldLayoutId id="2147483761" r:id="rId28"/>
    <p:sldLayoutId id="2147483760" r:id="rId29"/>
    <p:sldLayoutId id="2147483742" r:id="rId30"/>
    <p:sldLayoutId id="2147483774" r:id="rId31"/>
    <p:sldLayoutId id="2147483768" r:id="rId32"/>
    <p:sldLayoutId id="2147483833" r:id="rId33"/>
    <p:sldLayoutId id="2147483743" r:id="rId34"/>
    <p:sldLayoutId id="2147483766" r:id="rId35"/>
    <p:sldLayoutId id="2147483767" r:id="rId36"/>
    <p:sldLayoutId id="2147483765" r:id="rId37"/>
    <p:sldLayoutId id="2147483831" r:id="rId38"/>
    <p:sldLayoutId id="2147483763" r:id="rId39"/>
    <p:sldLayoutId id="2147483779" r:id="rId40"/>
    <p:sldLayoutId id="2147483832" r:id="rId41"/>
    <p:sldLayoutId id="2147483762" r:id="rId42"/>
    <p:sldLayoutId id="2147483842" r:id="rId43"/>
    <p:sldLayoutId id="2147483744" r:id="rId44"/>
    <p:sldLayoutId id="2147483745" r:id="rId45"/>
    <p:sldLayoutId id="2147483841" r:id="rId46"/>
    <p:sldLayoutId id="2147483746" r:id="rId47"/>
    <p:sldLayoutId id="2147483843"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000" b="1" kern="1200" baseline="0">
          <a:solidFill>
            <a:srgbClr val="054C70"/>
          </a:solidFill>
          <a:latin typeface="+mn-lt"/>
          <a:ea typeface="+mj-ea"/>
          <a:cs typeface="+mj-cs"/>
        </a:defRPr>
      </a:lvl1pPr>
    </p:titleStyle>
    <p:body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4" userDrawn="1">
          <p15:clr>
            <a:srgbClr val="F26B43"/>
          </p15:clr>
        </p15:guide>
        <p15:guide id="4" pos="7176" userDrawn="1">
          <p15:clr>
            <a:srgbClr val="F26B43"/>
          </p15:clr>
        </p15:guide>
        <p15:guide id="5" orient="horz" pos="864" userDrawn="1">
          <p15:clr>
            <a:srgbClr val="A4A3A4"/>
          </p15:clr>
        </p15:guide>
        <p15:guide id="6" orient="horz" pos="410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7.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_L4I6153_RT2-4F.jpg">
            <a:extLst>
              <a:ext uri="{FF2B5EF4-FFF2-40B4-BE49-F238E27FC236}">
                <a16:creationId xmlns:a16="http://schemas.microsoft.com/office/drawing/2014/main" id="{CAA2A0E0-2E22-1845-884D-B3F771A4789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prstGeom prst="rect">
            <a:avLst/>
          </a:prstGeom>
          <a:ln>
            <a:noFill/>
          </a:ln>
        </p:spPr>
      </p:pic>
      <p:sp>
        <p:nvSpPr>
          <p:cNvPr id="2" name="Text Placeholder 1">
            <a:extLst>
              <a:ext uri="{FF2B5EF4-FFF2-40B4-BE49-F238E27FC236}">
                <a16:creationId xmlns:a16="http://schemas.microsoft.com/office/drawing/2014/main" id="{1E690B14-8F27-9A46-A93F-96073E0B6995}"/>
              </a:ext>
            </a:extLst>
          </p:cNvPr>
          <p:cNvSpPr>
            <a:spLocks noGrp="1"/>
          </p:cNvSpPr>
          <p:nvPr>
            <p:ph type="body" sz="quarter" idx="14"/>
          </p:nvPr>
        </p:nvSpPr>
        <p:spPr/>
        <p:txBody>
          <a:bodyPr lIns="731520"/>
          <a:lstStyle/>
          <a:p>
            <a:r>
              <a:rPr lang="en-US" b="1" dirty="0"/>
              <a:t>Presenter Name Victoria Verity, Regional </a:t>
            </a:r>
            <a:r>
              <a:rPr lang="en-US" b="1"/>
              <a:t>Investment Consultant </a:t>
            </a:r>
            <a:endParaRPr lang="en-US" dirty="0"/>
          </a:p>
        </p:txBody>
      </p:sp>
      <p:sp>
        <p:nvSpPr>
          <p:cNvPr id="3" name="Text Placeholder 2">
            <a:extLst>
              <a:ext uri="{FF2B5EF4-FFF2-40B4-BE49-F238E27FC236}">
                <a16:creationId xmlns:a16="http://schemas.microsoft.com/office/drawing/2014/main" id="{2C364118-605C-BA41-BC47-19E198838BE5}"/>
              </a:ext>
            </a:extLst>
          </p:cNvPr>
          <p:cNvSpPr>
            <a:spLocks noGrp="1"/>
          </p:cNvSpPr>
          <p:nvPr>
            <p:ph type="body" sz="quarter" idx="13"/>
          </p:nvPr>
        </p:nvSpPr>
        <p:spPr>
          <a:xfrm>
            <a:off x="0" y="2843213"/>
            <a:ext cx="8615363" cy="1788944"/>
          </a:xfrm>
        </p:spPr>
        <p:txBody>
          <a:bodyPr lIns="731520" tIns="0" bIns="0" anchor="ctr" anchorCtr="0"/>
          <a:lstStyle/>
          <a:p>
            <a:pPr>
              <a:buClr>
                <a:srgbClr val="05C3DE"/>
              </a:buClr>
            </a:pPr>
            <a:r>
              <a:rPr lang="en-US" dirty="0"/>
              <a:t>SPEAKING OF MARKETS</a:t>
            </a:r>
            <a:endParaRPr lang="en-US" cap="none" dirty="0">
              <a:solidFill>
                <a:srgbClr val="000000"/>
              </a:solidFill>
              <a:latin typeface="Arial"/>
            </a:endParaRPr>
          </a:p>
          <a:p>
            <a:pPr lvl="0">
              <a:buClr>
                <a:srgbClr val="05C3DE"/>
              </a:buClr>
            </a:pPr>
            <a:r>
              <a:rPr lang="en-US" sz="2400" cap="none" dirty="0">
                <a:solidFill>
                  <a:srgbClr val="000000"/>
                </a:solidFill>
                <a:latin typeface="Arial"/>
              </a:rPr>
              <a:t>You can’t predict the future, but you can prepare for it.</a:t>
            </a:r>
          </a:p>
        </p:txBody>
      </p:sp>
    </p:spTree>
    <p:extLst>
      <p:ext uri="{BB962C8B-B14F-4D97-AF65-F5344CB8AC3E}">
        <p14:creationId xmlns:p14="http://schemas.microsoft.com/office/powerpoint/2010/main" val="16511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97D3A35-A630-F440-940C-DD4426C2A4D0}"/>
              </a:ext>
            </a:extLst>
          </p:cNvPr>
          <p:cNvGraphicFramePr/>
          <p:nvPr>
            <p:extLst>
              <p:ext uri="{D42A27DB-BD31-4B8C-83A1-F6EECF244321}">
                <p14:modId xmlns:p14="http://schemas.microsoft.com/office/powerpoint/2010/main" val="3594134357"/>
              </p:ext>
            </p:extLst>
          </p:nvPr>
        </p:nvGraphicFramePr>
        <p:xfrm>
          <a:off x="800100" y="1717584"/>
          <a:ext cx="10922000" cy="4348174"/>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6EABDF38-E087-704D-B00B-515A3843CF39}"/>
              </a:ext>
            </a:extLst>
          </p:cNvPr>
          <p:cNvGrpSpPr/>
          <p:nvPr/>
        </p:nvGrpSpPr>
        <p:grpSpPr>
          <a:xfrm>
            <a:off x="2153819" y="3882550"/>
            <a:ext cx="1420016" cy="1854637"/>
            <a:chOff x="2548262" y="3712686"/>
            <a:chExt cx="1375288" cy="1854637"/>
          </a:xfrm>
        </p:grpSpPr>
        <p:cxnSp>
          <p:nvCxnSpPr>
            <p:cNvPr id="5" name="Straight Connector 4">
              <a:extLst>
                <a:ext uri="{FF2B5EF4-FFF2-40B4-BE49-F238E27FC236}">
                  <a16:creationId xmlns:a16="http://schemas.microsoft.com/office/drawing/2014/main" id="{B7BDF794-D105-1044-88B6-01461B0E2EAB}"/>
                </a:ext>
              </a:extLst>
            </p:cNvPr>
            <p:cNvCxnSpPr>
              <a:cxnSpLocks/>
            </p:cNvCxnSpPr>
            <p:nvPr/>
          </p:nvCxnSpPr>
          <p:spPr>
            <a:xfrm flipV="1">
              <a:off x="3222258" y="4114213"/>
              <a:ext cx="0" cy="1453110"/>
            </a:xfrm>
            <a:prstGeom prst="line">
              <a:avLst/>
            </a:prstGeom>
            <a:ln w="50800" cap="flat">
              <a:solidFill>
                <a:srgbClr val="209D7D"/>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E0F0CCB-10D3-2043-941F-C80D32AE4EDA}"/>
                </a:ext>
              </a:extLst>
            </p:cNvPr>
            <p:cNvSpPr/>
            <p:nvPr/>
          </p:nvSpPr>
          <p:spPr>
            <a:xfrm>
              <a:off x="2548262" y="3712686"/>
              <a:ext cx="1375288" cy="400110"/>
            </a:xfrm>
            <a:prstGeom prst="rect">
              <a:avLst/>
            </a:prstGeom>
          </p:spPr>
          <p:txBody>
            <a:bodyPr wrap="square">
              <a:spAutoFit/>
            </a:bodyPr>
            <a:lstStyle/>
            <a:p>
              <a:pPr lvl="0" algn="ctr" defTabSz="914400">
                <a:defRPr/>
              </a:pPr>
              <a:r>
                <a:rPr lang="en-US" sz="2000" b="1" dirty="0">
                  <a:solidFill>
                    <a:srgbClr val="000000"/>
                  </a:solidFill>
                </a:rPr>
                <a:t>SARS</a:t>
              </a:r>
              <a:endParaRPr lang="en-US" sz="1800" dirty="0">
                <a:solidFill>
                  <a:srgbClr val="000000"/>
                </a:solidFill>
              </a:endParaRPr>
            </a:p>
          </p:txBody>
        </p:sp>
      </p:grpSp>
      <p:grpSp>
        <p:nvGrpSpPr>
          <p:cNvPr id="8" name="Group 7">
            <a:extLst>
              <a:ext uri="{FF2B5EF4-FFF2-40B4-BE49-F238E27FC236}">
                <a16:creationId xmlns:a16="http://schemas.microsoft.com/office/drawing/2014/main" id="{C429E5E5-041B-4540-B4BE-23F893F6CE43}"/>
              </a:ext>
            </a:extLst>
          </p:cNvPr>
          <p:cNvGrpSpPr/>
          <p:nvPr/>
        </p:nvGrpSpPr>
        <p:grpSpPr>
          <a:xfrm>
            <a:off x="3420688" y="2814757"/>
            <a:ext cx="1420014" cy="2922429"/>
            <a:chOff x="4199533" y="2644893"/>
            <a:chExt cx="1375286" cy="2922429"/>
          </a:xfrm>
        </p:grpSpPr>
        <p:cxnSp>
          <p:nvCxnSpPr>
            <p:cNvPr id="29" name="Straight Connector 28">
              <a:extLst>
                <a:ext uri="{FF2B5EF4-FFF2-40B4-BE49-F238E27FC236}">
                  <a16:creationId xmlns:a16="http://schemas.microsoft.com/office/drawing/2014/main" id="{3262F58E-2ABC-9A43-B6EA-1E3EC9CD7F95}"/>
                </a:ext>
              </a:extLst>
            </p:cNvPr>
            <p:cNvCxnSpPr>
              <a:cxnSpLocks/>
            </p:cNvCxnSpPr>
            <p:nvPr/>
          </p:nvCxnSpPr>
          <p:spPr>
            <a:xfrm flipV="1">
              <a:off x="4891474" y="3358108"/>
              <a:ext cx="0" cy="2209214"/>
            </a:xfrm>
            <a:prstGeom prst="line">
              <a:avLst/>
            </a:prstGeom>
            <a:ln w="50800" cap="flat">
              <a:solidFill>
                <a:srgbClr val="7749BC"/>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2C19C36-952D-EE44-A251-E8492E07D754}"/>
                </a:ext>
              </a:extLst>
            </p:cNvPr>
            <p:cNvSpPr/>
            <p:nvPr/>
          </p:nvSpPr>
          <p:spPr>
            <a:xfrm>
              <a:off x="4199533" y="2644893"/>
              <a:ext cx="1375286" cy="707886"/>
            </a:xfrm>
            <a:prstGeom prst="rect">
              <a:avLst/>
            </a:prstGeom>
          </p:spPr>
          <p:txBody>
            <a:bodyPr wrap="square">
              <a:spAutoFit/>
            </a:bodyPr>
            <a:lstStyle/>
            <a:p>
              <a:pPr lvl="0" algn="ctr" defTabSz="914400">
                <a:defRPr/>
              </a:pPr>
              <a:r>
                <a:rPr lang="en-US" sz="2000" b="1" dirty="0">
                  <a:solidFill>
                    <a:srgbClr val="000000"/>
                  </a:solidFill>
                </a:rPr>
                <a:t>Avian Flu (H5N1)</a:t>
              </a:r>
            </a:p>
          </p:txBody>
        </p:sp>
      </p:grpSp>
      <p:grpSp>
        <p:nvGrpSpPr>
          <p:cNvPr id="10" name="Group 9">
            <a:extLst>
              <a:ext uri="{FF2B5EF4-FFF2-40B4-BE49-F238E27FC236}">
                <a16:creationId xmlns:a16="http://schemas.microsoft.com/office/drawing/2014/main" id="{034FD284-CBAB-994D-8D77-D81BA7C93593}"/>
              </a:ext>
            </a:extLst>
          </p:cNvPr>
          <p:cNvGrpSpPr/>
          <p:nvPr/>
        </p:nvGrpSpPr>
        <p:grpSpPr>
          <a:xfrm>
            <a:off x="4837664" y="3174664"/>
            <a:ext cx="1616202" cy="2562522"/>
            <a:chOff x="5490879" y="3004800"/>
            <a:chExt cx="1565294" cy="2562522"/>
          </a:xfrm>
        </p:grpSpPr>
        <p:cxnSp>
          <p:nvCxnSpPr>
            <p:cNvPr id="30" name="Straight Connector 29">
              <a:extLst>
                <a:ext uri="{FF2B5EF4-FFF2-40B4-BE49-F238E27FC236}">
                  <a16:creationId xmlns:a16="http://schemas.microsoft.com/office/drawing/2014/main" id="{6E95D48B-7F27-754E-838A-51618A671E32}"/>
                </a:ext>
              </a:extLst>
            </p:cNvPr>
            <p:cNvCxnSpPr>
              <a:cxnSpLocks/>
            </p:cNvCxnSpPr>
            <p:nvPr/>
          </p:nvCxnSpPr>
          <p:spPr>
            <a:xfrm flipV="1">
              <a:off x="6271141" y="3712686"/>
              <a:ext cx="0" cy="1854636"/>
            </a:xfrm>
            <a:prstGeom prst="line">
              <a:avLst/>
            </a:prstGeom>
            <a:ln w="50800" cap="flat">
              <a:solidFill>
                <a:srgbClr val="AE326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B726A4F-2B4E-3F42-9F62-2376A84DEEF6}"/>
                </a:ext>
              </a:extLst>
            </p:cNvPr>
            <p:cNvSpPr/>
            <p:nvPr/>
          </p:nvSpPr>
          <p:spPr>
            <a:xfrm>
              <a:off x="5490879" y="3004800"/>
              <a:ext cx="1565294" cy="707886"/>
            </a:xfrm>
            <a:prstGeom prst="rect">
              <a:avLst/>
            </a:prstGeom>
          </p:spPr>
          <p:txBody>
            <a:bodyPr wrap="square">
              <a:spAutoFit/>
            </a:bodyPr>
            <a:lstStyle/>
            <a:p>
              <a:pPr lvl="0" algn="ctr" defTabSz="914400">
                <a:defRPr/>
              </a:pPr>
              <a:r>
                <a:rPr lang="en-US" sz="2000" b="1" dirty="0">
                  <a:solidFill>
                    <a:srgbClr val="000000"/>
                  </a:solidFill>
                </a:rPr>
                <a:t>Swine Flu (H1N1)</a:t>
              </a:r>
              <a:endParaRPr lang="en-US" sz="2000" dirty="0">
                <a:solidFill>
                  <a:srgbClr val="000000"/>
                </a:solidFill>
              </a:endParaRPr>
            </a:p>
          </p:txBody>
        </p:sp>
      </p:grpSp>
      <p:grpSp>
        <p:nvGrpSpPr>
          <p:cNvPr id="11" name="Group 10">
            <a:extLst>
              <a:ext uri="{FF2B5EF4-FFF2-40B4-BE49-F238E27FC236}">
                <a16:creationId xmlns:a16="http://schemas.microsoft.com/office/drawing/2014/main" id="{DBF13E97-4658-1848-8EC8-6D43A3285481}"/>
              </a:ext>
            </a:extLst>
          </p:cNvPr>
          <p:cNvGrpSpPr/>
          <p:nvPr/>
        </p:nvGrpSpPr>
        <p:grpSpPr>
          <a:xfrm>
            <a:off x="6854959" y="2414647"/>
            <a:ext cx="1335527" cy="3322542"/>
            <a:chOff x="7693022" y="2244783"/>
            <a:chExt cx="1293460" cy="3322542"/>
          </a:xfrm>
        </p:grpSpPr>
        <p:cxnSp>
          <p:nvCxnSpPr>
            <p:cNvPr id="31" name="Straight Connector 30">
              <a:extLst>
                <a:ext uri="{FF2B5EF4-FFF2-40B4-BE49-F238E27FC236}">
                  <a16:creationId xmlns:a16="http://schemas.microsoft.com/office/drawing/2014/main" id="{4557C2F0-FD50-5541-8E54-FC7B82CB6811}"/>
                </a:ext>
              </a:extLst>
            </p:cNvPr>
            <p:cNvCxnSpPr>
              <a:cxnSpLocks/>
            </p:cNvCxnSpPr>
            <p:nvPr/>
          </p:nvCxnSpPr>
          <p:spPr>
            <a:xfrm flipV="1">
              <a:off x="8338066" y="2644893"/>
              <a:ext cx="0" cy="2922432"/>
            </a:xfrm>
            <a:prstGeom prst="line">
              <a:avLst/>
            </a:prstGeom>
            <a:ln w="50800" cap="flat">
              <a:solidFill>
                <a:srgbClr val="BE7E1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B12EBA6-C68C-EB49-B1B6-CC0F69B7350B}"/>
                </a:ext>
              </a:extLst>
            </p:cNvPr>
            <p:cNvSpPr/>
            <p:nvPr/>
          </p:nvSpPr>
          <p:spPr>
            <a:xfrm>
              <a:off x="7693022" y="2244783"/>
              <a:ext cx="1293460" cy="400110"/>
            </a:xfrm>
            <a:prstGeom prst="rect">
              <a:avLst/>
            </a:prstGeom>
          </p:spPr>
          <p:txBody>
            <a:bodyPr wrap="square">
              <a:spAutoFit/>
            </a:bodyPr>
            <a:lstStyle/>
            <a:p>
              <a:pPr lvl="0" algn="ctr" defTabSz="914400">
                <a:defRPr/>
              </a:pPr>
              <a:r>
                <a:rPr lang="en-US" sz="2000" b="1" dirty="0">
                  <a:solidFill>
                    <a:srgbClr val="000000"/>
                  </a:solidFill>
                </a:rPr>
                <a:t>MERS</a:t>
              </a:r>
            </a:p>
          </p:txBody>
        </p:sp>
      </p:grpSp>
      <p:grpSp>
        <p:nvGrpSpPr>
          <p:cNvPr id="34" name="Group 33">
            <a:extLst>
              <a:ext uri="{FF2B5EF4-FFF2-40B4-BE49-F238E27FC236}">
                <a16:creationId xmlns:a16="http://schemas.microsoft.com/office/drawing/2014/main" id="{DA2EC950-91E0-B24F-9659-0B75F44BC33D}"/>
              </a:ext>
            </a:extLst>
          </p:cNvPr>
          <p:cNvGrpSpPr/>
          <p:nvPr/>
        </p:nvGrpSpPr>
        <p:grpSpPr>
          <a:xfrm>
            <a:off x="9969494" y="1371600"/>
            <a:ext cx="1798517" cy="4365589"/>
            <a:chOff x="9608301" y="1201736"/>
            <a:chExt cx="1741867" cy="4365589"/>
          </a:xfrm>
        </p:grpSpPr>
        <p:cxnSp>
          <p:nvCxnSpPr>
            <p:cNvPr id="40" name="Straight Connector 39">
              <a:extLst>
                <a:ext uri="{FF2B5EF4-FFF2-40B4-BE49-F238E27FC236}">
                  <a16:creationId xmlns:a16="http://schemas.microsoft.com/office/drawing/2014/main" id="{D4224528-61E5-A449-93CD-197B418BCBCB}"/>
                </a:ext>
              </a:extLst>
            </p:cNvPr>
            <p:cNvCxnSpPr>
              <a:cxnSpLocks/>
            </p:cNvCxnSpPr>
            <p:nvPr/>
          </p:nvCxnSpPr>
          <p:spPr>
            <a:xfrm flipV="1">
              <a:off x="10185916" y="1887247"/>
              <a:ext cx="0" cy="3680078"/>
            </a:xfrm>
            <a:prstGeom prst="line">
              <a:avLst/>
            </a:prstGeom>
            <a:ln w="50800" cap="flat">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CEBE469-F073-E74F-9364-1F58D0518A08}"/>
                </a:ext>
              </a:extLst>
            </p:cNvPr>
            <p:cNvSpPr/>
            <p:nvPr/>
          </p:nvSpPr>
          <p:spPr>
            <a:xfrm>
              <a:off x="9608301" y="1201736"/>
              <a:ext cx="1741867" cy="707886"/>
            </a:xfrm>
            <a:prstGeom prst="rect">
              <a:avLst/>
            </a:prstGeom>
          </p:spPr>
          <p:txBody>
            <a:bodyPr wrap="square">
              <a:spAutoFit/>
            </a:bodyPr>
            <a:lstStyle/>
            <a:p>
              <a:pPr lvl="0" algn="ctr" defTabSz="914400">
                <a:tabLst>
                  <a:tab pos="640080" algn="dec"/>
                </a:tabLst>
              </a:pPr>
              <a:r>
                <a:rPr lang="en-US" sz="2000" b="1" dirty="0">
                  <a:solidFill>
                    <a:srgbClr val="000000"/>
                  </a:solidFill>
                </a:rPr>
                <a:t>Coronavirus (COVID-19)</a:t>
              </a:r>
            </a:p>
          </p:txBody>
        </p:sp>
      </p:grpSp>
      <p:sp>
        <p:nvSpPr>
          <p:cNvPr id="27" name="Text Placeholder 26">
            <a:extLst>
              <a:ext uri="{FF2B5EF4-FFF2-40B4-BE49-F238E27FC236}">
                <a16:creationId xmlns:a16="http://schemas.microsoft.com/office/drawing/2014/main" id="{996E86AB-2884-FC4B-82B8-06234FE0F802}"/>
              </a:ext>
            </a:extLst>
          </p:cNvPr>
          <p:cNvSpPr>
            <a:spLocks noGrp="1"/>
          </p:cNvSpPr>
          <p:nvPr>
            <p:ph type="body" sz="quarter" idx="15"/>
          </p:nvPr>
        </p:nvSpPr>
        <p:spPr>
          <a:xfrm>
            <a:off x="800100" y="1371601"/>
            <a:ext cx="9536076" cy="409575"/>
          </a:xfrm>
        </p:spPr>
        <p:txBody>
          <a:bodyPr/>
          <a:lstStyle/>
          <a:p>
            <a:r>
              <a:rPr lang="en-US" dirty="0"/>
              <a:t>S&amp;P 500 Index: Markets Have Eventually Recovered From Past Pandemics</a:t>
            </a:r>
          </a:p>
        </p:txBody>
      </p:sp>
      <p:sp>
        <p:nvSpPr>
          <p:cNvPr id="17" name="Text Placeholder 16">
            <a:extLst>
              <a:ext uri="{FF2B5EF4-FFF2-40B4-BE49-F238E27FC236}">
                <a16:creationId xmlns:a16="http://schemas.microsoft.com/office/drawing/2014/main" id="{22A7D3CD-6602-EF40-BA82-91BF168A11C9}"/>
              </a:ext>
            </a:extLst>
          </p:cNvPr>
          <p:cNvSpPr>
            <a:spLocks noGrp="1"/>
          </p:cNvSpPr>
          <p:nvPr>
            <p:ph type="body" sz="quarter" idx="14"/>
          </p:nvPr>
        </p:nvSpPr>
        <p:spPr>
          <a:xfrm>
            <a:off x="800100" y="1145196"/>
            <a:ext cx="4876198" cy="134964"/>
          </a:xfrm>
        </p:spPr>
        <p:txBody>
          <a:bodyPr/>
          <a:lstStyle/>
          <a:p>
            <a:r>
              <a:rPr lang="en-US" dirty="0"/>
              <a:t>As of June 30, 2022</a:t>
            </a:r>
          </a:p>
        </p:txBody>
      </p:sp>
      <p:sp>
        <p:nvSpPr>
          <p:cNvPr id="2" name="Title 1">
            <a:extLst>
              <a:ext uri="{FF2B5EF4-FFF2-40B4-BE49-F238E27FC236}">
                <a16:creationId xmlns:a16="http://schemas.microsoft.com/office/drawing/2014/main" id="{A90126E6-5643-5940-81A8-B3A89E0DBFC2}"/>
              </a:ext>
            </a:extLst>
          </p:cNvPr>
          <p:cNvSpPr>
            <a:spLocks noGrp="1"/>
          </p:cNvSpPr>
          <p:nvPr>
            <p:ph type="title"/>
          </p:nvPr>
        </p:nvSpPr>
        <p:spPr>
          <a:xfrm>
            <a:off x="800293" y="298186"/>
            <a:ext cx="10597768" cy="741915"/>
          </a:xfrm>
        </p:spPr>
        <p:txBody>
          <a:bodyPr anchor="b"/>
          <a:lstStyle/>
          <a:p>
            <a:r>
              <a:rPr lang="en-US" dirty="0"/>
              <a:t>How Have Pandemics Impacted Markets?</a:t>
            </a:r>
          </a:p>
        </p:txBody>
      </p:sp>
      <p:sp>
        <p:nvSpPr>
          <p:cNvPr id="9" name="Text Placeholder 8">
            <a:extLst>
              <a:ext uri="{FF2B5EF4-FFF2-40B4-BE49-F238E27FC236}">
                <a16:creationId xmlns:a16="http://schemas.microsoft.com/office/drawing/2014/main" id="{C1131ECE-7368-7A46-AFEA-6E7BD3D34498}"/>
              </a:ext>
            </a:extLst>
          </p:cNvPr>
          <p:cNvSpPr>
            <a:spLocks noGrp="1"/>
          </p:cNvSpPr>
          <p:nvPr>
            <p:ph type="body" sz="quarter" idx="20"/>
          </p:nvPr>
        </p:nvSpPr>
        <p:spPr>
          <a:xfrm>
            <a:off x="800099" y="6053328"/>
            <a:ext cx="10591800" cy="457200"/>
          </a:xfrm>
        </p:spPr>
        <p:txBody>
          <a:bodyPr/>
          <a:lstStyle/>
          <a:p>
            <a:r>
              <a:rPr lang="en-US" b="1" dirty="0"/>
              <a:t>Past performance is no guarantee of future results.</a:t>
            </a:r>
          </a:p>
          <a:p>
            <a:r>
              <a:rPr lang="en-US" dirty="0"/>
              <a:t>Source: T. Rowe Price analysis using data from FactSet and RIMES. It is not possible to invest directly in an index. Chart is for illustrative purposes only.</a:t>
            </a:r>
          </a:p>
        </p:txBody>
      </p:sp>
      <p:grpSp>
        <p:nvGrpSpPr>
          <p:cNvPr id="14" name="Group 13">
            <a:extLst>
              <a:ext uri="{FF2B5EF4-FFF2-40B4-BE49-F238E27FC236}">
                <a16:creationId xmlns:a16="http://schemas.microsoft.com/office/drawing/2014/main" id="{E7DE3337-E0B9-A142-9012-BF01D0BDC712}"/>
              </a:ext>
            </a:extLst>
          </p:cNvPr>
          <p:cNvGrpSpPr/>
          <p:nvPr/>
        </p:nvGrpSpPr>
        <p:grpSpPr>
          <a:xfrm>
            <a:off x="8719970" y="2017867"/>
            <a:ext cx="1616206" cy="3719321"/>
            <a:chOff x="9403267" y="1487137"/>
            <a:chExt cx="1565298" cy="4080188"/>
          </a:xfrm>
        </p:grpSpPr>
        <p:cxnSp>
          <p:nvCxnSpPr>
            <p:cNvPr id="33" name="Straight Connector 32">
              <a:extLst>
                <a:ext uri="{FF2B5EF4-FFF2-40B4-BE49-F238E27FC236}">
                  <a16:creationId xmlns:a16="http://schemas.microsoft.com/office/drawing/2014/main" id="{1F5731DB-AFD9-0141-9E7F-09F65FB23ADA}"/>
                </a:ext>
              </a:extLst>
            </p:cNvPr>
            <p:cNvCxnSpPr>
              <a:cxnSpLocks/>
            </p:cNvCxnSpPr>
            <p:nvPr/>
          </p:nvCxnSpPr>
          <p:spPr>
            <a:xfrm flipV="1">
              <a:off x="10185916" y="1887247"/>
              <a:ext cx="0" cy="3680078"/>
            </a:xfrm>
            <a:prstGeom prst="line">
              <a:avLst/>
            </a:prstGeom>
            <a:ln w="50800" cap="flat">
              <a:solidFill>
                <a:srgbClr val="7B8F9E"/>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EC811B2-DA5B-4E40-8923-42C81AF18CAD}"/>
                </a:ext>
              </a:extLst>
            </p:cNvPr>
            <p:cNvSpPr/>
            <p:nvPr/>
          </p:nvSpPr>
          <p:spPr>
            <a:xfrm>
              <a:off x="9403267" y="1487137"/>
              <a:ext cx="1565298" cy="400110"/>
            </a:xfrm>
            <a:prstGeom prst="rect">
              <a:avLst/>
            </a:prstGeom>
          </p:spPr>
          <p:txBody>
            <a:bodyPr wrap="square">
              <a:spAutoFit/>
            </a:bodyPr>
            <a:lstStyle/>
            <a:p>
              <a:pPr lvl="0" algn="ctr" defTabSz="914400">
                <a:tabLst>
                  <a:tab pos="640080" algn="dec"/>
                </a:tabLst>
              </a:pPr>
              <a:r>
                <a:rPr lang="en-US" sz="2000" b="1" dirty="0">
                  <a:solidFill>
                    <a:srgbClr val="000000"/>
                  </a:solidFill>
                </a:rPr>
                <a:t>Zika</a:t>
              </a:r>
            </a:p>
          </p:txBody>
        </p:sp>
      </p:grpSp>
      <p:grpSp>
        <p:nvGrpSpPr>
          <p:cNvPr id="12" name="Group 11">
            <a:extLst>
              <a:ext uri="{FF2B5EF4-FFF2-40B4-BE49-F238E27FC236}">
                <a16:creationId xmlns:a16="http://schemas.microsoft.com/office/drawing/2014/main" id="{6252F8BF-AEC3-D54C-98BB-38F7D258825F}"/>
              </a:ext>
            </a:extLst>
          </p:cNvPr>
          <p:cNvGrpSpPr/>
          <p:nvPr/>
        </p:nvGrpSpPr>
        <p:grpSpPr>
          <a:xfrm>
            <a:off x="886530" y="5824328"/>
            <a:ext cx="10721657" cy="216000"/>
            <a:chOff x="886530" y="5824328"/>
            <a:chExt cx="10721657" cy="216000"/>
          </a:xfrm>
        </p:grpSpPr>
        <p:sp>
          <p:nvSpPr>
            <p:cNvPr id="3" name="TextBox 2">
              <a:extLst>
                <a:ext uri="{FF2B5EF4-FFF2-40B4-BE49-F238E27FC236}">
                  <a16:creationId xmlns:a16="http://schemas.microsoft.com/office/drawing/2014/main" id="{AB1A23D6-3DF9-3B42-95D8-BA1E25B430C7}"/>
                </a:ext>
              </a:extLst>
            </p:cNvPr>
            <p:cNvSpPr txBox="1"/>
            <p:nvPr/>
          </p:nvSpPr>
          <p:spPr>
            <a:xfrm>
              <a:off x="9158151" y="5824328"/>
              <a:ext cx="1080482"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2018</a:t>
              </a:r>
            </a:p>
          </p:txBody>
        </p:sp>
        <p:sp>
          <p:nvSpPr>
            <p:cNvPr id="19" name="TextBox 18">
              <a:extLst>
                <a:ext uri="{FF2B5EF4-FFF2-40B4-BE49-F238E27FC236}">
                  <a16:creationId xmlns:a16="http://schemas.microsoft.com/office/drawing/2014/main" id="{5813D684-7563-A942-A410-7A20AF44E3B8}"/>
                </a:ext>
              </a:extLst>
            </p:cNvPr>
            <p:cNvSpPr txBox="1"/>
            <p:nvPr/>
          </p:nvSpPr>
          <p:spPr>
            <a:xfrm>
              <a:off x="8239082"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2016</a:t>
              </a:r>
            </a:p>
          </p:txBody>
        </p:sp>
        <p:sp>
          <p:nvSpPr>
            <p:cNvPr id="20" name="TextBox 19">
              <a:extLst>
                <a:ext uri="{FF2B5EF4-FFF2-40B4-BE49-F238E27FC236}">
                  <a16:creationId xmlns:a16="http://schemas.microsoft.com/office/drawing/2014/main" id="{FD1DC4D7-5386-5D45-AD7E-471775649DF3}"/>
                </a:ext>
              </a:extLst>
            </p:cNvPr>
            <p:cNvSpPr txBox="1"/>
            <p:nvPr/>
          </p:nvSpPr>
          <p:spPr>
            <a:xfrm>
              <a:off x="7320013"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2014</a:t>
              </a:r>
            </a:p>
          </p:txBody>
        </p:sp>
        <p:sp>
          <p:nvSpPr>
            <p:cNvPr id="21" name="TextBox 20">
              <a:extLst>
                <a:ext uri="{FF2B5EF4-FFF2-40B4-BE49-F238E27FC236}">
                  <a16:creationId xmlns:a16="http://schemas.microsoft.com/office/drawing/2014/main" id="{0AC31041-AE3B-CA46-9A9E-99853F774FBC}"/>
                </a:ext>
              </a:extLst>
            </p:cNvPr>
            <p:cNvSpPr txBox="1"/>
            <p:nvPr/>
          </p:nvSpPr>
          <p:spPr>
            <a:xfrm>
              <a:off x="6400944"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2012</a:t>
              </a:r>
            </a:p>
          </p:txBody>
        </p:sp>
        <p:sp>
          <p:nvSpPr>
            <p:cNvPr id="22" name="TextBox 21">
              <a:extLst>
                <a:ext uri="{FF2B5EF4-FFF2-40B4-BE49-F238E27FC236}">
                  <a16:creationId xmlns:a16="http://schemas.microsoft.com/office/drawing/2014/main" id="{06029BDE-690C-934D-8C49-98BC722DA444}"/>
                </a:ext>
              </a:extLst>
            </p:cNvPr>
            <p:cNvSpPr txBox="1"/>
            <p:nvPr/>
          </p:nvSpPr>
          <p:spPr>
            <a:xfrm>
              <a:off x="5481875"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2010</a:t>
              </a:r>
            </a:p>
          </p:txBody>
        </p:sp>
        <p:sp>
          <p:nvSpPr>
            <p:cNvPr id="23" name="TextBox 22">
              <a:extLst>
                <a:ext uri="{FF2B5EF4-FFF2-40B4-BE49-F238E27FC236}">
                  <a16:creationId xmlns:a16="http://schemas.microsoft.com/office/drawing/2014/main" id="{F510B1FA-359D-794A-AA32-6ABC5D148591}"/>
                </a:ext>
              </a:extLst>
            </p:cNvPr>
            <p:cNvSpPr txBox="1"/>
            <p:nvPr/>
          </p:nvSpPr>
          <p:spPr>
            <a:xfrm>
              <a:off x="4562806"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2008</a:t>
              </a:r>
            </a:p>
          </p:txBody>
        </p:sp>
        <p:sp>
          <p:nvSpPr>
            <p:cNvPr id="24" name="TextBox 23">
              <a:extLst>
                <a:ext uri="{FF2B5EF4-FFF2-40B4-BE49-F238E27FC236}">
                  <a16:creationId xmlns:a16="http://schemas.microsoft.com/office/drawing/2014/main" id="{84FEFCC6-88D6-BC4F-BEF8-F66CB7EA7C13}"/>
                </a:ext>
              </a:extLst>
            </p:cNvPr>
            <p:cNvSpPr txBox="1"/>
            <p:nvPr/>
          </p:nvSpPr>
          <p:spPr>
            <a:xfrm>
              <a:off x="3643737"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2006</a:t>
              </a:r>
            </a:p>
          </p:txBody>
        </p:sp>
        <p:sp>
          <p:nvSpPr>
            <p:cNvPr id="25" name="TextBox 24">
              <a:extLst>
                <a:ext uri="{FF2B5EF4-FFF2-40B4-BE49-F238E27FC236}">
                  <a16:creationId xmlns:a16="http://schemas.microsoft.com/office/drawing/2014/main" id="{D9B55B6B-B9DE-9F46-9316-313ACC00B85C}"/>
                </a:ext>
              </a:extLst>
            </p:cNvPr>
            <p:cNvSpPr txBox="1"/>
            <p:nvPr/>
          </p:nvSpPr>
          <p:spPr>
            <a:xfrm>
              <a:off x="2724668"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2004</a:t>
              </a:r>
            </a:p>
          </p:txBody>
        </p:sp>
        <p:sp>
          <p:nvSpPr>
            <p:cNvPr id="26" name="TextBox 25">
              <a:extLst>
                <a:ext uri="{FF2B5EF4-FFF2-40B4-BE49-F238E27FC236}">
                  <a16:creationId xmlns:a16="http://schemas.microsoft.com/office/drawing/2014/main" id="{B0744228-E5B5-A348-8C66-42BE2D2CC704}"/>
                </a:ext>
              </a:extLst>
            </p:cNvPr>
            <p:cNvSpPr txBox="1"/>
            <p:nvPr/>
          </p:nvSpPr>
          <p:spPr>
            <a:xfrm>
              <a:off x="1805599"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2002</a:t>
              </a:r>
            </a:p>
          </p:txBody>
        </p:sp>
        <p:sp>
          <p:nvSpPr>
            <p:cNvPr id="28" name="TextBox 27">
              <a:extLst>
                <a:ext uri="{FF2B5EF4-FFF2-40B4-BE49-F238E27FC236}">
                  <a16:creationId xmlns:a16="http://schemas.microsoft.com/office/drawing/2014/main" id="{F43F8C3D-A347-2D41-87EB-72609C8E8389}"/>
                </a:ext>
              </a:extLst>
            </p:cNvPr>
            <p:cNvSpPr txBox="1"/>
            <p:nvPr/>
          </p:nvSpPr>
          <p:spPr>
            <a:xfrm>
              <a:off x="886530"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2000</a:t>
              </a:r>
            </a:p>
          </p:txBody>
        </p:sp>
        <p:sp>
          <p:nvSpPr>
            <p:cNvPr id="32" name="TextBox 31">
              <a:extLst>
                <a:ext uri="{FF2B5EF4-FFF2-40B4-BE49-F238E27FC236}">
                  <a16:creationId xmlns:a16="http://schemas.microsoft.com/office/drawing/2014/main" id="{A19F9074-4C1E-5442-B3EF-A9ADE1B98888}"/>
                </a:ext>
              </a:extLst>
            </p:cNvPr>
            <p:cNvSpPr txBox="1"/>
            <p:nvPr/>
          </p:nvSpPr>
          <p:spPr>
            <a:xfrm>
              <a:off x="10081693" y="5824328"/>
              <a:ext cx="1080482"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2020</a:t>
              </a:r>
            </a:p>
          </p:txBody>
        </p:sp>
        <p:sp>
          <p:nvSpPr>
            <p:cNvPr id="42" name="TextBox 41">
              <a:extLst>
                <a:ext uri="{FF2B5EF4-FFF2-40B4-BE49-F238E27FC236}">
                  <a16:creationId xmlns:a16="http://schemas.microsoft.com/office/drawing/2014/main" id="{8F90C3DC-F9C7-1E4B-93C4-700708467DF9}"/>
                </a:ext>
              </a:extLst>
            </p:cNvPr>
            <p:cNvSpPr txBox="1"/>
            <p:nvPr/>
          </p:nvSpPr>
          <p:spPr>
            <a:xfrm>
              <a:off x="10830832" y="5824328"/>
              <a:ext cx="777355"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2021</a:t>
              </a:r>
            </a:p>
          </p:txBody>
        </p:sp>
      </p:grpSp>
    </p:spTree>
    <p:extLst>
      <p:ext uri="{BB962C8B-B14F-4D97-AF65-F5344CB8AC3E}">
        <p14:creationId xmlns:p14="http://schemas.microsoft.com/office/powerpoint/2010/main" val="66338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A9353B-1010-EE49-B1A2-BAD44CEBCB2F}"/>
              </a:ext>
            </a:extLst>
          </p:cNvPr>
          <p:cNvSpPr>
            <a:spLocks noGrp="1"/>
          </p:cNvSpPr>
          <p:nvPr>
            <p:ph type="body" sz="quarter" idx="15"/>
          </p:nvPr>
        </p:nvSpPr>
        <p:spPr/>
        <p:txBody>
          <a:bodyPr/>
          <a:lstStyle/>
          <a:p>
            <a:r>
              <a:rPr lang="en-US" dirty="0"/>
              <a:t>S&amp;P 500 Index: Returns Tend to Stabilize Over the Longer Term</a:t>
            </a:r>
            <a:endParaRPr lang="en-US" baseline="30000" dirty="0"/>
          </a:p>
        </p:txBody>
      </p:sp>
      <p:sp>
        <p:nvSpPr>
          <p:cNvPr id="292866" name="Rectangle 2">
            <a:extLst>
              <a:ext uri="{FF2B5EF4-FFF2-40B4-BE49-F238E27FC236}">
                <a16:creationId xmlns:a16="http://schemas.microsoft.com/office/drawing/2014/main" id="{598C3A11-7EFB-45C9-A746-DE6C7EA2A683}"/>
              </a:ext>
            </a:extLst>
          </p:cNvPr>
          <p:cNvSpPr>
            <a:spLocks noGrp="1" noChangeArrowheads="1"/>
          </p:cNvSpPr>
          <p:nvPr>
            <p:ph type="title"/>
          </p:nvPr>
        </p:nvSpPr>
        <p:spPr/>
        <p:txBody>
          <a:bodyPr anchor="b"/>
          <a:lstStyle/>
          <a:p>
            <a:pPr>
              <a:spcBef>
                <a:spcPct val="100000"/>
              </a:spcBef>
              <a:spcAft>
                <a:spcPct val="100000"/>
              </a:spcAft>
            </a:pPr>
            <a:r>
              <a:rPr lang="en-US" altLang="en-US" dirty="0"/>
              <a:t>Looking at the Market Through a 15-Year Lens… </a:t>
            </a:r>
            <a:endParaRPr lang="en-US" altLang="en-US" sz="1800" dirty="0"/>
          </a:p>
        </p:txBody>
      </p:sp>
      <p:sp>
        <p:nvSpPr>
          <p:cNvPr id="11" name="Text Placeholder 10">
            <a:extLst>
              <a:ext uri="{FF2B5EF4-FFF2-40B4-BE49-F238E27FC236}">
                <a16:creationId xmlns:a16="http://schemas.microsoft.com/office/drawing/2014/main" id="{883856F7-2B22-AE44-B5AD-219842E1D06B}"/>
              </a:ext>
            </a:extLst>
          </p:cNvPr>
          <p:cNvSpPr>
            <a:spLocks noGrp="1"/>
          </p:cNvSpPr>
          <p:nvPr>
            <p:ph type="body" sz="quarter" idx="20"/>
          </p:nvPr>
        </p:nvSpPr>
        <p:spPr/>
        <p:txBody>
          <a:bodyPr/>
          <a:lstStyle/>
          <a:p>
            <a:r>
              <a:rPr lang="en-US" b="1" dirty="0"/>
              <a:t>Past performance is not a reliable indicator of future performance.</a:t>
            </a:r>
            <a:endParaRPr lang="en-US" dirty="0"/>
          </a:p>
          <a:p>
            <a:r>
              <a:rPr lang="en-US" dirty="0"/>
              <a:t>Sources: T. Rowe Price, created with Morningstar Direct; S&amp;P. See Additional Disclosures. Price return calculations include dividends and capital gains. Annual returns beginning in calendar year 1970. Rolling 15-year data beginning in 1970. It is not possible to invest directly in an index. Chart is for illustrative purposes only.</a:t>
            </a:r>
          </a:p>
        </p:txBody>
      </p:sp>
      <p:sp>
        <p:nvSpPr>
          <p:cNvPr id="4" name="TextBox 3">
            <a:extLst>
              <a:ext uri="{FF2B5EF4-FFF2-40B4-BE49-F238E27FC236}">
                <a16:creationId xmlns:a16="http://schemas.microsoft.com/office/drawing/2014/main" id="{1D595BA2-630A-0445-8AA4-739EC5CDA2DB}"/>
              </a:ext>
            </a:extLst>
          </p:cNvPr>
          <p:cNvSpPr txBox="1"/>
          <p:nvPr/>
        </p:nvSpPr>
        <p:spPr>
          <a:xfrm>
            <a:off x="1079500" y="1764895"/>
            <a:ext cx="318655" cy="215444"/>
          </a:xfrm>
          <a:prstGeom prst="rect">
            <a:avLst/>
          </a:prstGeom>
          <a:noFill/>
        </p:spPr>
        <p:txBody>
          <a:bodyPr wrap="square" lIns="0" tIns="0" rIns="0" bIns="0" rtlCol="0">
            <a:spAutoFit/>
          </a:bodyPr>
          <a:lstStyle/>
          <a:p>
            <a:pPr>
              <a:spcAft>
                <a:spcPts val="1000"/>
              </a:spcAft>
              <a:buClr>
                <a:schemeClr val="accent2"/>
              </a:buClr>
            </a:pPr>
            <a:r>
              <a:rPr lang="en-US" sz="1400" dirty="0">
                <a:solidFill>
                  <a:schemeClr val="tx2"/>
                </a:solidFill>
              </a:rPr>
              <a:t>%</a:t>
            </a:r>
          </a:p>
        </p:txBody>
      </p:sp>
      <p:sp>
        <p:nvSpPr>
          <p:cNvPr id="13" name="Text Placeholder 12">
            <a:extLst>
              <a:ext uri="{FF2B5EF4-FFF2-40B4-BE49-F238E27FC236}">
                <a16:creationId xmlns:a16="http://schemas.microsoft.com/office/drawing/2014/main" id="{185F1C9A-A28B-7A40-AE88-E10FCEB81119}"/>
              </a:ext>
            </a:extLst>
          </p:cNvPr>
          <p:cNvSpPr>
            <a:spLocks noGrp="1"/>
          </p:cNvSpPr>
          <p:nvPr>
            <p:ph type="body" sz="quarter" idx="14"/>
          </p:nvPr>
        </p:nvSpPr>
        <p:spPr/>
        <p:txBody>
          <a:bodyPr/>
          <a:lstStyle/>
          <a:p>
            <a:r>
              <a:rPr lang="en-US" dirty="0"/>
              <a:t>As of December 31, 2021</a:t>
            </a:r>
          </a:p>
        </p:txBody>
      </p:sp>
      <p:graphicFrame>
        <p:nvGraphicFramePr>
          <p:cNvPr id="15" name="Content Placeholder 14">
            <a:extLst>
              <a:ext uri="{FF2B5EF4-FFF2-40B4-BE49-F238E27FC236}">
                <a16:creationId xmlns:a16="http://schemas.microsoft.com/office/drawing/2014/main" id="{9FDDC01D-27E4-F742-9F6B-B88FDACBCE76}"/>
              </a:ext>
            </a:extLst>
          </p:cNvPr>
          <p:cNvGraphicFramePr>
            <a:graphicFrameLocks noGrp="1"/>
          </p:cNvGraphicFramePr>
          <p:nvPr>
            <p:ph idx="1"/>
            <p:extLst>
              <p:ext uri="{D42A27DB-BD31-4B8C-83A1-F6EECF244321}">
                <p14:modId xmlns:p14="http://schemas.microsoft.com/office/powerpoint/2010/main" val="906351747"/>
              </p:ext>
            </p:extLst>
          </p:nvPr>
        </p:nvGraphicFramePr>
        <p:xfrm>
          <a:off x="800099" y="1611659"/>
          <a:ext cx="10791826"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698CEB8-8C04-B34C-BCCC-47AD4619F5A7}"/>
              </a:ext>
            </a:extLst>
          </p:cNvPr>
          <p:cNvGraphicFramePr>
            <a:graphicFrameLocks noGrp="1"/>
          </p:cNvGraphicFramePr>
          <p:nvPr>
            <p:ph idx="1"/>
            <p:extLst>
              <p:ext uri="{D42A27DB-BD31-4B8C-83A1-F6EECF244321}">
                <p14:modId xmlns:p14="http://schemas.microsoft.com/office/powerpoint/2010/main" val="2469818120"/>
              </p:ext>
            </p:extLst>
          </p:nvPr>
        </p:nvGraphicFramePr>
        <p:xfrm>
          <a:off x="800100" y="2421692"/>
          <a:ext cx="10591799" cy="3041967"/>
        </p:xfrm>
        <a:graphic>
          <a:graphicData uri="http://schemas.openxmlformats.org/drawingml/2006/table">
            <a:tbl>
              <a:tblPr>
                <a:tableStyleId>{5C22544A-7EE6-4342-B048-85BDC9FD1C3A}</a:tableStyleId>
              </a:tblPr>
              <a:tblGrid>
                <a:gridCol w="2463209">
                  <a:extLst>
                    <a:ext uri="{9D8B030D-6E8A-4147-A177-3AD203B41FA5}">
                      <a16:colId xmlns:a16="http://schemas.microsoft.com/office/drawing/2014/main" val="1170017082"/>
                    </a:ext>
                  </a:extLst>
                </a:gridCol>
                <a:gridCol w="1354765">
                  <a:extLst>
                    <a:ext uri="{9D8B030D-6E8A-4147-A177-3AD203B41FA5}">
                      <a16:colId xmlns:a16="http://schemas.microsoft.com/office/drawing/2014/main" val="1508312868"/>
                    </a:ext>
                  </a:extLst>
                </a:gridCol>
                <a:gridCol w="1354765">
                  <a:extLst>
                    <a:ext uri="{9D8B030D-6E8A-4147-A177-3AD203B41FA5}">
                      <a16:colId xmlns:a16="http://schemas.microsoft.com/office/drawing/2014/main" val="1565001953"/>
                    </a:ext>
                  </a:extLst>
                </a:gridCol>
                <a:gridCol w="1354765">
                  <a:extLst>
                    <a:ext uri="{9D8B030D-6E8A-4147-A177-3AD203B41FA5}">
                      <a16:colId xmlns:a16="http://schemas.microsoft.com/office/drawing/2014/main" val="1290171540"/>
                    </a:ext>
                  </a:extLst>
                </a:gridCol>
                <a:gridCol w="1354765">
                  <a:extLst>
                    <a:ext uri="{9D8B030D-6E8A-4147-A177-3AD203B41FA5}">
                      <a16:colId xmlns:a16="http://schemas.microsoft.com/office/drawing/2014/main" val="4178506333"/>
                    </a:ext>
                  </a:extLst>
                </a:gridCol>
                <a:gridCol w="1354765">
                  <a:extLst>
                    <a:ext uri="{9D8B030D-6E8A-4147-A177-3AD203B41FA5}">
                      <a16:colId xmlns:a16="http://schemas.microsoft.com/office/drawing/2014/main" val="3366966058"/>
                    </a:ext>
                  </a:extLst>
                </a:gridCol>
                <a:gridCol w="1354765">
                  <a:extLst>
                    <a:ext uri="{9D8B030D-6E8A-4147-A177-3AD203B41FA5}">
                      <a16:colId xmlns:a16="http://schemas.microsoft.com/office/drawing/2014/main" val="940282737"/>
                    </a:ext>
                  </a:extLst>
                </a:gridCol>
              </a:tblGrid>
              <a:tr h="640080">
                <a:tc>
                  <a:txBody>
                    <a:bodyPr/>
                    <a:lstStyle/>
                    <a:p>
                      <a:endParaRPr lang="en-US" sz="1600" baseline="0" dirty="0">
                        <a:latin typeface="+mn-lt"/>
                      </a:endParaRPr>
                    </a:p>
                  </a:txBody>
                  <a:tcPr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lang="en-US" sz="1600" b="1" kern="1200" dirty="0">
                        <a:solidFill>
                          <a:srgbClr val="00608A"/>
                        </a:solidFill>
                        <a:effectLst/>
                        <a:latin typeface="+mn-lt"/>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00608A"/>
                          </a:solidFill>
                          <a:effectLst/>
                          <a:latin typeface="+mn-lt"/>
                          <a:ea typeface="+mn-ea"/>
                          <a:cs typeface="+mn-cs"/>
                        </a:rPr>
                        <a:t>100% Bonds</a:t>
                      </a: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209D7D"/>
                          </a:solidFill>
                          <a:effectLst/>
                          <a:latin typeface="+mn-lt"/>
                          <a:ea typeface="+mn-ea"/>
                          <a:cs typeface="+mn-cs"/>
                        </a:rPr>
                        <a:t>20% Stocks</a:t>
                      </a:r>
                      <a:br>
                        <a:rPr lang="en-US" sz="1600" b="1" kern="1200" dirty="0">
                          <a:solidFill>
                            <a:srgbClr val="00608A"/>
                          </a:solidFill>
                          <a:effectLst/>
                          <a:latin typeface="+mn-lt"/>
                          <a:ea typeface="+mn-ea"/>
                          <a:cs typeface="+mn-cs"/>
                        </a:rPr>
                      </a:br>
                      <a:r>
                        <a:rPr lang="en-US" sz="1600" b="1" kern="1200" dirty="0">
                          <a:solidFill>
                            <a:srgbClr val="00608A"/>
                          </a:solidFill>
                          <a:effectLst/>
                          <a:latin typeface="+mn-lt"/>
                          <a:ea typeface="+mn-ea"/>
                          <a:cs typeface="+mn-cs"/>
                        </a:rPr>
                        <a:t>80% Bonds</a:t>
                      </a: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209D7D"/>
                          </a:solidFill>
                          <a:effectLst/>
                          <a:latin typeface="+mn-lt"/>
                          <a:ea typeface="+mn-ea"/>
                          <a:cs typeface="+mn-cs"/>
                        </a:rPr>
                        <a:t>40% Stocks</a:t>
                      </a:r>
                      <a:br>
                        <a:rPr lang="en-US" sz="1600" b="1" kern="1200" dirty="0">
                          <a:solidFill>
                            <a:srgbClr val="00608A"/>
                          </a:solidFill>
                          <a:effectLst/>
                          <a:latin typeface="+mn-lt"/>
                          <a:ea typeface="+mn-ea"/>
                          <a:cs typeface="+mn-cs"/>
                        </a:rPr>
                      </a:br>
                      <a:r>
                        <a:rPr lang="en-US" sz="1600" b="1" kern="1200" dirty="0">
                          <a:solidFill>
                            <a:srgbClr val="00608A"/>
                          </a:solidFill>
                          <a:effectLst/>
                          <a:latin typeface="+mn-lt"/>
                          <a:ea typeface="+mn-ea"/>
                          <a:cs typeface="+mn-cs"/>
                        </a:rPr>
                        <a:t>60% Bonds</a:t>
                      </a: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209D7D"/>
                          </a:solidFill>
                          <a:effectLst/>
                          <a:latin typeface="+mn-lt"/>
                          <a:ea typeface="+mn-ea"/>
                          <a:cs typeface="+mn-cs"/>
                        </a:rPr>
                        <a:t>60% Stocks</a:t>
                      </a:r>
                      <a:br>
                        <a:rPr lang="en-US" sz="1600" b="1" kern="1200" dirty="0">
                          <a:solidFill>
                            <a:srgbClr val="00608A"/>
                          </a:solidFill>
                          <a:effectLst/>
                          <a:latin typeface="+mn-lt"/>
                          <a:ea typeface="+mn-ea"/>
                          <a:cs typeface="+mn-cs"/>
                        </a:rPr>
                      </a:br>
                      <a:r>
                        <a:rPr lang="en-US" sz="1600" b="1" kern="1200" dirty="0">
                          <a:solidFill>
                            <a:srgbClr val="00608A"/>
                          </a:solidFill>
                          <a:effectLst/>
                          <a:latin typeface="+mn-lt"/>
                          <a:ea typeface="+mn-ea"/>
                          <a:cs typeface="+mn-cs"/>
                        </a:rPr>
                        <a:t>40% Bonds</a:t>
                      </a: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209D7D"/>
                          </a:solidFill>
                          <a:effectLst/>
                          <a:latin typeface="+mn-lt"/>
                          <a:ea typeface="+mn-ea"/>
                          <a:cs typeface="+mn-cs"/>
                        </a:rPr>
                        <a:t>80% Stocks </a:t>
                      </a:r>
                      <a:br>
                        <a:rPr lang="en-US" sz="1600" b="1" kern="1200" dirty="0">
                          <a:solidFill>
                            <a:srgbClr val="00608A"/>
                          </a:solidFill>
                          <a:effectLst/>
                          <a:latin typeface="+mn-lt"/>
                          <a:ea typeface="+mn-ea"/>
                          <a:cs typeface="+mn-cs"/>
                        </a:rPr>
                      </a:br>
                      <a:r>
                        <a:rPr lang="en-US" sz="1600" b="1" kern="1200" dirty="0">
                          <a:solidFill>
                            <a:srgbClr val="00608A"/>
                          </a:solidFill>
                          <a:effectLst/>
                          <a:latin typeface="+mn-lt"/>
                          <a:ea typeface="+mn-ea"/>
                          <a:cs typeface="+mn-cs"/>
                        </a:rPr>
                        <a:t>20% Bonds</a:t>
                      </a: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kern="1200" dirty="0">
                          <a:solidFill>
                            <a:srgbClr val="209D7D"/>
                          </a:solidFill>
                          <a:effectLst/>
                          <a:latin typeface="+mn-lt"/>
                          <a:ea typeface="+mn-ea"/>
                          <a:cs typeface="+mn-cs"/>
                        </a:rPr>
                        <a:t>100% Stocks</a:t>
                      </a:r>
                    </a:p>
                    <a:p>
                      <a:pPr marL="0" marR="0" lvl="0" indent="0" algn="ctr" defTabSz="914400" rtl="0" eaLnBrk="1" fontAlgn="auto" latinLnBrk="0" hangingPunct="1">
                        <a:lnSpc>
                          <a:spcPct val="110000"/>
                        </a:lnSpc>
                        <a:spcBef>
                          <a:spcPts val="0"/>
                        </a:spcBef>
                        <a:spcAft>
                          <a:spcPts val="0"/>
                        </a:spcAft>
                        <a:buClrTx/>
                        <a:buSzTx/>
                        <a:buFontTx/>
                        <a:buNone/>
                        <a:tabLst/>
                        <a:defRPr/>
                      </a:pPr>
                      <a:endParaRPr lang="en-US" sz="1600" kern="1200" dirty="0">
                        <a:solidFill>
                          <a:srgbClr val="00608A"/>
                        </a:solidFill>
                        <a:effectLst/>
                        <a:latin typeface="+mn-lt"/>
                        <a:ea typeface="+mn-ea"/>
                        <a:cs typeface="+mn-cs"/>
                      </a:endParaRPr>
                    </a:p>
                  </a:txBody>
                  <a:tcPr marL="0" marR="0" anchor="ct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10287569"/>
                  </a:ext>
                </a:extLst>
              </a:tr>
              <a:tr h="398103">
                <a:tc>
                  <a:txBody>
                    <a:bodyPr/>
                    <a:lstStyle/>
                    <a:p>
                      <a:pPr>
                        <a:lnSpc>
                          <a:spcPct val="95000"/>
                        </a:lnSpc>
                      </a:pPr>
                      <a:r>
                        <a:rPr lang="en-US" sz="1600" b="1" baseline="0" dirty="0">
                          <a:effectLst/>
                          <a:latin typeface="+mn-lt"/>
                        </a:rPr>
                        <a:t>Return for Best Year</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18.5%</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22.1%</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25.8%</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29.7%</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33.6%</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37.6%</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99955447"/>
                  </a:ext>
                </a:extLst>
              </a:tr>
              <a:tr h="398103">
                <a:tc>
                  <a:txBody>
                    <a:bodyPr/>
                    <a:lstStyle/>
                    <a:p>
                      <a:pPr>
                        <a:lnSpc>
                          <a:spcPct val="95000"/>
                        </a:lnSpc>
                      </a:pPr>
                      <a:r>
                        <a:rPr lang="en-US" sz="1600" b="1" baseline="0" dirty="0">
                          <a:effectLst/>
                          <a:latin typeface="+mn-lt"/>
                        </a:rPr>
                        <a:t>Return for Worst Year</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-2.9%</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-4.6%</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-13.7%</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-22.1%</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-29.8%</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dirty="0">
                          <a:solidFill>
                            <a:srgbClr val="000000"/>
                          </a:solidFill>
                          <a:effectLst/>
                          <a:latin typeface="Arial" panose="020B0604020202020204" pitchFamily="34" charset="0"/>
                          <a:ea typeface="+mn-ea"/>
                          <a:cs typeface="+mn-cs"/>
                        </a:rPr>
                        <a:t>-37.0%</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73236383"/>
                  </a:ext>
                </a:extLst>
              </a:tr>
              <a:tr h="603789">
                <a:tc>
                  <a:txBody>
                    <a:bodyPr/>
                    <a:lstStyle/>
                    <a:p>
                      <a:pPr>
                        <a:lnSpc>
                          <a:spcPct val="95000"/>
                        </a:lnSpc>
                      </a:pPr>
                      <a:r>
                        <a:rPr lang="en-US" sz="1600" b="1" baseline="0" dirty="0">
                          <a:effectLst/>
                          <a:latin typeface="+mn-lt"/>
                        </a:rPr>
                        <a:t>Average Annual </a:t>
                      </a:r>
                      <a:br>
                        <a:rPr lang="en-US" sz="1600" b="1" baseline="0" dirty="0">
                          <a:effectLst/>
                          <a:latin typeface="+mn-lt"/>
                        </a:rPr>
                      </a:br>
                      <a:r>
                        <a:rPr lang="en-US" sz="1600" b="1" baseline="0" dirty="0">
                          <a:effectLst/>
                          <a:latin typeface="+mn-lt"/>
                        </a:rPr>
                        <a:t>Nominal Return</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5.6%</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6.9%</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8.1%</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9.2%</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10.3%</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dirty="0">
                          <a:solidFill>
                            <a:srgbClr val="000000"/>
                          </a:solidFill>
                          <a:effectLst/>
                          <a:latin typeface="Arial" panose="020B0604020202020204" pitchFamily="34" charset="0"/>
                          <a:ea typeface="+mn-ea"/>
                          <a:cs typeface="+mn-cs"/>
                        </a:rPr>
                        <a:t>11.2%</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48193803"/>
                  </a:ext>
                </a:extLst>
              </a:tr>
              <a:tr h="398103">
                <a:tc>
                  <a:txBody>
                    <a:bodyPr/>
                    <a:lstStyle/>
                    <a:p>
                      <a:pPr>
                        <a:lnSpc>
                          <a:spcPct val="95000"/>
                        </a:lnSpc>
                      </a:pPr>
                      <a:r>
                        <a:rPr lang="en-US" sz="1600" b="1" spc="-20" baseline="0" dirty="0">
                          <a:effectLst/>
                          <a:latin typeface="+mn-lt"/>
                        </a:rPr>
                        <a:t>Number of Down Years</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4</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3</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4</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6</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5</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5</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0150924"/>
                  </a:ext>
                </a:extLst>
              </a:tr>
              <a:tr h="603789">
                <a:tc>
                  <a:txBody>
                    <a:bodyPr/>
                    <a:lstStyle/>
                    <a:p>
                      <a:pPr>
                        <a:lnSpc>
                          <a:spcPct val="95000"/>
                        </a:lnSpc>
                      </a:pPr>
                      <a:r>
                        <a:rPr lang="en-US" sz="1600" b="1" baseline="0" dirty="0">
                          <a:effectLst/>
                          <a:latin typeface="+mn-lt"/>
                        </a:rPr>
                        <a:t>Average Loss </a:t>
                      </a:r>
                      <a:br>
                        <a:rPr lang="en-US" sz="1600" b="1" baseline="0" dirty="0">
                          <a:effectLst/>
                          <a:latin typeface="+mn-lt"/>
                        </a:rPr>
                      </a:br>
                      <a:r>
                        <a:rPr lang="en-US" sz="1600" b="1" baseline="0" dirty="0">
                          <a:effectLst/>
                          <a:latin typeface="+mn-lt"/>
                        </a:rPr>
                        <a:t>(in Down Years)</a:t>
                      </a:r>
                    </a:p>
                  </a:txBody>
                  <a:tcPr marR="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-1.8%</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-2.4%</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-4.9%</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dirty="0">
                          <a:solidFill>
                            <a:srgbClr val="000000"/>
                          </a:solidFill>
                          <a:effectLst/>
                          <a:latin typeface="Arial" panose="020B0604020202020204" pitchFamily="34" charset="0"/>
                          <a:ea typeface="+mn-ea"/>
                          <a:cs typeface="+mn-cs"/>
                        </a:rPr>
                        <a:t>-6.5%</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a:solidFill>
                            <a:srgbClr val="000000"/>
                          </a:solidFill>
                          <a:effectLst/>
                          <a:latin typeface="Arial" panose="020B0604020202020204" pitchFamily="34" charset="0"/>
                          <a:ea typeface="+mn-ea"/>
                          <a:cs typeface="+mn-cs"/>
                        </a:rPr>
                        <a:t>-12.4%</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r>
                        <a:rPr lang="en-GB" sz="1600" b="0" i="0" u="none" strike="noStrike" kern="1200" dirty="0">
                          <a:solidFill>
                            <a:srgbClr val="000000"/>
                          </a:solidFill>
                          <a:effectLst/>
                          <a:latin typeface="Arial" panose="020B0604020202020204" pitchFamily="34" charset="0"/>
                          <a:ea typeface="+mn-ea"/>
                          <a:cs typeface="+mn-cs"/>
                        </a:rPr>
                        <a:t>-16.9%</a:t>
                      </a:r>
                    </a:p>
                  </a:txBody>
                  <a:tcPr marL="0" marR="0"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73402835"/>
                  </a:ext>
                </a:extLst>
              </a:tr>
            </a:tbl>
          </a:graphicData>
        </a:graphic>
      </p:graphicFrame>
      <p:sp>
        <p:nvSpPr>
          <p:cNvPr id="24" name="Text Placeholder 23">
            <a:extLst>
              <a:ext uri="{FF2B5EF4-FFF2-40B4-BE49-F238E27FC236}">
                <a16:creationId xmlns:a16="http://schemas.microsoft.com/office/drawing/2014/main" id="{E8C46FE6-C5EC-874F-B30F-7731E27A37BC}"/>
              </a:ext>
            </a:extLst>
          </p:cNvPr>
          <p:cNvSpPr>
            <a:spLocks noGrp="1"/>
          </p:cNvSpPr>
          <p:nvPr>
            <p:ph type="body" sz="quarter" idx="15"/>
          </p:nvPr>
        </p:nvSpPr>
        <p:spPr/>
        <p:txBody>
          <a:bodyPr/>
          <a:lstStyle/>
          <a:p>
            <a:r>
              <a:rPr lang="en-US" dirty="0"/>
              <a:t>Portfolio Performance</a:t>
            </a:r>
          </a:p>
        </p:txBody>
      </p:sp>
      <p:sp>
        <p:nvSpPr>
          <p:cNvPr id="23" name="Text Placeholder 22">
            <a:extLst>
              <a:ext uri="{FF2B5EF4-FFF2-40B4-BE49-F238E27FC236}">
                <a16:creationId xmlns:a16="http://schemas.microsoft.com/office/drawing/2014/main" id="{1FC912FF-2600-294B-927F-8B4B4260633E}"/>
              </a:ext>
            </a:extLst>
          </p:cNvPr>
          <p:cNvSpPr>
            <a:spLocks noGrp="1"/>
          </p:cNvSpPr>
          <p:nvPr>
            <p:ph type="body" sz="quarter" idx="14"/>
          </p:nvPr>
        </p:nvSpPr>
        <p:spPr/>
        <p:txBody>
          <a:bodyPr/>
          <a:lstStyle/>
          <a:p>
            <a:r>
              <a:rPr lang="en-US" dirty="0"/>
              <a:t>30 Years Ended December 31, 2021</a:t>
            </a:r>
          </a:p>
        </p:txBody>
      </p:sp>
      <p:sp>
        <p:nvSpPr>
          <p:cNvPr id="2" name="Title 1">
            <a:extLst>
              <a:ext uri="{FF2B5EF4-FFF2-40B4-BE49-F238E27FC236}">
                <a16:creationId xmlns:a16="http://schemas.microsoft.com/office/drawing/2014/main" id="{EAA65EE4-19AA-364C-8A25-037A2FF83391}"/>
              </a:ext>
            </a:extLst>
          </p:cNvPr>
          <p:cNvSpPr>
            <a:spLocks noGrp="1"/>
          </p:cNvSpPr>
          <p:nvPr>
            <p:ph type="title"/>
          </p:nvPr>
        </p:nvSpPr>
        <p:spPr/>
        <p:txBody>
          <a:bodyPr anchor="b"/>
          <a:lstStyle/>
          <a:p>
            <a:r>
              <a:rPr lang="en-US" dirty="0"/>
              <a:t>Your Returns Are Likely Different From the Market</a:t>
            </a:r>
          </a:p>
        </p:txBody>
      </p:sp>
      <p:sp>
        <p:nvSpPr>
          <p:cNvPr id="13" name="Text Placeholder 12">
            <a:extLst>
              <a:ext uri="{FF2B5EF4-FFF2-40B4-BE49-F238E27FC236}">
                <a16:creationId xmlns:a16="http://schemas.microsoft.com/office/drawing/2014/main" id="{A392EC0F-6661-BE4F-9478-C22C9678B68F}"/>
              </a:ext>
            </a:extLst>
          </p:cNvPr>
          <p:cNvSpPr>
            <a:spLocks noGrp="1"/>
          </p:cNvSpPr>
          <p:nvPr>
            <p:ph type="body" sz="quarter" idx="20"/>
          </p:nvPr>
        </p:nvSpPr>
        <p:spPr/>
        <p:txBody>
          <a:bodyPr/>
          <a:lstStyle/>
          <a:p>
            <a:r>
              <a:rPr lang="en-US" dirty="0"/>
              <a:t>These hypothetical portfolios combine stocks and bonds to represent a range of potential risk/reward profiles. For each allocation model, historical data are shown to represent how the portfolios would have fared in the past. </a:t>
            </a:r>
            <a:br>
              <a:rPr lang="en-US" dirty="0"/>
            </a:br>
            <a:r>
              <a:rPr lang="en-US" dirty="0"/>
              <a:t>Figures include changes in principal value and reinvested dividends and assume the portfolios are rebalanced monthly. It is not possible to invest directly in an index. </a:t>
            </a:r>
            <a:r>
              <a:rPr lang="en-US" b="1" dirty="0"/>
              <a:t>Past performance cannot guarantee future results.</a:t>
            </a:r>
          </a:p>
          <a:p>
            <a:r>
              <a:rPr lang="en-US" dirty="0"/>
              <a:t>Sources: T. Rowe Price, created with Zephyr </a:t>
            </a:r>
            <a:r>
              <a:rPr lang="en-US" dirty="0" err="1"/>
              <a:t>StyleADVISOR</a:t>
            </a:r>
            <a:r>
              <a:rPr lang="en-US" dirty="0"/>
              <a:t>; S&amp;P; Bloomberg Index Ltd.; FTSE. See Additional Disclosures. Stocks, S&amp;P 500 Index; Bonds, Bloomberg U.S. Aggregate Bond Index.</a:t>
            </a:r>
          </a:p>
        </p:txBody>
      </p:sp>
      <p:grpSp>
        <p:nvGrpSpPr>
          <p:cNvPr id="29" name="Group 28">
            <a:extLst>
              <a:ext uri="{FF2B5EF4-FFF2-40B4-BE49-F238E27FC236}">
                <a16:creationId xmlns:a16="http://schemas.microsoft.com/office/drawing/2014/main" id="{3C07E233-2740-554E-8520-D930C34F21DB}"/>
              </a:ext>
            </a:extLst>
          </p:cNvPr>
          <p:cNvGrpSpPr/>
          <p:nvPr/>
        </p:nvGrpSpPr>
        <p:grpSpPr>
          <a:xfrm>
            <a:off x="4646061" y="1508775"/>
            <a:ext cx="1183549" cy="1005840"/>
            <a:chOff x="4742873" y="1697459"/>
            <a:chExt cx="1183549" cy="1005840"/>
          </a:xfrm>
        </p:grpSpPr>
        <p:graphicFrame>
          <p:nvGraphicFramePr>
            <p:cNvPr id="9" name="Chart 8">
              <a:extLst>
                <a:ext uri="{FF2B5EF4-FFF2-40B4-BE49-F238E27FC236}">
                  <a16:creationId xmlns:a16="http://schemas.microsoft.com/office/drawing/2014/main" id="{3E571DC9-4707-2446-A60F-D57CCC252F5B}"/>
                </a:ext>
              </a:extLst>
            </p:cNvPr>
            <p:cNvGraphicFramePr>
              <a:graphicFrameLocks noChangeAspect="1"/>
            </p:cNvGraphicFramePr>
            <p:nvPr>
              <p:extLst>
                <p:ext uri="{D42A27DB-BD31-4B8C-83A1-F6EECF244321}">
                  <p14:modId xmlns:p14="http://schemas.microsoft.com/office/powerpoint/2010/main" val="2717022835"/>
                </p:ext>
              </p:extLst>
            </p:nvPr>
          </p:nvGraphicFramePr>
          <p:xfrm>
            <a:off x="4831728" y="1697459"/>
            <a:ext cx="1005840" cy="10058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313814AD-09DF-5F4B-9711-A5B648466DE3}"/>
                </a:ext>
              </a:extLst>
            </p:cNvPr>
            <p:cNvSpPr txBox="1"/>
            <p:nvPr/>
          </p:nvSpPr>
          <p:spPr>
            <a:xfrm>
              <a:off x="4742873"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20/80</a:t>
              </a:r>
            </a:p>
          </p:txBody>
        </p:sp>
      </p:grpSp>
      <p:grpSp>
        <p:nvGrpSpPr>
          <p:cNvPr id="30" name="Group 29">
            <a:extLst>
              <a:ext uri="{FF2B5EF4-FFF2-40B4-BE49-F238E27FC236}">
                <a16:creationId xmlns:a16="http://schemas.microsoft.com/office/drawing/2014/main" id="{2516A314-3CA0-284E-9445-188275204ADF}"/>
              </a:ext>
            </a:extLst>
          </p:cNvPr>
          <p:cNvGrpSpPr/>
          <p:nvPr/>
        </p:nvGrpSpPr>
        <p:grpSpPr>
          <a:xfrm>
            <a:off x="3283812" y="1508775"/>
            <a:ext cx="1183549" cy="1005840"/>
            <a:chOff x="3426691" y="1697459"/>
            <a:chExt cx="1183549" cy="1005840"/>
          </a:xfrm>
        </p:grpSpPr>
        <p:graphicFrame>
          <p:nvGraphicFramePr>
            <p:cNvPr id="8" name="Chart 7">
              <a:extLst>
                <a:ext uri="{FF2B5EF4-FFF2-40B4-BE49-F238E27FC236}">
                  <a16:creationId xmlns:a16="http://schemas.microsoft.com/office/drawing/2014/main" id="{24FD499A-2C4B-3B47-A4D3-66032222A314}"/>
                </a:ext>
              </a:extLst>
            </p:cNvPr>
            <p:cNvGraphicFramePr>
              <a:graphicFrameLocks noChangeAspect="1"/>
            </p:cNvGraphicFramePr>
            <p:nvPr>
              <p:extLst>
                <p:ext uri="{D42A27DB-BD31-4B8C-83A1-F6EECF244321}">
                  <p14:modId xmlns:p14="http://schemas.microsoft.com/office/powerpoint/2010/main" val="851041168"/>
                </p:ext>
              </p:extLst>
            </p:nvPr>
          </p:nvGraphicFramePr>
          <p:xfrm>
            <a:off x="3528292" y="1697459"/>
            <a:ext cx="1005840" cy="100584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1D85BB31-5EF7-5144-901A-B36193CD0DF1}"/>
                </a:ext>
              </a:extLst>
            </p:cNvPr>
            <p:cNvSpPr txBox="1"/>
            <p:nvPr/>
          </p:nvSpPr>
          <p:spPr>
            <a:xfrm>
              <a:off x="3426691"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100</a:t>
              </a:r>
            </a:p>
          </p:txBody>
        </p:sp>
      </p:grpSp>
      <p:grpSp>
        <p:nvGrpSpPr>
          <p:cNvPr id="27" name="Group 26">
            <a:extLst>
              <a:ext uri="{FF2B5EF4-FFF2-40B4-BE49-F238E27FC236}">
                <a16:creationId xmlns:a16="http://schemas.microsoft.com/office/drawing/2014/main" id="{966226FD-C745-C049-8F68-4C3D7F73EE3C}"/>
              </a:ext>
            </a:extLst>
          </p:cNvPr>
          <p:cNvGrpSpPr/>
          <p:nvPr/>
        </p:nvGrpSpPr>
        <p:grpSpPr>
          <a:xfrm>
            <a:off x="7370559" y="1508775"/>
            <a:ext cx="1183549" cy="1005840"/>
            <a:chOff x="7347528" y="1697459"/>
            <a:chExt cx="1183549" cy="1005840"/>
          </a:xfrm>
        </p:grpSpPr>
        <p:graphicFrame>
          <p:nvGraphicFramePr>
            <p:cNvPr id="14" name="Chart 13">
              <a:extLst>
                <a:ext uri="{FF2B5EF4-FFF2-40B4-BE49-F238E27FC236}">
                  <a16:creationId xmlns:a16="http://schemas.microsoft.com/office/drawing/2014/main" id="{BF05EF60-2746-794A-AE40-23AD4B7F0CCE}"/>
                </a:ext>
              </a:extLst>
            </p:cNvPr>
            <p:cNvGraphicFramePr>
              <a:graphicFrameLocks noChangeAspect="1"/>
            </p:cNvGraphicFramePr>
            <p:nvPr>
              <p:extLst>
                <p:ext uri="{D42A27DB-BD31-4B8C-83A1-F6EECF244321}">
                  <p14:modId xmlns:p14="http://schemas.microsoft.com/office/powerpoint/2010/main" val="890523445"/>
                </p:ext>
              </p:extLst>
            </p:nvPr>
          </p:nvGraphicFramePr>
          <p:xfrm>
            <a:off x="7438600" y="1697459"/>
            <a:ext cx="1005840" cy="100584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0F34B857-EAD1-5A47-9093-C410D6C3B0C9}"/>
                </a:ext>
              </a:extLst>
            </p:cNvPr>
            <p:cNvSpPr txBox="1"/>
            <p:nvPr/>
          </p:nvSpPr>
          <p:spPr>
            <a:xfrm>
              <a:off x="7347528"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60/40</a:t>
              </a:r>
            </a:p>
          </p:txBody>
        </p:sp>
      </p:grpSp>
      <p:grpSp>
        <p:nvGrpSpPr>
          <p:cNvPr id="28" name="Group 27">
            <a:extLst>
              <a:ext uri="{FF2B5EF4-FFF2-40B4-BE49-F238E27FC236}">
                <a16:creationId xmlns:a16="http://schemas.microsoft.com/office/drawing/2014/main" id="{3AAF6C2F-8821-6945-B956-7F61E072A67C}"/>
              </a:ext>
            </a:extLst>
          </p:cNvPr>
          <p:cNvGrpSpPr/>
          <p:nvPr/>
        </p:nvGrpSpPr>
        <p:grpSpPr>
          <a:xfrm>
            <a:off x="6008310" y="1508775"/>
            <a:ext cx="1183549" cy="1005840"/>
            <a:chOff x="6045201" y="1697459"/>
            <a:chExt cx="1183549" cy="1005840"/>
          </a:xfrm>
        </p:grpSpPr>
        <p:graphicFrame>
          <p:nvGraphicFramePr>
            <p:cNvPr id="10" name="Chart 9">
              <a:extLst>
                <a:ext uri="{FF2B5EF4-FFF2-40B4-BE49-F238E27FC236}">
                  <a16:creationId xmlns:a16="http://schemas.microsoft.com/office/drawing/2014/main" id="{2C368352-1FF0-0743-BE20-E0D55E5B1129}"/>
                </a:ext>
              </a:extLst>
            </p:cNvPr>
            <p:cNvGraphicFramePr>
              <a:graphicFrameLocks noChangeAspect="1"/>
            </p:cNvGraphicFramePr>
            <p:nvPr>
              <p:extLst>
                <p:ext uri="{D42A27DB-BD31-4B8C-83A1-F6EECF244321}">
                  <p14:modId xmlns:p14="http://schemas.microsoft.com/office/powerpoint/2010/main" val="2270212763"/>
                </p:ext>
              </p:extLst>
            </p:nvPr>
          </p:nvGraphicFramePr>
          <p:xfrm>
            <a:off x="6135164" y="1697459"/>
            <a:ext cx="1005840" cy="100584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4960682D-182F-FA4C-AD38-36CEECCAF35C}"/>
                </a:ext>
              </a:extLst>
            </p:cNvPr>
            <p:cNvSpPr txBox="1"/>
            <p:nvPr/>
          </p:nvSpPr>
          <p:spPr>
            <a:xfrm>
              <a:off x="6045201"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40/60</a:t>
              </a:r>
            </a:p>
          </p:txBody>
        </p:sp>
      </p:grpSp>
      <p:grpSp>
        <p:nvGrpSpPr>
          <p:cNvPr id="25" name="Group 24">
            <a:extLst>
              <a:ext uri="{FF2B5EF4-FFF2-40B4-BE49-F238E27FC236}">
                <a16:creationId xmlns:a16="http://schemas.microsoft.com/office/drawing/2014/main" id="{ABE0BFCC-F26E-694F-94D9-EA96464610BA}"/>
              </a:ext>
            </a:extLst>
          </p:cNvPr>
          <p:cNvGrpSpPr/>
          <p:nvPr/>
        </p:nvGrpSpPr>
        <p:grpSpPr>
          <a:xfrm>
            <a:off x="10095058" y="1508775"/>
            <a:ext cx="1183549" cy="1005840"/>
            <a:chOff x="9952182" y="1697459"/>
            <a:chExt cx="1183549" cy="1005840"/>
          </a:xfrm>
        </p:grpSpPr>
        <p:graphicFrame>
          <p:nvGraphicFramePr>
            <p:cNvPr id="16" name="Chart 15">
              <a:extLst>
                <a:ext uri="{FF2B5EF4-FFF2-40B4-BE49-F238E27FC236}">
                  <a16:creationId xmlns:a16="http://schemas.microsoft.com/office/drawing/2014/main" id="{423A862E-7062-4846-9F33-FD4ABF2376D0}"/>
                </a:ext>
              </a:extLst>
            </p:cNvPr>
            <p:cNvGraphicFramePr>
              <a:graphicFrameLocks noChangeAspect="1"/>
            </p:cNvGraphicFramePr>
            <p:nvPr>
              <p:extLst>
                <p:ext uri="{D42A27DB-BD31-4B8C-83A1-F6EECF244321}">
                  <p14:modId xmlns:p14="http://schemas.microsoft.com/office/powerpoint/2010/main" val="3554182685"/>
                </p:ext>
              </p:extLst>
            </p:nvPr>
          </p:nvGraphicFramePr>
          <p:xfrm>
            <a:off x="10045470" y="1697459"/>
            <a:ext cx="1005840" cy="1005840"/>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D7752883-D7A1-E84B-A903-FADDB88B2E31}"/>
                </a:ext>
              </a:extLst>
            </p:cNvPr>
            <p:cNvSpPr txBox="1"/>
            <p:nvPr/>
          </p:nvSpPr>
          <p:spPr>
            <a:xfrm>
              <a:off x="9952182"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100</a:t>
              </a:r>
            </a:p>
          </p:txBody>
        </p:sp>
      </p:grpSp>
      <p:grpSp>
        <p:nvGrpSpPr>
          <p:cNvPr id="26" name="Group 25">
            <a:extLst>
              <a:ext uri="{FF2B5EF4-FFF2-40B4-BE49-F238E27FC236}">
                <a16:creationId xmlns:a16="http://schemas.microsoft.com/office/drawing/2014/main" id="{8F3282AD-1577-FE40-9AF3-C3E3A2A72DF7}"/>
              </a:ext>
            </a:extLst>
          </p:cNvPr>
          <p:cNvGrpSpPr/>
          <p:nvPr/>
        </p:nvGrpSpPr>
        <p:grpSpPr>
          <a:xfrm>
            <a:off x="8732808" y="1508775"/>
            <a:ext cx="1183549" cy="1005840"/>
            <a:chOff x="8649855" y="1697459"/>
            <a:chExt cx="1183549" cy="1005840"/>
          </a:xfrm>
        </p:grpSpPr>
        <p:graphicFrame>
          <p:nvGraphicFramePr>
            <p:cNvPr id="15" name="Chart 14">
              <a:extLst>
                <a:ext uri="{FF2B5EF4-FFF2-40B4-BE49-F238E27FC236}">
                  <a16:creationId xmlns:a16="http://schemas.microsoft.com/office/drawing/2014/main" id="{99943194-F5BF-6F44-B012-CA71F145DF5C}"/>
                </a:ext>
              </a:extLst>
            </p:cNvPr>
            <p:cNvGraphicFramePr>
              <a:graphicFrameLocks noChangeAspect="1"/>
            </p:cNvGraphicFramePr>
            <p:nvPr>
              <p:extLst>
                <p:ext uri="{D42A27DB-BD31-4B8C-83A1-F6EECF244321}">
                  <p14:modId xmlns:p14="http://schemas.microsoft.com/office/powerpoint/2010/main" val="1912581729"/>
                </p:ext>
              </p:extLst>
            </p:nvPr>
          </p:nvGraphicFramePr>
          <p:xfrm>
            <a:off x="8742036" y="1697459"/>
            <a:ext cx="1005840" cy="1005840"/>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a:extLst>
                <a:ext uri="{FF2B5EF4-FFF2-40B4-BE49-F238E27FC236}">
                  <a16:creationId xmlns:a16="http://schemas.microsoft.com/office/drawing/2014/main" id="{4BEBB08B-79E0-004E-BA04-899AD4EBAE23}"/>
                </a:ext>
              </a:extLst>
            </p:cNvPr>
            <p:cNvSpPr txBox="1"/>
            <p:nvPr/>
          </p:nvSpPr>
          <p:spPr>
            <a:xfrm>
              <a:off x="8649855" y="2088054"/>
              <a:ext cx="1183549" cy="215444"/>
            </a:xfrm>
            <a:prstGeom prst="rect">
              <a:avLst/>
            </a:prstGeom>
            <a:noFill/>
          </p:spPr>
          <p:txBody>
            <a:bodyPr wrap="square" lIns="0" tIns="0" rIns="0" bIns="0" rtlCol="0">
              <a:spAutoFit/>
            </a:bodyPr>
            <a:lstStyle/>
            <a:p>
              <a:pPr algn="ctr">
                <a:spcAft>
                  <a:spcPts val="1000"/>
                </a:spcAft>
                <a:buClr>
                  <a:schemeClr val="accent2"/>
                </a:buClr>
              </a:pPr>
              <a:r>
                <a:rPr lang="en-US" sz="1400" b="1" dirty="0">
                  <a:solidFill>
                    <a:schemeClr val="tx2"/>
                  </a:solidFill>
                  <a:latin typeface="Arial Narrow" panose="020B0604020202020204" pitchFamily="34" charset="0"/>
                  <a:cs typeface="Arial Narrow" panose="020B0604020202020204" pitchFamily="34" charset="0"/>
                </a:rPr>
                <a:t>80/20</a:t>
              </a:r>
            </a:p>
          </p:txBody>
        </p:sp>
      </p:grpSp>
    </p:spTree>
    <p:extLst>
      <p:ext uri="{BB962C8B-B14F-4D97-AF65-F5344CB8AC3E}">
        <p14:creationId xmlns:p14="http://schemas.microsoft.com/office/powerpoint/2010/main" val="5621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55F5D-946B-D449-8CA0-C9272B9483AD}"/>
              </a:ext>
            </a:extLst>
          </p:cNvPr>
          <p:cNvSpPr txBox="1"/>
          <p:nvPr/>
        </p:nvSpPr>
        <p:spPr>
          <a:xfrm>
            <a:off x="4031563" y="4761064"/>
            <a:ext cx="229550" cy="307777"/>
          </a:xfrm>
          <a:prstGeom prst="rect">
            <a:avLst/>
          </a:prstGeom>
          <a:noFill/>
        </p:spPr>
        <p:txBody>
          <a:bodyPr wrap="none" lIns="0" tIns="0" rIns="0" bIns="0" rtlCol="0">
            <a:spAutoFit/>
          </a:bodyPr>
          <a:lstStyle/>
          <a:p>
            <a:pPr marL="227013" indent="-227013">
              <a:spcAft>
                <a:spcPts val="1000"/>
              </a:spcAft>
              <a:buClr>
                <a:schemeClr val="accent2"/>
              </a:buClr>
              <a:buFont typeface="Wingdings" panose="05000000000000000000" pitchFamily="2" charset="2"/>
              <a:buChar char="§"/>
            </a:pPr>
            <a:endParaRPr lang="en-US" sz="2000"/>
          </a:p>
        </p:txBody>
      </p:sp>
      <p:sp>
        <p:nvSpPr>
          <p:cNvPr id="7" name="Title 6">
            <a:extLst>
              <a:ext uri="{FF2B5EF4-FFF2-40B4-BE49-F238E27FC236}">
                <a16:creationId xmlns:a16="http://schemas.microsoft.com/office/drawing/2014/main" id="{6C4B1FA7-B750-41A5-9655-53FE415E67CD}"/>
              </a:ext>
            </a:extLst>
          </p:cNvPr>
          <p:cNvSpPr>
            <a:spLocks noGrp="1"/>
          </p:cNvSpPr>
          <p:nvPr>
            <p:ph type="title"/>
          </p:nvPr>
        </p:nvSpPr>
        <p:spPr/>
        <p:txBody>
          <a:bodyPr anchor="t"/>
          <a:lstStyle/>
          <a:p>
            <a:pPr>
              <a:lnSpc>
                <a:spcPct val="95000"/>
              </a:lnSpc>
            </a:pPr>
            <a:r>
              <a:rPr lang="en-US" sz="3000" spc="-10" dirty="0"/>
              <a:t>Past Bear Markets Have Typically </a:t>
            </a:r>
            <a:r>
              <a:rPr lang="en-US" spc="-10" dirty="0"/>
              <a:t>B</a:t>
            </a:r>
            <a:r>
              <a:rPr lang="en-US" sz="3000" spc="-10" dirty="0"/>
              <a:t>een Followed by Longer-Term Bull Markets</a:t>
            </a:r>
          </a:p>
        </p:txBody>
      </p:sp>
      <p:graphicFrame>
        <p:nvGraphicFramePr>
          <p:cNvPr id="37" name="Content Placeholder 5" title="Sample Table">
            <a:extLst>
              <a:ext uri="{FF2B5EF4-FFF2-40B4-BE49-F238E27FC236}">
                <a16:creationId xmlns:a16="http://schemas.microsoft.com/office/drawing/2014/main" id="{6B7F45E2-BBBA-5B44-A6F8-850762D03D39}"/>
              </a:ext>
            </a:extLst>
          </p:cNvPr>
          <p:cNvGraphicFramePr>
            <a:graphicFrameLocks noGrp="1"/>
          </p:cNvGraphicFramePr>
          <p:nvPr>
            <p:ph sz="quarter" idx="20"/>
            <p:extLst>
              <p:ext uri="{D42A27DB-BD31-4B8C-83A1-F6EECF244321}">
                <p14:modId xmlns:p14="http://schemas.microsoft.com/office/powerpoint/2010/main" val="2065181581"/>
              </p:ext>
            </p:extLst>
          </p:nvPr>
        </p:nvGraphicFramePr>
        <p:xfrm>
          <a:off x="800100" y="1214435"/>
          <a:ext cx="10591798" cy="4764023"/>
        </p:xfrm>
        <a:graphic>
          <a:graphicData uri="http://schemas.openxmlformats.org/drawingml/2006/table">
            <a:tbl>
              <a:tblPr firstRow="1" firstCol="1" bandRow="1">
                <a:tableStyleId>{D27102A9-8310-4765-A935-A1911B00CA55}</a:tableStyleId>
              </a:tblPr>
              <a:tblGrid>
                <a:gridCol w="4267274">
                  <a:extLst>
                    <a:ext uri="{9D8B030D-6E8A-4147-A177-3AD203B41FA5}">
                      <a16:colId xmlns:a16="http://schemas.microsoft.com/office/drawing/2014/main" val="20000"/>
                    </a:ext>
                  </a:extLst>
                </a:gridCol>
                <a:gridCol w="1327596">
                  <a:extLst>
                    <a:ext uri="{9D8B030D-6E8A-4147-A177-3AD203B41FA5}">
                      <a16:colId xmlns:a16="http://schemas.microsoft.com/office/drawing/2014/main" val="20001"/>
                    </a:ext>
                  </a:extLst>
                </a:gridCol>
                <a:gridCol w="1232768">
                  <a:extLst>
                    <a:ext uri="{9D8B030D-6E8A-4147-A177-3AD203B41FA5}">
                      <a16:colId xmlns:a16="http://schemas.microsoft.com/office/drawing/2014/main" val="20002"/>
                    </a:ext>
                  </a:extLst>
                </a:gridCol>
                <a:gridCol w="1393452">
                  <a:extLst>
                    <a:ext uri="{9D8B030D-6E8A-4147-A177-3AD203B41FA5}">
                      <a16:colId xmlns:a16="http://schemas.microsoft.com/office/drawing/2014/main" val="20003"/>
                    </a:ext>
                  </a:extLst>
                </a:gridCol>
                <a:gridCol w="1185354">
                  <a:extLst>
                    <a:ext uri="{9D8B030D-6E8A-4147-A177-3AD203B41FA5}">
                      <a16:colId xmlns:a16="http://schemas.microsoft.com/office/drawing/2014/main" val="20004"/>
                    </a:ext>
                  </a:extLst>
                </a:gridCol>
                <a:gridCol w="1185354">
                  <a:extLst>
                    <a:ext uri="{9D8B030D-6E8A-4147-A177-3AD203B41FA5}">
                      <a16:colId xmlns:a16="http://schemas.microsoft.com/office/drawing/2014/main" val="20005"/>
                    </a:ext>
                  </a:extLst>
                </a:gridCol>
              </a:tblGrid>
              <a:tr h="670063">
                <a:tc>
                  <a:txBody>
                    <a:bodyPr/>
                    <a:lstStyle/>
                    <a:p>
                      <a:pPr algn="r"/>
                      <a:endParaRPr lang="en-US" sz="1600" b="1" dirty="0">
                        <a:latin typeface="+mn-lt"/>
                      </a:endParaRPr>
                    </a:p>
                  </a:txBody>
                  <a:tcPr marL="0" marR="0" anchor="ctr">
                    <a:lnT w="12700" cap="flat" cmpd="sng" algn="ctr">
                      <a:noFill/>
                      <a:prstDash val="solid"/>
                      <a:round/>
                      <a:headEnd type="none" w="med" len="med"/>
                      <a:tailEnd type="none" w="med" len="med"/>
                    </a:lnT>
                  </a:tcPr>
                </a:tc>
                <a:tc>
                  <a:txBody>
                    <a:bodyPr/>
                    <a:lstStyle/>
                    <a:p>
                      <a:pPr algn="ctr"/>
                      <a:endParaRPr lang="en-US" sz="1600" b="1">
                        <a:latin typeface="+mn-lt"/>
                      </a:endParaRPr>
                    </a:p>
                  </a:txBody>
                  <a:tcPr marL="18288" marR="18288" anchor="b">
                    <a:lnT w="12700" cap="flat" cmpd="sng" algn="ctr">
                      <a:noFill/>
                      <a:prstDash val="solid"/>
                      <a:round/>
                      <a:headEnd type="none" w="med" len="med"/>
                      <a:tailEnd type="none" w="med" len="med"/>
                    </a:lnT>
                  </a:tcPr>
                </a:tc>
                <a:tc>
                  <a:txBody>
                    <a:bodyPr/>
                    <a:lstStyle/>
                    <a:p>
                      <a:pPr algn="ctr"/>
                      <a:endParaRPr lang="en-US" sz="1600" b="1">
                        <a:latin typeface="+mn-lt"/>
                      </a:endParaRPr>
                    </a:p>
                  </a:txBody>
                  <a:tcPr marL="18288" marR="18288" anchor="b">
                    <a:lnT w="12700" cap="flat" cmpd="sng" algn="ctr">
                      <a:noFill/>
                      <a:prstDash val="solid"/>
                      <a:round/>
                      <a:headEnd type="none" w="med" len="med"/>
                      <a:tailEnd type="none" w="med" len="med"/>
                    </a:lnT>
                  </a:tcPr>
                </a:tc>
                <a:tc>
                  <a:txBody>
                    <a:bodyPr/>
                    <a:lstStyle/>
                    <a:p>
                      <a:pPr algn="ctr"/>
                      <a:endParaRPr lang="en-US" sz="1600" b="1">
                        <a:latin typeface="+mn-lt"/>
                      </a:endParaRPr>
                    </a:p>
                  </a:txBody>
                  <a:tcPr marL="18288" marR="18288" anchor="b">
                    <a:lnT w="12700" cap="flat" cmpd="sng" algn="ctr">
                      <a:noFill/>
                      <a:prstDash val="solid"/>
                      <a:round/>
                      <a:headEnd type="none" w="med" len="med"/>
                      <a:tailEnd type="none" w="med" len="med"/>
                    </a:lnT>
                  </a:tcPr>
                </a:tc>
                <a:tc gridSpan="2">
                  <a:txBody>
                    <a:bodyPr/>
                    <a:lstStyle/>
                    <a:p>
                      <a:pPr algn="ctr"/>
                      <a:r>
                        <a:rPr lang="en-US" sz="1600" dirty="0">
                          <a:latin typeface="+mn-lt"/>
                        </a:rPr>
                        <a:t>% Cumulative Gain </a:t>
                      </a:r>
                      <a:br>
                        <a:rPr lang="en-US" sz="1600" dirty="0">
                          <a:latin typeface="+mn-lt"/>
                        </a:rPr>
                      </a:br>
                      <a:r>
                        <a:rPr lang="en-US" sz="1600" dirty="0">
                          <a:latin typeface="+mn-lt"/>
                        </a:rPr>
                        <a:t>After Trough</a:t>
                      </a:r>
                      <a:endParaRPr lang="en-US" sz="1600" b="1" dirty="0">
                        <a:latin typeface="+mn-lt"/>
                      </a:endParaRPr>
                    </a:p>
                  </a:txBody>
                  <a:tcPr marL="18288" marR="18288" marB="73152" anchor="b">
                    <a:lnT w="12700" cap="flat" cmpd="sng" algn="ctr">
                      <a:noFill/>
                      <a:prstDash val="solid"/>
                      <a:round/>
                      <a:headEnd type="none" w="med" len="med"/>
                      <a:tailEnd type="none" w="med" len="med"/>
                    </a:lnT>
                  </a:tcPr>
                </a:tc>
                <a:tc hMerge="1">
                  <a:txBody>
                    <a:bodyPr/>
                    <a:lstStyle/>
                    <a:p>
                      <a:pPr algn="ctr"/>
                      <a:endParaRPr lang="en-US" sz="1000" b="1"/>
                    </a:p>
                  </a:txBody>
                  <a:tcPr marL="18288" marR="18288" anchor="b">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409396">
                <a:tc>
                  <a:txBody>
                    <a:bodyPr/>
                    <a:lstStyle/>
                    <a:p>
                      <a:r>
                        <a:rPr lang="en-US" sz="1600">
                          <a:latin typeface="+mn-lt"/>
                        </a:rPr>
                        <a:t>Event</a:t>
                      </a:r>
                      <a:endParaRPr lang="en-US" sz="1600" b="0">
                        <a:solidFill>
                          <a:schemeClr val="accent2"/>
                        </a:solidFill>
                        <a:latin typeface="+mn-lt"/>
                      </a:endParaRPr>
                    </a:p>
                  </a:txBody>
                  <a:tcPr marL="83606" marR="8360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latin typeface="+mn-lt"/>
                        </a:rPr>
                        <a:t>Duration</a:t>
                      </a:r>
                      <a:endParaRPr lang="en-US" sz="1600" b="1" i="0" u="none" strike="noStrike" kern="1200" baseline="0" dirty="0">
                        <a:solidFill>
                          <a:schemeClr val="dk1"/>
                        </a:solidFill>
                        <a:latin typeface="+mn-lt"/>
                        <a:ea typeface="+mn-ea"/>
                        <a:cs typeface="+mn-cs"/>
                      </a:endParaRP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latin typeface="+mn-lt"/>
                        </a:rPr>
                        <a:t>% Drop</a:t>
                      </a:r>
                      <a:r>
                        <a:rPr lang="en-US" sz="1600" b="1" u="none" strike="noStrike" kern="1200" baseline="30000" dirty="0">
                          <a:latin typeface="+mn-lt"/>
                        </a:rPr>
                        <a:t>1</a:t>
                      </a:r>
                      <a:endParaRPr lang="en-US" sz="1600" b="1" i="0" u="none" strike="noStrike" kern="1200" baseline="30000" dirty="0">
                        <a:solidFill>
                          <a:schemeClr val="dk1"/>
                        </a:solidFill>
                        <a:latin typeface="+mn-lt"/>
                        <a:ea typeface="+mn-ea"/>
                        <a:cs typeface="+mn-cs"/>
                      </a:endParaRP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latin typeface="+mn-lt"/>
                        </a:rPr>
                        <a:t>Recovery</a:t>
                      </a:r>
                      <a:r>
                        <a:rPr lang="en-US" sz="1600" b="1" u="none" strike="noStrike" kern="1200" baseline="30000" dirty="0">
                          <a:latin typeface="+mn-lt"/>
                        </a:rPr>
                        <a:t>2</a:t>
                      </a:r>
                      <a:endParaRPr lang="en-US" sz="1600" b="1" i="0" u="none" strike="noStrike" kern="1200" baseline="30000" dirty="0">
                        <a:solidFill>
                          <a:schemeClr val="dk1"/>
                        </a:solidFill>
                        <a:latin typeface="+mn-lt"/>
                        <a:ea typeface="+mn-ea"/>
                        <a:cs typeface="+mn-cs"/>
                      </a:endParaRPr>
                    </a:p>
                  </a:txBody>
                  <a:tcPr marL="27432" marR="27432" marT="27432" marB="27432" anchor="ctr" anchorCtr="1"/>
                </a:tc>
                <a:tc>
                  <a:txBody>
                    <a:bodyPr/>
                    <a:lstStyle/>
                    <a:p>
                      <a:pPr algn="l" rtl="0"/>
                      <a:r>
                        <a:rPr lang="en-US" sz="1600" b="1" u="none" strike="noStrike" kern="1200" baseline="0" dirty="0">
                          <a:latin typeface="+mn-lt"/>
                        </a:rPr>
                        <a:t>1 Year</a:t>
                      </a:r>
                      <a:endParaRPr lang="en-US" sz="1600" b="1" i="0" u="none" strike="noStrike" kern="1200" baseline="0" dirty="0">
                        <a:solidFill>
                          <a:schemeClr val="dk1"/>
                        </a:solidFill>
                        <a:latin typeface="+mn-lt"/>
                        <a:ea typeface="+mn-ea"/>
                        <a:cs typeface="+mn-cs"/>
                      </a:endParaRP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latin typeface="+mn-lt"/>
                        </a:rPr>
                        <a:t>5 Years</a:t>
                      </a:r>
                      <a:endParaRPr lang="en-US" sz="1600" b="1" i="0" u="none" strike="noStrike" kern="1200" baseline="0" dirty="0">
                        <a:solidFill>
                          <a:schemeClr val="dk1"/>
                        </a:solidFill>
                        <a:latin typeface="+mn-lt"/>
                        <a:ea typeface="+mn-ea"/>
                        <a:cs typeface="+mn-cs"/>
                      </a:endParaRPr>
                    </a:p>
                  </a:txBody>
                  <a:tcPr marL="27432" marR="27432" marT="27432" marB="27432" anchor="ctr" anchorCtr="1"/>
                </a:tc>
                <a:extLst>
                  <a:ext uri="{0D108BD9-81ED-4DB2-BD59-A6C34878D82A}">
                    <a16:rowId xmlns:a16="http://schemas.microsoft.com/office/drawing/2014/main" val="10001"/>
                  </a:ext>
                </a:extLst>
              </a:tr>
              <a:tr h="409396">
                <a:tc>
                  <a:txBody>
                    <a:bodyPr/>
                    <a:lstStyle/>
                    <a:p>
                      <a:r>
                        <a:rPr lang="en-US" sz="1600" u="none" strike="noStrike" kern="1200" baseline="0" dirty="0">
                          <a:solidFill>
                            <a:schemeClr val="accent2"/>
                          </a:solidFill>
                          <a:latin typeface="+mn-lt"/>
                          <a:cs typeface="Arial"/>
                        </a:rPr>
                        <a:t>■ </a:t>
                      </a:r>
                      <a:r>
                        <a:rPr lang="en-US" sz="1600" dirty="0">
                          <a:latin typeface="+mn-lt"/>
                        </a:rPr>
                        <a:t>Tech Bubble Crash</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2.5 years</a:t>
                      </a:r>
                    </a:p>
                  </a:txBody>
                  <a:tcPr marL="27432" marR="27432" marT="27432" marB="27432" anchor="ctr" anchorCtr="1"/>
                </a:tc>
                <a:tc>
                  <a:txBody>
                    <a:bodyPr/>
                    <a:lstStyle/>
                    <a:p>
                      <a:pPr algn="l"/>
                      <a:r>
                        <a:rPr lang="en-US" sz="1600" baseline="0" dirty="0">
                          <a:latin typeface="+mn-lt"/>
                        </a:rPr>
                        <a:t>-48.77%</a:t>
                      </a:r>
                    </a:p>
                  </a:txBody>
                  <a:tcPr marL="27432" marR="27432" marT="27432" marB="27432" anchor="ctr" anchorCtr="1"/>
                </a:tc>
                <a:tc>
                  <a:txBody>
                    <a:bodyPr/>
                    <a:lstStyle/>
                    <a:p>
                      <a:pPr algn="ctr"/>
                      <a:r>
                        <a:rPr lang="en-US" sz="1600" baseline="0" dirty="0">
                          <a:latin typeface="+mn-lt"/>
                        </a:rPr>
                        <a:t>5 years</a:t>
                      </a:r>
                    </a:p>
                  </a:txBody>
                  <a:tcPr marL="27432" marR="27432" marT="27432" marB="27432" anchor="ctr" anchorCtr="1"/>
                </a:tc>
                <a:tc>
                  <a:txBody>
                    <a:bodyPr/>
                    <a:lstStyle/>
                    <a:p>
                      <a:pPr algn="l"/>
                      <a:r>
                        <a:rPr lang="en-US" sz="1600" baseline="0" dirty="0">
                          <a:latin typeface="+mn-lt"/>
                        </a:rPr>
                        <a:t>33.73%</a:t>
                      </a:r>
                    </a:p>
                  </a:txBody>
                  <a:tcPr marL="27432" marR="27432" marT="27432" marB="27432" anchor="ctr" anchorCtr="1"/>
                </a:tc>
                <a:tc>
                  <a:txBody>
                    <a:bodyPr/>
                    <a:lstStyle/>
                    <a:p>
                      <a:pPr algn="l"/>
                      <a:r>
                        <a:rPr lang="en-US" sz="1600" baseline="0" dirty="0">
                          <a:latin typeface="+mn-lt"/>
                        </a:rPr>
                        <a:t>101.50%</a:t>
                      </a:r>
                    </a:p>
                  </a:txBody>
                  <a:tcPr marL="27432" marR="27432" marT="27432" marB="27432" anchor="ctr" anchorCtr="1"/>
                </a:tc>
                <a:extLst>
                  <a:ext uri="{0D108BD9-81ED-4DB2-BD59-A6C34878D82A}">
                    <a16:rowId xmlns:a16="http://schemas.microsoft.com/office/drawing/2014/main" val="10002"/>
                  </a:ext>
                </a:extLst>
              </a:tr>
              <a:tr h="409396">
                <a:tc>
                  <a:txBody>
                    <a:bodyPr/>
                    <a:lstStyle/>
                    <a:p>
                      <a:r>
                        <a:rPr lang="en-US" sz="1600" u="none" strike="noStrike" kern="1200" baseline="0" dirty="0">
                          <a:solidFill>
                            <a:srgbClr val="E47F00"/>
                          </a:solidFill>
                          <a:latin typeface="+mn-lt"/>
                          <a:cs typeface="Arial"/>
                        </a:rPr>
                        <a:t>■ </a:t>
                      </a:r>
                      <a:r>
                        <a:rPr lang="en-US" sz="1600" dirty="0">
                          <a:latin typeface="+mn-lt"/>
                        </a:rPr>
                        <a:t>Pre-Iraq War</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3.5 months</a:t>
                      </a:r>
                    </a:p>
                  </a:txBody>
                  <a:tcPr marL="27432" marR="27432" marT="27432" marB="27432" anchor="ctr" anchorCtr="1"/>
                </a:tc>
                <a:tc>
                  <a:txBody>
                    <a:bodyPr/>
                    <a:lstStyle/>
                    <a:p>
                      <a:pPr algn="l"/>
                      <a:r>
                        <a:rPr lang="en-US" sz="1600" baseline="0" dirty="0">
                          <a:latin typeface="+mn-lt"/>
                        </a:rPr>
                        <a:t>-14.71%</a:t>
                      </a:r>
                    </a:p>
                  </a:txBody>
                  <a:tcPr marL="27432" marR="27432" marT="27432" marB="27432" anchor="ctr" anchorCtr="1"/>
                </a:tc>
                <a:tc>
                  <a:txBody>
                    <a:bodyPr/>
                    <a:lstStyle/>
                    <a:p>
                      <a:pPr algn="ctr"/>
                      <a:r>
                        <a:rPr lang="en-US" sz="1600" baseline="0" dirty="0">
                          <a:latin typeface="+mn-lt"/>
                        </a:rPr>
                        <a:t>2.5 months</a:t>
                      </a:r>
                    </a:p>
                  </a:txBody>
                  <a:tcPr marL="27432" marR="27432" marT="27432" marB="27432" anchor="ctr" anchorCtr="1"/>
                </a:tc>
                <a:tc>
                  <a:txBody>
                    <a:bodyPr/>
                    <a:lstStyle/>
                    <a:p>
                      <a:pPr algn="l"/>
                      <a:r>
                        <a:rPr lang="en-US" sz="1600" baseline="0" dirty="0">
                          <a:latin typeface="+mn-lt"/>
                        </a:rPr>
                        <a:t>38.22%</a:t>
                      </a:r>
                    </a:p>
                  </a:txBody>
                  <a:tcPr marL="27432" marR="27432" marT="27432" marB="27432" anchor="ctr" anchorCtr="1"/>
                </a:tc>
                <a:tc>
                  <a:txBody>
                    <a:bodyPr/>
                    <a:lstStyle/>
                    <a:p>
                      <a:pPr algn="l"/>
                      <a:r>
                        <a:rPr lang="en-US" sz="1600" baseline="0" dirty="0">
                          <a:latin typeface="+mn-lt"/>
                        </a:rPr>
                        <a:t>64.93%</a:t>
                      </a:r>
                    </a:p>
                  </a:txBody>
                  <a:tcPr marL="27432" marR="27432" marT="27432" marB="27432" anchor="ctr" anchorCtr="1"/>
                </a:tc>
                <a:extLst>
                  <a:ext uri="{0D108BD9-81ED-4DB2-BD59-A6C34878D82A}">
                    <a16:rowId xmlns:a16="http://schemas.microsoft.com/office/drawing/2014/main" val="10003"/>
                  </a:ext>
                </a:extLst>
              </a:tr>
              <a:tr h="409396">
                <a:tc>
                  <a:txBody>
                    <a:bodyPr/>
                    <a:lstStyle/>
                    <a:p>
                      <a:r>
                        <a:rPr lang="en-US" sz="1600" u="none" strike="noStrike" kern="1200" baseline="0" dirty="0">
                          <a:solidFill>
                            <a:schemeClr val="accent2"/>
                          </a:solidFill>
                          <a:latin typeface="+mn-lt"/>
                          <a:cs typeface="Arial"/>
                        </a:rPr>
                        <a:t>■ </a:t>
                      </a:r>
                      <a:r>
                        <a:rPr lang="en-US" sz="1600" dirty="0">
                          <a:latin typeface="+mn-lt"/>
                        </a:rPr>
                        <a:t>Global Financial Crisis</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1.5 years</a:t>
                      </a:r>
                    </a:p>
                  </a:txBody>
                  <a:tcPr marL="27432" marR="27432" marT="27432" marB="27432" anchor="ctr" anchorCtr="1"/>
                </a:tc>
                <a:tc>
                  <a:txBody>
                    <a:bodyPr/>
                    <a:lstStyle/>
                    <a:p>
                      <a:pPr algn="l"/>
                      <a:r>
                        <a:rPr lang="en-US" sz="1600" baseline="0" dirty="0">
                          <a:latin typeface="+mn-lt"/>
                        </a:rPr>
                        <a:t>-56.39%</a:t>
                      </a:r>
                    </a:p>
                  </a:txBody>
                  <a:tcPr marL="27432" marR="27432" marT="27432" marB="27432" anchor="ctr" anchorCtr="1"/>
                </a:tc>
                <a:tc>
                  <a:txBody>
                    <a:bodyPr/>
                    <a:lstStyle/>
                    <a:p>
                      <a:pPr algn="ctr"/>
                      <a:r>
                        <a:rPr lang="en-US" sz="1600" baseline="0" dirty="0">
                          <a:latin typeface="+mn-lt"/>
                        </a:rPr>
                        <a:t>4 years</a:t>
                      </a:r>
                    </a:p>
                  </a:txBody>
                  <a:tcPr marL="27432" marR="27432" marT="27432" marB="27432" anchor="ctr" anchorCtr="1"/>
                </a:tc>
                <a:tc>
                  <a:txBody>
                    <a:bodyPr/>
                    <a:lstStyle/>
                    <a:p>
                      <a:pPr algn="l"/>
                      <a:r>
                        <a:rPr lang="en-US" sz="1600" baseline="0">
                          <a:latin typeface="+mn-lt"/>
                        </a:rPr>
                        <a:t>66.83%</a:t>
                      </a:r>
                    </a:p>
                  </a:txBody>
                  <a:tcPr marL="27432" marR="27432" marT="27432" marB="27432" anchor="ctr" anchorCtr="1"/>
                </a:tc>
                <a:tc>
                  <a:txBody>
                    <a:bodyPr/>
                    <a:lstStyle/>
                    <a:p>
                      <a:pPr algn="l"/>
                      <a:r>
                        <a:rPr lang="en-US" sz="1600" baseline="0" dirty="0">
                          <a:latin typeface="+mn-lt"/>
                        </a:rPr>
                        <a:t>174.53%</a:t>
                      </a:r>
                    </a:p>
                  </a:txBody>
                  <a:tcPr marL="27432" marR="27432" marT="27432" marB="27432" anchor="ctr" anchorCtr="1"/>
                </a:tc>
                <a:extLst>
                  <a:ext uri="{0D108BD9-81ED-4DB2-BD59-A6C34878D82A}">
                    <a16:rowId xmlns:a16="http://schemas.microsoft.com/office/drawing/2014/main" val="10004"/>
                  </a:ext>
                </a:extLst>
              </a:tr>
              <a:tr h="409396">
                <a:tc>
                  <a:txBody>
                    <a:bodyPr/>
                    <a:lstStyle/>
                    <a:p>
                      <a:r>
                        <a:rPr lang="en-US" sz="1600" u="none" strike="noStrike" kern="1200" baseline="0" dirty="0">
                          <a:solidFill>
                            <a:srgbClr val="E47F00"/>
                          </a:solidFill>
                          <a:latin typeface="+mn-lt"/>
                          <a:cs typeface="Arial"/>
                        </a:rPr>
                        <a:t>■ </a:t>
                      </a:r>
                      <a:r>
                        <a:rPr lang="en-US" sz="1600" dirty="0">
                          <a:latin typeface="+mn-lt"/>
                        </a:rPr>
                        <a:t>Greek Debt Crisis/Flash Crash</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2.5 months</a:t>
                      </a:r>
                    </a:p>
                  </a:txBody>
                  <a:tcPr marL="27432" marR="27432" marT="27432" marB="27432" anchor="ctr" anchorCtr="1"/>
                </a:tc>
                <a:tc>
                  <a:txBody>
                    <a:bodyPr/>
                    <a:lstStyle/>
                    <a:p>
                      <a:pPr algn="l"/>
                      <a:r>
                        <a:rPr lang="en-US" sz="1600" baseline="0" dirty="0">
                          <a:latin typeface="+mn-lt"/>
                        </a:rPr>
                        <a:t>-15.61%</a:t>
                      </a:r>
                    </a:p>
                  </a:txBody>
                  <a:tcPr marL="27432" marR="27432" marT="27432" marB="27432" anchor="ctr" anchorCtr="1"/>
                </a:tc>
                <a:tc>
                  <a:txBody>
                    <a:bodyPr/>
                    <a:lstStyle/>
                    <a:p>
                      <a:pPr algn="ctr"/>
                      <a:r>
                        <a:rPr lang="en-US" sz="1600" baseline="0" dirty="0">
                          <a:latin typeface="+mn-lt"/>
                        </a:rPr>
                        <a:t>4 months</a:t>
                      </a:r>
                    </a:p>
                  </a:txBody>
                  <a:tcPr marL="27432" marR="27432" marT="27432" marB="27432" anchor="ctr" anchorCtr="1"/>
                </a:tc>
                <a:tc>
                  <a:txBody>
                    <a:bodyPr/>
                    <a:lstStyle/>
                    <a:p>
                      <a:pPr algn="l"/>
                      <a:r>
                        <a:rPr lang="en-US" sz="1600" baseline="0">
                          <a:latin typeface="+mn-lt"/>
                        </a:rPr>
                        <a:t>30.83%</a:t>
                      </a:r>
                    </a:p>
                  </a:txBody>
                  <a:tcPr marL="27432" marR="27432" marT="27432" marB="27432" anchor="ctr" anchorCtr="1"/>
                </a:tc>
                <a:tc>
                  <a:txBody>
                    <a:bodyPr/>
                    <a:lstStyle/>
                    <a:p>
                      <a:pPr algn="l"/>
                      <a:r>
                        <a:rPr lang="en-US" sz="1600" baseline="0">
                          <a:latin typeface="+mn-lt"/>
                        </a:rPr>
                        <a:t>103.09%</a:t>
                      </a:r>
                    </a:p>
                  </a:txBody>
                  <a:tcPr marL="27432" marR="27432" marT="27432" marB="27432" anchor="ctr" anchorCtr="1"/>
                </a:tc>
                <a:extLst>
                  <a:ext uri="{0D108BD9-81ED-4DB2-BD59-A6C34878D82A}">
                    <a16:rowId xmlns:a16="http://schemas.microsoft.com/office/drawing/2014/main" val="10005"/>
                  </a:ext>
                </a:extLst>
              </a:tr>
              <a:tr h="409396">
                <a:tc>
                  <a:txBody>
                    <a:bodyPr/>
                    <a:lstStyle/>
                    <a:p>
                      <a:r>
                        <a:rPr lang="en-US" sz="1600" u="none" strike="noStrike" kern="1200" baseline="0" dirty="0">
                          <a:solidFill>
                            <a:srgbClr val="E47F00"/>
                          </a:solidFill>
                          <a:latin typeface="+mn-lt"/>
                          <a:cs typeface="Arial"/>
                        </a:rPr>
                        <a:t>■ </a:t>
                      </a:r>
                      <a:r>
                        <a:rPr lang="en-US" sz="1600" dirty="0">
                          <a:latin typeface="+mn-lt"/>
                        </a:rPr>
                        <a:t>Debt Ceiling Debates/S&amp;P Downgrade</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5 months</a:t>
                      </a:r>
                    </a:p>
                  </a:txBody>
                  <a:tcPr marL="27432" marR="27432" marT="27432" marB="27432" anchor="ctr" anchorCtr="1"/>
                </a:tc>
                <a:tc>
                  <a:txBody>
                    <a:bodyPr/>
                    <a:lstStyle/>
                    <a:p>
                      <a:pPr algn="l"/>
                      <a:r>
                        <a:rPr lang="en-US" sz="1600" baseline="0" dirty="0">
                          <a:latin typeface="+mn-lt"/>
                        </a:rPr>
                        <a:t>-19.39%</a:t>
                      </a:r>
                    </a:p>
                  </a:txBody>
                  <a:tcPr marL="27432" marR="27432" marT="27432" marB="27432" anchor="ctr" anchorCtr="1"/>
                </a:tc>
                <a:tc>
                  <a:txBody>
                    <a:bodyPr/>
                    <a:lstStyle/>
                    <a:p>
                      <a:pPr algn="ctr"/>
                      <a:r>
                        <a:rPr lang="en-US" sz="1600" baseline="0" dirty="0">
                          <a:latin typeface="+mn-lt"/>
                        </a:rPr>
                        <a:t>3 months</a:t>
                      </a:r>
                    </a:p>
                  </a:txBody>
                  <a:tcPr marL="27432" marR="27432" marT="27432" marB="27432" anchor="ctr" anchorCtr="1"/>
                </a:tc>
                <a:tc>
                  <a:txBody>
                    <a:bodyPr/>
                    <a:lstStyle/>
                    <a:p>
                      <a:pPr algn="l"/>
                      <a:r>
                        <a:rPr lang="en-US" sz="1600" baseline="0">
                          <a:latin typeface="+mn-lt"/>
                        </a:rPr>
                        <a:t>32.00%</a:t>
                      </a:r>
                    </a:p>
                  </a:txBody>
                  <a:tcPr marL="27432" marR="27432" marT="27432" marB="27432" anchor="ctr" anchorCtr="1"/>
                </a:tc>
                <a:tc>
                  <a:txBody>
                    <a:bodyPr/>
                    <a:lstStyle/>
                    <a:p>
                      <a:pPr algn="l"/>
                      <a:r>
                        <a:rPr lang="en-US" sz="1600" baseline="0">
                          <a:latin typeface="+mn-lt"/>
                        </a:rPr>
                        <a:t>96.61%</a:t>
                      </a:r>
                    </a:p>
                  </a:txBody>
                  <a:tcPr marL="27432" marR="27432" marT="27432" marB="27432" anchor="ctr" anchorCtr="1"/>
                </a:tc>
                <a:extLst>
                  <a:ext uri="{0D108BD9-81ED-4DB2-BD59-A6C34878D82A}">
                    <a16:rowId xmlns:a16="http://schemas.microsoft.com/office/drawing/2014/main" val="10006"/>
                  </a:ext>
                </a:extLst>
              </a:tr>
              <a:tr h="409396">
                <a:tc>
                  <a:txBody>
                    <a:bodyPr/>
                    <a:lstStyle/>
                    <a:p>
                      <a:r>
                        <a:rPr lang="en-US" sz="1600" u="none" strike="noStrike" kern="1200" baseline="0" dirty="0">
                          <a:solidFill>
                            <a:srgbClr val="E47F00"/>
                          </a:solidFill>
                          <a:latin typeface="+mn-lt"/>
                          <a:cs typeface="Arial"/>
                        </a:rPr>
                        <a:t>■ </a:t>
                      </a:r>
                      <a:r>
                        <a:rPr lang="en-US" sz="1600" dirty="0">
                          <a:latin typeface="+mn-lt"/>
                        </a:rPr>
                        <a:t>Post QE/China Growth Slowdown</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6 months</a:t>
                      </a:r>
                    </a:p>
                  </a:txBody>
                  <a:tcPr marL="27432" marR="27432" marT="27432" marB="27432" anchor="ctr" anchorCtr="1"/>
                </a:tc>
                <a:tc>
                  <a:txBody>
                    <a:bodyPr/>
                    <a:lstStyle/>
                    <a:p>
                      <a:pPr algn="l"/>
                      <a:r>
                        <a:rPr lang="en-US" sz="1600" baseline="0" dirty="0">
                          <a:latin typeface="+mn-lt"/>
                        </a:rPr>
                        <a:t>-13.07%</a:t>
                      </a:r>
                    </a:p>
                  </a:txBody>
                  <a:tcPr marL="27432" marR="27432" marT="27432" marB="27432" anchor="ctr" anchorCtr="1"/>
                </a:tc>
                <a:tc>
                  <a:txBody>
                    <a:bodyPr/>
                    <a:lstStyle/>
                    <a:p>
                      <a:pPr algn="ctr"/>
                      <a:r>
                        <a:rPr lang="en-US" sz="1600" baseline="0" dirty="0">
                          <a:latin typeface="+mn-lt"/>
                        </a:rPr>
                        <a:t>4 months</a:t>
                      </a:r>
                    </a:p>
                  </a:txBody>
                  <a:tcPr marL="27432" marR="27432" marT="27432" marB="27432" anchor="ctr" anchorCtr="1"/>
                </a:tc>
                <a:tc>
                  <a:txBody>
                    <a:bodyPr/>
                    <a:lstStyle/>
                    <a:p>
                      <a:pPr algn="l"/>
                      <a:r>
                        <a:rPr lang="en-US" sz="1600" baseline="0">
                          <a:latin typeface="+mn-lt"/>
                        </a:rPr>
                        <a:t>27.29%</a:t>
                      </a:r>
                    </a:p>
                  </a:txBody>
                  <a:tcPr marL="27432" marR="27432" marT="27432" marB="27432" anchor="ctr" anchorCtr="1"/>
                </a:tc>
                <a:tc>
                  <a:txBody>
                    <a:bodyPr/>
                    <a:lstStyle/>
                    <a:p>
                      <a:pPr algn="l"/>
                      <a:r>
                        <a:rPr lang="en-US" sz="1600" baseline="0">
                          <a:latin typeface="+mn-lt"/>
                        </a:rPr>
                        <a:t>N/A</a:t>
                      </a:r>
                    </a:p>
                  </a:txBody>
                  <a:tcPr marL="27432" marR="27432" marT="27432" marB="27432" anchor="ctr" anchorCtr="1"/>
                </a:tc>
                <a:extLst>
                  <a:ext uri="{0D108BD9-81ED-4DB2-BD59-A6C34878D82A}">
                    <a16:rowId xmlns:a16="http://schemas.microsoft.com/office/drawing/2014/main" val="10007"/>
                  </a:ext>
                </a:extLst>
              </a:tr>
              <a:tr h="409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solidFill>
                            <a:srgbClr val="E47F00"/>
                          </a:solidFill>
                          <a:latin typeface="+mn-lt"/>
                          <a:cs typeface="Arial"/>
                        </a:rPr>
                        <a:t>■ </a:t>
                      </a:r>
                      <a:r>
                        <a:rPr lang="en-US" sz="1600" dirty="0">
                          <a:latin typeface="+mn-lt"/>
                        </a:rPr>
                        <a:t>January/February 2018 Correction</a:t>
                      </a:r>
                      <a:endParaRPr lang="en-US" sz="1600" b="0" dirty="0">
                        <a:solidFill>
                          <a:schemeClr val="accent2"/>
                        </a:solidFill>
                        <a:latin typeface="+mn-lt"/>
                      </a:endParaRPr>
                    </a:p>
                  </a:txBody>
                  <a:tcPr marL="137160" marR="836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0.5 months</a:t>
                      </a:r>
                    </a:p>
                  </a:txBody>
                  <a:tcPr marL="27432" marR="27432" marT="27432" marB="27432" anchor="ctr" anchorCtr="1"/>
                </a:tc>
                <a:tc>
                  <a:txBody>
                    <a:bodyPr/>
                    <a:lstStyle/>
                    <a:p>
                      <a:pPr algn="l"/>
                      <a:r>
                        <a:rPr lang="en-US" sz="1600" baseline="0" dirty="0">
                          <a:latin typeface="+mn-lt"/>
                        </a:rPr>
                        <a:t>-10.16%</a:t>
                      </a:r>
                    </a:p>
                  </a:txBody>
                  <a:tcPr marL="27432" marR="27432" marT="27432" marB="27432" anchor="ctr" anchorCtr="1"/>
                </a:tc>
                <a:tc>
                  <a:txBody>
                    <a:bodyPr/>
                    <a:lstStyle/>
                    <a:p>
                      <a:pPr algn="ctr"/>
                      <a:r>
                        <a:rPr lang="en-US" sz="1600" baseline="0" dirty="0">
                          <a:latin typeface="+mn-lt"/>
                        </a:rPr>
                        <a:t>6.5 months</a:t>
                      </a:r>
                    </a:p>
                  </a:txBody>
                  <a:tcPr marL="27432" marR="27432" marT="27432" marB="27432" anchor="ctr" anchorCtr="1"/>
                </a:tc>
                <a:tc>
                  <a:txBody>
                    <a:bodyPr/>
                    <a:lstStyle/>
                    <a:p>
                      <a:pPr algn="l"/>
                      <a:r>
                        <a:rPr lang="en-US" sz="1600" baseline="0" dirty="0">
                          <a:latin typeface="+mn-lt"/>
                        </a:rPr>
                        <a:t>4.92%</a:t>
                      </a:r>
                    </a:p>
                  </a:txBody>
                  <a:tcPr marL="27432" marR="27432" marT="27432" marB="27432" anchor="ctr" anchorCtr="1"/>
                </a:tc>
                <a:tc>
                  <a:txBody>
                    <a:bodyPr/>
                    <a:lstStyle/>
                    <a:p>
                      <a:pPr algn="l"/>
                      <a:r>
                        <a:rPr lang="en-US" sz="1600" baseline="0">
                          <a:latin typeface="+mn-lt"/>
                        </a:rPr>
                        <a:t>N/A</a:t>
                      </a:r>
                    </a:p>
                  </a:txBody>
                  <a:tcPr marL="27432" marR="27432" marT="27432" marB="27432" anchor="ctr" anchorCtr="1"/>
                </a:tc>
                <a:extLst>
                  <a:ext uri="{0D108BD9-81ED-4DB2-BD59-A6C34878D82A}">
                    <a16:rowId xmlns:a16="http://schemas.microsoft.com/office/drawing/2014/main" val="10008"/>
                  </a:ext>
                </a:extLst>
              </a:tr>
              <a:tr h="409396">
                <a:tc>
                  <a:txBody>
                    <a:bodyPr/>
                    <a:lstStyle/>
                    <a:p>
                      <a:r>
                        <a:rPr lang="en-US" sz="1600" u="none" strike="noStrike" kern="1200" baseline="0" dirty="0">
                          <a:solidFill>
                            <a:srgbClr val="E47F00"/>
                          </a:solidFill>
                          <a:latin typeface="+mn-lt"/>
                          <a:cs typeface="Arial"/>
                        </a:rPr>
                        <a:t>■ </a:t>
                      </a:r>
                      <a:r>
                        <a:rPr lang="en-US" sz="1600" dirty="0">
                          <a:latin typeface="+mn-lt"/>
                        </a:rPr>
                        <a:t>Q4 2018 Sell-Off</a:t>
                      </a:r>
                      <a:endParaRPr lang="en-US" sz="1600" b="0" dirty="0">
                        <a:solidFill>
                          <a:schemeClr val="accent2"/>
                        </a:solidFill>
                        <a:latin typeface="+mn-lt"/>
                      </a:endParaRPr>
                    </a:p>
                  </a:txBody>
                  <a:tcPr marL="137160" marR="83606" anchor="ctr"/>
                </a:tc>
                <a:tc>
                  <a:txBody>
                    <a:bodyPr/>
                    <a:lstStyle/>
                    <a:p>
                      <a:pPr algn="ctr"/>
                      <a:r>
                        <a:rPr lang="en-US" sz="1600" baseline="0" dirty="0">
                          <a:latin typeface="+mn-lt"/>
                        </a:rPr>
                        <a:t>2 months</a:t>
                      </a:r>
                    </a:p>
                  </a:txBody>
                  <a:tcPr marL="27432" marR="27432" marT="27432" marB="27432" anchor="ctr" anchorCtr="1"/>
                </a:tc>
                <a:tc>
                  <a:txBody>
                    <a:bodyPr/>
                    <a:lstStyle/>
                    <a:p>
                      <a:pPr algn="l"/>
                      <a:r>
                        <a:rPr lang="en-US" sz="1600" baseline="0" dirty="0">
                          <a:latin typeface="+mn-lt"/>
                        </a:rPr>
                        <a:t>-19.78%</a:t>
                      </a:r>
                    </a:p>
                  </a:txBody>
                  <a:tcPr marL="27432" marR="27432" marT="27432" marB="27432" anchor="ctr" anchorCtr="1"/>
                </a:tc>
                <a:tc>
                  <a:txBody>
                    <a:bodyPr/>
                    <a:lstStyle/>
                    <a:p>
                      <a:pPr algn="ctr"/>
                      <a:r>
                        <a:rPr lang="en-US" sz="1600" baseline="0" dirty="0">
                          <a:latin typeface="+mn-lt"/>
                          <a:cs typeface="Arial"/>
                        </a:rPr>
                        <a:t>4 months</a:t>
                      </a:r>
                      <a:endParaRPr lang="en-US" sz="1600" baseline="0" dirty="0">
                        <a:latin typeface="+mn-lt"/>
                      </a:endParaRP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37.10%</a:t>
                      </a: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N/A</a:t>
                      </a:r>
                    </a:p>
                  </a:txBody>
                  <a:tcPr marL="27432" marR="27432" marT="27432" marB="27432" anchor="ctr" anchorCtr="1"/>
                </a:tc>
                <a:extLst>
                  <a:ext uri="{0D108BD9-81ED-4DB2-BD59-A6C34878D82A}">
                    <a16:rowId xmlns:a16="http://schemas.microsoft.com/office/drawing/2014/main" val="10009"/>
                  </a:ext>
                </a:extLst>
              </a:tr>
              <a:tr h="409396">
                <a:tc>
                  <a:txBody>
                    <a:bodyPr/>
                    <a:lstStyle/>
                    <a:p>
                      <a:r>
                        <a:rPr lang="en-US" sz="1600" b="0" dirty="0">
                          <a:solidFill>
                            <a:schemeClr val="accent2"/>
                          </a:solidFill>
                          <a:latin typeface="+mn-lt"/>
                        </a:rPr>
                        <a:t>   </a:t>
                      </a:r>
                      <a:r>
                        <a:rPr lang="en-US" sz="1600" b="1" dirty="0">
                          <a:solidFill>
                            <a:schemeClr val="tx1"/>
                          </a:solidFill>
                          <a:latin typeface="+mn-lt"/>
                        </a:rPr>
                        <a:t>Coronavirus Shock</a:t>
                      </a:r>
                    </a:p>
                  </a:txBody>
                  <a:tcPr marL="137160" marR="83606" anchor="ctr"/>
                </a:tc>
                <a:tc>
                  <a:txBody>
                    <a:bodyPr/>
                    <a:lstStyle/>
                    <a:p>
                      <a:pPr algn="ctr"/>
                      <a:r>
                        <a:rPr lang="en-US" sz="1600" baseline="0" dirty="0">
                          <a:latin typeface="+mn-lt"/>
                        </a:rPr>
                        <a:t>1 month</a:t>
                      </a:r>
                    </a:p>
                  </a:txBody>
                  <a:tcPr marL="27432" marR="27432" marT="27432" marB="27432" anchor="ctr" anchorCtr="1"/>
                </a:tc>
                <a:tc>
                  <a:txBody>
                    <a:bodyPr/>
                    <a:lstStyle/>
                    <a:p>
                      <a:pPr algn="l"/>
                      <a:r>
                        <a:rPr lang="en-US" sz="1600" baseline="0" dirty="0">
                          <a:latin typeface="+mn-lt"/>
                        </a:rPr>
                        <a:t>-33.93%</a:t>
                      </a:r>
                    </a:p>
                  </a:txBody>
                  <a:tcPr marL="27432" marR="27432" marT="27432" marB="27432" anchor="ctr" anchorCtr="1"/>
                </a:tc>
                <a:tc>
                  <a:txBody>
                    <a:bodyPr/>
                    <a:lstStyle/>
                    <a:p>
                      <a:pPr algn="ctr"/>
                      <a:r>
                        <a:rPr lang="en-US" sz="1600" baseline="0" dirty="0">
                          <a:latin typeface="+mn-lt"/>
                        </a:rPr>
                        <a:t>5 months</a:t>
                      </a: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74.78%</a:t>
                      </a:r>
                    </a:p>
                  </a:txBody>
                  <a:tcPr marL="27432" marR="27432" marT="27432" marB="27432"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N/A</a:t>
                      </a:r>
                    </a:p>
                  </a:txBody>
                  <a:tcPr marL="27432" marR="27432" marT="27432" marB="27432" anchor="ctr" anchorCtr="1"/>
                </a:tc>
                <a:extLst>
                  <a:ext uri="{0D108BD9-81ED-4DB2-BD59-A6C34878D82A}">
                    <a16:rowId xmlns:a16="http://schemas.microsoft.com/office/drawing/2014/main" val="2001377851"/>
                  </a:ext>
                </a:extLst>
              </a:tr>
            </a:tbl>
          </a:graphicData>
        </a:graphic>
      </p:graphicFrame>
      <p:sp>
        <p:nvSpPr>
          <p:cNvPr id="4" name="Text Placeholder 3">
            <a:extLst>
              <a:ext uri="{FF2B5EF4-FFF2-40B4-BE49-F238E27FC236}">
                <a16:creationId xmlns:a16="http://schemas.microsoft.com/office/drawing/2014/main" id="{5016DE62-3415-2D41-9D59-B823006A0790}"/>
              </a:ext>
            </a:extLst>
          </p:cNvPr>
          <p:cNvSpPr>
            <a:spLocks noGrp="1"/>
          </p:cNvSpPr>
          <p:nvPr>
            <p:ph type="body" sz="quarter" idx="21"/>
          </p:nvPr>
        </p:nvSpPr>
        <p:spPr/>
        <p:txBody>
          <a:bodyPr/>
          <a:lstStyle/>
          <a:p>
            <a:r>
              <a:rPr lang="en-US" b="1" dirty="0">
                <a:solidFill>
                  <a:srgbClr val="000000"/>
                </a:solidFill>
                <a:cs typeface="Arial" panose="020B0604020202020204" pitchFamily="34" charset="0"/>
              </a:rPr>
              <a:t>Past performance is not a reliable indicator of future performance. </a:t>
            </a:r>
            <a:r>
              <a:rPr lang="en-US" dirty="0"/>
              <a:t>Index performance is for illustrative purposes only and is not indicative of any specific investment. Investors cannot invest directly in an index.</a:t>
            </a:r>
            <a:br>
              <a:rPr lang="en-US" b="1" dirty="0">
                <a:solidFill>
                  <a:srgbClr val="000000"/>
                </a:solidFill>
                <a:cs typeface="Arial" panose="020B0604020202020204" pitchFamily="34" charset="0"/>
              </a:rPr>
            </a:br>
            <a:r>
              <a:rPr lang="en-US" dirty="0"/>
              <a:t>Sources: Standard &amp; Poor’s, Morningstar; analysis by T. Rowe Price.</a:t>
            </a:r>
          </a:p>
          <a:p>
            <a:r>
              <a:rPr lang="en-US" baseline="30000" dirty="0"/>
              <a:t>1 </a:t>
            </a:r>
            <a:r>
              <a:rPr lang="en-US" dirty="0"/>
              <a:t>Drop is based on the percentage drop from the highest market index value just prior to the correction to the lowest market index value. </a:t>
            </a:r>
          </a:p>
          <a:p>
            <a:r>
              <a:rPr lang="en-US" baseline="30000" dirty="0"/>
              <a:t>2</a:t>
            </a:r>
            <a:r>
              <a:rPr lang="en-US" dirty="0"/>
              <a:t> Recovery is defined as the length of time for the market to return to the previous highest market index value, rounded to the nearest number of months.</a:t>
            </a:r>
          </a:p>
        </p:txBody>
      </p:sp>
      <p:grpSp>
        <p:nvGrpSpPr>
          <p:cNvPr id="8" name="Group 7">
            <a:extLst>
              <a:ext uri="{FF2B5EF4-FFF2-40B4-BE49-F238E27FC236}">
                <a16:creationId xmlns:a16="http://schemas.microsoft.com/office/drawing/2014/main" id="{4867FF42-F5CD-D84F-84D5-4344C1247576}"/>
              </a:ext>
            </a:extLst>
          </p:cNvPr>
          <p:cNvGrpSpPr/>
          <p:nvPr/>
        </p:nvGrpSpPr>
        <p:grpSpPr>
          <a:xfrm>
            <a:off x="836644" y="1225328"/>
            <a:ext cx="1383938" cy="563744"/>
            <a:chOff x="987549" y="1272209"/>
            <a:chExt cx="1383938" cy="563744"/>
          </a:xfrm>
        </p:grpSpPr>
        <p:sp>
          <p:nvSpPr>
            <p:cNvPr id="5" name="TextBox 4">
              <a:extLst>
                <a:ext uri="{FF2B5EF4-FFF2-40B4-BE49-F238E27FC236}">
                  <a16:creationId xmlns:a16="http://schemas.microsoft.com/office/drawing/2014/main" id="{14C10144-FCEE-BF43-A05F-53B1CC8CDA77}"/>
                </a:ext>
              </a:extLst>
            </p:cNvPr>
            <p:cNvSpPr txBox="1"/>
            <p:nvPr/>
          </p:nvSpPr>
          <p:spPr>
            <a:xfrm>
              <a:off x="1252591" y="1272209"/>
              <a:ext cx="1118896" cy="563744"/>
            </a:xfrm>
            <a:prstGeom prst="rect">
              <a:avLst/>
            </a:prstGeom>
            <a:noFill/>
          </p:spPr>
          <p:txBody>
            <a:bodyPr wrap="none" lIns="0" tIns="0" rIns="0" bIns="0" rtlCol="0">
              <a:spAutoFit/>
            </a:bodyPr>
            <a:lstStyle/>
            <a:p>
              <a:pPr>
                <a:lnSpc>
                  <a:spcPct val="120000"/>
                </a:lnSpc>
                <a:spcAft>
                  <a:spcPts val="1000"/>
                </a:spcAft>
                <a:buClr>
                  <a:schemeClr val="accent2"/>
                </a:buClr>
              </a:pPr>
              <a:r>
                <a:rPr lang="en-US" sz="1600" dirty="0"/>
                <a:t>Bear Market</a:t>
              </a:r>
              <a:br>
                <a:rPr lang="en-US" sz="1600" dirty="0"/>
              </a:br>
              <a:r>
                <a:rPr lang="en-US" sz="1600" dirty="0"/>
                <a:t>Correction</a:t>
              </a:r>
            </a:p>
          </p:txBody>
        </p:sp>
        <p:sp>
          <p:nvSpPr>
            <p:cNvPr id="6" name="Rectangle 5">
              <a:extLst>
                <a:ext uri="{FF2B5EF4-FFF2-40B4-BE49-F238E27FC236}">
                  <a16:creationId xmlns:a16="http://schemas.microsoft.com/office/drawing/2014/main" id="{C2F7F23F-F8D1-4849-8F60-3CE6D4F8422F}"/>
                </a:ext>
              </a:extLst>
            </p:cNvPr>
            <p:cNvSpPr/>
            <p:nvPr/>
          </p:nvSpPr>
          <p:spPr>
            <a:xfrm>
              <a:off x="987549" y="1330383"/>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Rectangle 9">
              <a:extLst>
                <a:ext uri="{FF2B5EF4-FFF2-40B4-BE49-F238E27FC236}">
                  <a16:creationId xmlns:a16="http://schemas.microsoft.com/office/drawing/2014/main" id="{AB160446-8F24-BB45-AA00-3AD4DFA7D8B9}"/>
                </a:ext>
              </a:extLst>
            </p:cNvPr>
            <p:cNvSpPr/>
            <p:nvPr/>
          </p:nvSpPr>
          <p:spPr>
            <a:xfrm>
              <a:off x="987549" y="1619300"/>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sp>
        <p:nvSpPr>
          <p:cNvPr id="11" name="Rectangle 10">
            <a:extLst>
              <a:ext uri="{FF2B5EF4-FFF2-40B4-BE49-F238E27FC236}">
                <a16:creationId xmlns:a16="http://schemas.microsoft.com/office/drawing/2014/main" id="{7419CA1E-435F-4349-B402-168DDFBB28D0}"/>
              </a:ext>
            </a:extLst>
          </p:cNvPr>
          <p:cNvSpPr/>
          <p:nvPr/>
        </p:nvSpPr>
        <p:spPr>
          <a:xfrm>
            <a:off x="862494" y="2404322"/>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 name="Rectangle 11">
            <a:extLst>
              <a:ext uri="{FF2B5EF4-FFF2-40B4-BE49-F238E27FC236}">
                <a16:creationId xmlns:a16="http://schemas.microsoft.com/office/drawing/2014/main" id="{DBD86556-4AFF-3545-942A-E3F9D1BC804D}"/>
              </a:ext>
            </a:extLst>
          </p:cNvPr>
          <p:cNvSpPr/>
          <p:nvPr/>
        </p:nvSpPr>
        <p:spPr>
          <a:xfrm>
            <a:off x="862494" y="3224292"/>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Rectangle 12">
            <a:extLst>
              <a:ext uri="{FF2B5EF4-FFF2-40B4-BE49-F238E27FC236}">
                <a16:creationId xmlns:a16="http://schemas.microsoft.com/office/drawing/2014/main" id="{E4A152BF-50DA-4541-8BBD-4BBA0B658B9F}"/>
              </a:ext>
            </a:extLst>
          </p:cNvPr>
          <p:cNvSpPr/>
          <p:nvPr/>
        </p:nvSpPr>
        <p:spPr>
          <a:xfrm>
            <a:off x="862494" y="2814307"/>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 name="Rectangle 13">
            <a:extLst>
              <a:ext uri="{FF2B5EF4-FFF2-40B4-BE49-F238E27FC236}">
                <a16:creationId xmlns:a16="http://schemas.microsoft.com/office/drawing/2014/main" id="{33338017-FACE-814F-8AEC-7E9D8E0806C1}"/>
              </a:ext>
            </a:extLst>
          </p:cNvPr>
          <p:cNvSpPr/>
          <p:nvPr/>
        </p:nvSpPr>
        <p:spPr>
          <a:xfrm>
            <a:off x="862494" y="3634277"/>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 name="Rectangle 14">
            <a:extLst>
              <a:ext uri="{FF2B5EF4-FFF2-40B4-BE49-F238E27FC236}">
                <a16:creationId xmlns:a16="http://schemas.microsoft.com/office/drawing/2014/main" id="{A835472B-F9DA-D947-8190-607658CFB059}"/>
              </a:ext>
            </a:extLst>
          </p:cNvPr>
          <p:cNvSpPr/>
          <p:nvPr/>
        </p:nvSpPr>
        <p:spPr>
          <a:xfrm>
            <a:off x="862494" y="4044262"/>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 name="Rectangle 15">
            <a:extLst>
              <a:ext uri="{FF2B5EF4-FFF2-40B4-BE49-F238E27FC236}">
                <a16:creationId xmlns:a16="http://schemas.microsoft.com/office/drawing/2014/main" id="{345DA12E-71A6-1B45-BDF0-A24A0DD80DD2}"/>
              </a:ext>
            </a:extLst>
          </p:cNvPr>
          <p:cNvSpPr/>
          <p:nvPr/>
        </p:nvSpPr>
        <p:spPr>
          <a:xfrm>
            <a:off x="862494" y="4454247"/>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 name="Rectangle 17">
            <a:extLst>
              <a:ext uri="{FF2B5EF4-FFF2-40B4-BE49-F238E27FC236}">
                <a16:creationId xmlns:a16="http://schemas.microsoft.com/office/drawing/2014/main" id="{50DD20DE-3B63-004C-91A2-2D0BDED17C8A}"/>
              </a:ext>
            </a:extLst>
          </p:cNvPr>
          <p:cNvSpPr/>
          <p:nvPr/>
        </p:nvSpPr>
        <p:spPr>
          <a:xfrm>
            <a:off x="862494" y="4864232"/>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Rectangle 18">
            <a:extLst>
              <a:ext uri="{FF2B5EF4-FFF2-40B4-BE49-F238E27FC236}">
                <a16:creationId xmlns:a16="http://schemas.microsoft.com/office/drawing/2014/main" id="{EFC00DA8-9ADB-EE4E-AA41-1FC8AE60B8CA}"/>
              </a:ext>
            </a:extLst>
          </p:cNvPr>
          <p:cNvSpPr/>
          <p:nvPr/>
        </p:nvSpPr>
        <p:spPr>
          <a:xfrm>
            <a:off x="862494" y="5274217"/>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 name="Rectangle 19">
            <a:extLst>
              <a:ext uri="{FF2B5EF4-FFF2-40B4-BE49-F238E27FC236}">
                <a16:creationId xmlns:a16="http://schemas.microsoft.com/office/drawing/2014/main" id="{8B069588-17C6-4423-A18D-34FF63201272}"/>
              </a:ext>
            </a:extLst>
          </p:cNvPr>
          <p:cNvSpPr/>
          <p:nvPr/>
        </p:nvSpPr>
        <p:spPr>
          <a:xfrm>
            <a:off x="862494" y="5684200"/>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22345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34790-C219-4214-962B-F9A3AEF392A6}"/>
              </a:ext>
            </a:extLst>
          </p:cNvPr>
          <p:cNvSpPr>
            <a:spLocks noGrp="1"/>
          </p:cNvSpPr>
          <p:nvPr>
            <p:ph type="ctrTitle"/>
          </p:nvPr>
        </p:nvSpPr>
        <p:spPr/>
        <p:txBody>
          <a:bodyPr/>
          <a:lstStyle/>
          <a:p>
            <a:r>
              <a:rPr lang="en-US" dirty="0">
                <a:latin typeface="Arial Black"/>
              </a:rPr>
              <a:t>Preparing for What's Ahead</a:t>
            </a:r>
            <a:endParaRPr lang="en-US" dirty="0"/>
          </a:p>
        </p:txBody>
      </p:sp>
    </p:spTree>
    <p:extLst>
      <p:ext uri="{BB962C8B-B14F-4D97-AF65-F5344CB8AC3E}">
        <p14:creationId xmlns:p14="http://schemas.microsoft.com/office/powerpoint/2010/main" val="16377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dobeStock_325150957.jpg">
            <a:extLst>
              <a:ext uri="{FF2B5EF4-FFF2-40B4-BE49-F238E27FC236}">
                <a16:creationId xmlns:a16="http://schemas.microsoft.com/office/drawing/2014/main" id="{9CA89A58-5FE1-5F48-9B6E-307FD324DE98}"/>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flipH="1">
            <a:off x="0" y="1371600"/>
            <a:ext cx="12192000" cy="4681538"/>
          </a:xfrm>
        </p:spPr>
      </p:pic>
      <p:sp>
        <p:nvSpPr>
          <p:cNvPr id="381954" name="Rectangle 2">
            <a:extLst>
              <a:ext uri="{FF2B5EF4-FFF2-40B4-BE49-F238E27FC236}">
                <a16:creationId xmlns:a16="http://schemas.microsoft.com/office/drawing/2014/main" id="{4794CB42-B084-4828-980F-D762A22CF703}"/>
              </a:ext>
            </a:extLst>
          </p:cNvPr>
          <p:cNvSpPr>
            <a:spLocks noGrp="1" noChangeArrowheads="1"/>
          </p:cNvSpPr>
          <p:nvPr>
            <p:ph type="title"/>
          </p:nvPr>
        </p:nvSpPr>
        <p:spPr>
          <a:xfrm>
            <a:off x="800101" y="298186"/>
            <a:ext cx="11205086" cy="741915"/>
          </a:xfrm>
        </p:spPr>
        <p:txBody>
          <a:bodyPr anchor="b"/>
          <a:lstStyle/>
          <a:p>
            <a:pPr eaLnBrk="1" hangingPunct="1">
              <a:defRPr/>
            </a:pPr>
            <a:r>
              <a:rPr lang="en-US" sz="3000" spc="-30" dirty="0">
                <a:ea typeface="+mj-ea"/>
                <a:cs typeface="+mj-cs"/>
              </a:rPr>
              <a:t>In Str</a:t>
            </a:r>
            <a:r>
              <a:rPr lang="en-US" sz="3000" spc="-30" dirty="0"/>
              <a:t>essful Situations, We Have a Bias for Action</a:t>
            </a:r>
            <a:endParaRPr lang="en-US" sz="3000" spc="-30" dirty="0">
              <a:ea typeface="+mj-ea"/>
              <a:cs typeface="+mj-cs"/>
            </a:endParaRPr>
          </a:p>
        </p:txBody>
      </p:sp>
      <p:sp>
        <p:nvSpPr>
          <p:cNvPr id="3" name="Text Placeholder 2">
            <a:extLst>
              <a:ext uri="{FF2B5EF4-FFF2-40B4-BE49-F238E27FC236}">
                <a16:creationId xmlns:a16="http://schemas.microsoft.com/office/drawing/2014/main" id="{4A201232-CDF4-9747-82A0-31839E751866}"/>
              </a:ext>
            </a:extLst>
          </p:cNvPr>
          <p:cNvSpPr>
            <a:spLocks noGrp="1"/>
          </p:cNvSpPr>
          <p:nvPr>
            <p:ph type="body" sz="quarter" idx="20"/>
          </p:nvPr>
        </p:nvSpPr>
        <p:spPr/>
        <p:txBody>
          <a:bodyPr/>
          <a:lstStyle/>
          <a:p>
            <a:r>
              <a:rPr lang="en-US" dirty="0">
                <a:ea typeface="ＭＳ Ｐゴシック" charset="0"/>
              </a:rPr>
              <a:t>Data do not add to 100% due to rounding. Source: Bar-Eli, Michael, et al., Action bias among elite soccer goalkeepers: The case of penalty kicks, </a:t>
            </a:r>
            <a:r>
              <a:rPr lang="en-US" i="1" dirty="0">
                <a:ea typeface="ＭＳ Ｐゴシック" charset="0"/>
              </a:rPr>
              <a:t>Journal of Economic Psychology </a:t>
            </a:r>
            <a:r>
              <a:rPr lang="en-US" dirty="0">
                <a:ea typeface="ＭＳ Ｐゴシック" charset="0"/>
              </a:rPr>
              <a:t>(28) 207, pg. 612.</a:t>
            </a:r>
            <a:endParaRPr lang="en-US" dirty="0"/>
          </a:p>
        </p:txBody>
      </p:sp>
      <p:sp>
        <p:nvSpPr>
          <p:cNvPr id="5" name="Text Placeholder 4">
            <a:extLst>
              <a:ext uri="{FF2B5EF4-FFF2-40B4-BE49-F238E27FC236}">
                <a16:creationId xmlns:a16="http://schemas.microsoft.com/office/drawing/2014/main" id="{CFB86E54-D5C5-5D4B-9714-6CB975C94958}"/>
              </a:ext>
            </a:extLst>
          </p:cNvPr>
          <p:cNvSpPr>
            <a:spLocks noGrp="1"/>
          </p:cNvSpPr>
          <p:nvPr>
            <p:ph type="body" sz="quarter" idx="16"/>
          </p:nvPr>
        </p:nvSpPr>
        <p:spPr>
          <a:xfrm>
            <a:off x="800099" y="1883569"/>
            <a:ext cx="3957638" cy="3657600"/>
          </a:xfrm>
        </p:spPr>
        <p:txBody>
          <a:bodyPr/>
          <a:lstStyle/>
          <a:p>
            <a:pPr lvl="0">
              <a:buClr>
                <a:srgbClr val="05C3DE"/>
              </a:buClr>
              <a:tabLst>
                <a:tab pos="2377440" algn="ctr"/>
              </a:tabLst>
            </a:pPr>
            <a:r>
              <a:rPr lang="en-US" sz="2800" b="1" cap="none">
                <a:solidFill>
                  <a:srgbClr val="FFFFFF"/>
                </a:solidFill>
                <a:latin typeface="Arial"/>
              </a:rPr>
              <a:t>	Kick</a:t>
            </a:r>
          </a:p>
          <a:p>
            <a:pPr lvl="0">
              <a:lnSpc>
                <a:spcPct val="90000"/>
              </a:lnSpc>
              <a:spcBef>
                <a:spcPts val="0"/>
              </a:spcBef>
              <a:buClr>
                <a:srgbClr val="05C3DE"/>
              </a:buClr>
              <a:tabLst>
                <a:tab pos="2377440" algn="ctr"/>
              </a:tabLst>
            </a:pPr>
            <a:r>
              <a:rPr lang="en-US" sz="2800" b="1" cap="none">
                <a:solidFill>
                  <a:srgbClr val="FFFFFF"/>
                </a:solidFill>
                <a:latin typeface="Arial"/>
              </a:rPr>
              <a:t>	Direction</a:t>
            </a:r>
          </a:p>
          <a:p>
            <a:pPr lvl="0">
              <a:buClr>
                <a:srgbClr val="05C3DE"/>
              </a:buClr>
              <a:tabLst>
                <a:tab pos="2377440" algn="ctr"/>
              </a:tabLst>
            </a:pPr>
            <a:r>
              <a:rPr lang="en-US" sz="2800" b="1" cap="none">
                <a:solidFill>
                  <a:srgbClr val="FFFFFF"/>
                </a:solidFill>
                <a:latin typeface="Arial"/>
              </a:rPr>
              <a:t>Left	32%</a:t>
            </a:r>
          </a:p>
          <a:p>
            <a:pPr lvl="0">
              <a:buClr>
                <a:srgbClr val="05C3DE"/>
              </a:buClr>
              <a:tabLst>
                <a:tab pos="2377440" algn="ctr"/>
              </a:tabLst>
            </a:pPr>
            <a:r>
              <a:rPr lang="en-US" sz="2800" b="1" cap="none">
                <a:solidFill>
                  <a:srgbClr val="FFFFFF"/>
                </a:solidFill>
                <a:latin typeface="Arial"/>
              </a:rPr>
              <a:t>Center	29%</a:t>
            </a:r>
          </a:p>
          <a:p>
            <a:pPr lvl="0">
              <a:buClr>
                <a:srgbClr val="05C3DE"/>
              </a:buClr>
              <a:tabLst>
                <a:tab pos="2377440" algn="ctr"/>
              </a:tabLst>
            </a:pPr>
            <a:r>
              <a:rPr lang="en-US" sz="2800" b="1" cap="none">
                <a:solidFill>
                  <a:srgbClr val="FFFFFF"/>
                </a:solidFill>
                <a:latin typeface="Arial"/>
              </a:rPr>
              <a:t>Right	39%</a:t>
            </a:r>
            <a:endParaRPr lang="en-US" sz="2800" b="1" cap="none" dirty="0">
              <a:solidFill>
                <a:srgbClr val="FFFFFF"/>
              </a:solidFill>
              <a:latin typeface="Arial"/>
            </a:endParaRPr>
          </a:p>
        </p:txBody>
      </p:sp>
    </p:spTree>
    <p:extLst>
      <p:ext uri="{BB962C8B-B14F-4D97-AF65-F5344CB8AC3E}">
        <p14:creationId xmlns:p14="http://schemas.microsoft.com/office/powerpoint/2010/main" val="11568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dobeStock_325150428.jpeg">
            <a:extLst>
              <a:ext uri="{FF2B5EF4-FFF2-40B4-BE49-F238E27FC236}">
                <a16:creationId xmlns:a16="http://schemas.microsoft.com/office/drawing/2014/main" id="{166A2F71-3F15-7A45-A9FC-8CF140992A7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143FDD3E-062A-AA45-A14B-2017F7742606}"/>
              </a:ext>
            </a:extLst>
          </p:cNvPr>
          <p:cNvSpPr>
            <a:spLocks noGrp="1"/>
          </p:cNvSpPr>
          <p:nvPr>
            <p:ph type="body" sz="quarter" idx="16"/>
          </p:nvPr>
        </p:nvSpPr>
        <p:spPr>
          <a:xfrm>
            <a:off x="800099" y="1883569"/>
            <a:ext cx="5757864" cy="3657600"/>
          </a:xfrm>
        </p:spPr>
        <p:txBody>
          <a:bodyPr/>
          <a:lstStyle/>
          <a:p>
            <a:pPr lvl="0">
              <a:buClr>
                <a:srgbClr val="05C3DE"/>
              </a:buClr>
              <a:tabLst>
                <a:tab pos="2377440" algn="ctr"/>
                <a:tab pos="4206240" algn="ctr"/>
              </a:tabLst>
            </a:pPr>
            <a:r>
              <a:rPr lang="en-US" sz="2800" b="1" cap="none" dirty="0">
                <a:solidFill>
                  <a:srgbClr val="FFFFFF"/>
                </a:solidFill>
                <a:latin typeface="Arial"/>
              </a:rPr>
              <a:t>	Kick	Goalie</a:t>
            </a:r>
          </a:p>
          <a:p>
            <a:pPr lvl="0">
              <a:lnSpc>
                <a:spcPct val="90000"/>
              </a:lnSpc>
              <a:spcBef>
                <a:spcPts val="0"/>
              </a:spcBef>
              <a:buClr>
                <a:srgbClr val="05C3DE"/>
              </a:buClr>
              <a:tabLst>
                <a:tab pos="2377440" algn="ctr"/>
                <a:tab pos="4206240" algn="ctr"/>
              </a:tabLst>
            </a:pPr>
            <a:r>
              <a:rPr lang="en-US" sz="2800" b="1" cap="none" dirty="0">
                <a:solidFill>
                  <a:srgbClr val="FFFFFF"/>
                </a:solidFill>
                <a:latin typeface="Arial"/>
              </a:rPr>
              <a:t>	Direction	Jumped</a:t>
            </a:r>
          </a:p>
          <a:p>
            <a:pPr lvl="0">
              <a:buClr>
                <a:srgbClr val="05C3DE"/>
              </a:buClr>
              <a:tabLst>
                <a:tab pos="2377440" algn="ctr"/>
                <a:tab pos="4206240" algn="ctr"/>
              </a:tabLst>
            </a:pPr>
            <a:r>
              <a:rPr lang="en-US" sz="2800" b="1" cap="none" dirty="0">
                <a:solidFill>
                  <a:srgbClr val="FFFFFF"/>
                </a:solidFill>
                <a:latin typeface="Arial"/>
              </a:rPr>
              <a:t>Left	32%	49%</a:t>
            </a:r>
          </a:p>
          <a:p>
            <a:pPr lvl="0">
              <a:buClr>
                <a:srgbClr val="05C3DE"/>
              </a:buClr>
              <a:tabLst>
                <a:tab pos="2377440" algn="ctr"/>
                <a:tab pos="4206240" algn="ctr"/>
              </a:tabLst>
            </a:pPr>
            <a:r>
              <a:rPr lang="en-US" sz="2800" b="1" cap="none" dirty="0">
                <a:solidFill>
                  <a:srgbClr val="FFFFFF"/>
                </a:solidFill>
                <a:latin typeface="Arial"/>
              </a:rPr>
              <a:t>Center	29%	6%</a:t>
            </a:r>
          </a:p>
          <a:p>
            <a:pPr lvl="0">
              <a:buClr>
                <a:srgbClr val="05C3DE"/>
              </a:buClr>
              <a:tabLst>
                <a:tab pos="2377440" algn="ctr"/>
                <a:tab pos="4206240" algn="ctr"/>
              </a:tabLst>
            </a:pPr>
            <a:r>
              <a:rPr lang="en-US" sz="2800" b="1" cap="none" dirty="0">
                <a:solidFill>
                  <a:srgbClr val="FFFFFF"/>
                </a:solidFill>
                <a:latin typeface="Arial"/>
              </a:rPr>
              <a:t>Right	39%	44%</a:t>
            </a:r>
          </a:p>
        </p:txBody>
      </p:sp>
      <p:sp>
        <p:nvSpPr>
          <p:cNvPr id="384002" name="Rectangle 2">
            <a:extLst>
              <a:ext uri="{FF2B5EF4-FFF2-40B4-BE49-F238E27FC236}">
                <a16:creationId xmlns:a16="http://schemas.microsoft.com/office/drawing/2014/main" id="{7FA20693-DA21-490F-83C6-CD623C6653F5}"/>
              </a:ext>
            </a:extLst>
          </p:cNvPr>
          <p:cNvSpPr>
            <a:spLocks noGrp="1" noChangeArrowheads="1"/>
          </p:cNvSpPr>
          <p:nvPr>
            <p:ph type="title"/>
          </p:nvPr>
        </p:nvSpPr>
        <p:spPr>
          <a:xfrm>
            <a:off x="800101" y="298186"/>
            <a:ext cx="10998609" cy="741915"/>
          </a:xfrm>
        </p:spPr>
        <p:txBody>
          <a:bodyPr anchor="b"/>
          <a:lstStyle/>
          <a:p>
            <a:pPr eaLnBrk="1" hangingPunct="1">
              <a:defRPr/>
            </a:pPr>
            <a:r>
              <a:rPr lang="en-US" dirty="0">
                <a:ea typeface="+mj-ea"/>
                <a:cs typeface="+mj-cs"/>
              </a:rPr>
              <a:t>But That Doesn't Always Work in Our Favor</a:t>
            </a:r>
          </a:p>
        </p:txBody>
      </p:sp>
      <p:sp>
        <p:nvSpPr>
          <p:cNvPr id="3" name="Text Placeholder 2">
            <a:extLst>
              <a:ext uri="{FF2B5EF4-FFF2-40B4-BE49-F238E27FC236}">
                <a16:creationId xmlns:a16="http://schemas.microsoft.com/office/drawing/2014/main" id="{093AFE7D-2F1E-2D49-ACA3-11366D04559A}"/>
              </a:ext>
            </a:extLst>
          </p:cNvPr>
          <p:cNvSpPr>
            <a:spLocks noGrp="1"/>
          </p:cNvSpPr>
          <p:nvPr>
            <p:ph type="body" sz="quarter" idx="20"/>
          </p:nvPr>
        </p:nvSpPr>
        <p:spPr/>
        <p:txBody>
          <a:bodyPr/>
          <a:lstStyle/>
          <a:p>
            <a:r>
              <a:rPr lang="en-US" dirty="0"/>
              <a:t>Data do not add to 100% due to rounding. </a:t>
            </a:r>
            <a:r>
              <a:rPr lang="en-US" dirty="0">
                <a:ea typeface="ＭＳ Ｐゴシック" charset="0"/>
              </a:rPr>
              <a:t>Source: Bar-Eli, Michael, et al., Action bias among elite soccer goalkeepers: The case of penalty kicks, </a:t>
            </a:r>
            <a:r>
              <a:rPr lang="en-US" i="1" dirty="0">
                <a:ea typeface="ＭＳ Ｐゴシック" charset="0"/>
              </a:rPr>
              <a:t>Journal of Economic Psychology </a:t>
            </a:r>
            <a:r>
              <a:rPr lang="en-US" dirty="0">
                <a:ea typeface="ＭＳ Ｐゴシック" charset="0"/>
              </a:rPr>
              <a:t>(28) 207, pg. 612.</a:t>
            </a:r>
            <a:endParaRPr lang="en-US" dirty="0"/>
          </a:p>
        </p:txBody>
      </p:sp>
      <p:sp>
        <p:nvSpPr>
          <p:cNvPr id="24" name="Rectangle 23">
            <a:extLst>
              <a:ext uri="{FF2B5EF4-FFF2-40B4-BE49-F238E27FC236}">
                <a16:creationId xmlns:a16="http://schemas.microsoft.com/office/drawing/2014/main" id="{0F646580-9FC1-734F-8CC4-B17018A891F5}"/>
              </a:ext>
            </a:extLst>
          </p:cNvPr>
          <p:cNvSpPr/>
          <p:nvPr/>
        </p:nvSpPr>
        <p:spPr>
          <a:xfrm>
            <a:off x="4785895" y="3181558"/>
            <a:ext cx="1205948" cy="675861"/>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 name="Rectangle 6">
            <a:extLst>
              <a:ext uri="{FF2B5EF4-FFF2-40B4-BE49-F238E27FC236}">
                <a16:creationId xmlns:a16="http://schemas.microsoft.com/office/drawing/2014/main" id="{A1615D17-567B-0145-BB76-1B241756BE38}"/>
              </a:ext>
            </a:extLst>
          </p:cNvPr>
          <p:cNvSpPr/>
          <p:nvPr/>
        </p:nvSpPr>
        <p:spPr>
          <a:xfrm>
            <a:off x="4785895" y="4520028"/>
            <a:ext cx="1205948" cy="675861"/>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30366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0CB78837-5C00-40B3-98A6-0F871E64C057}"/>
              </a:ext>
            </a:extLst>
          </p:cNvPr>
          <p:cNvGraphicFramePr/>
          <p:nvPr>
            <p:extLst>
              <p:ext uri="{D42A27DB-BD31-4B8C-83A1-F6EECF244321}">
                <p14:modId xmlns:p14="http://schemas.microsoft.com/office/powerpoint/2010/main" val="3642895422"/>
              </p:ext>
            </p:extLst>
          </p:nvPr>
        </p:nvGraphicFramePr>
        <p:xfrm>
          <a:off x="527757" y="2965871"/>
          <a:ext cx="10864143" cy="2900047"/>
        </p:xfrm>
        <a:graphic>
          <a:graphicData uri="http://schemas.openxmlformats.org/drawingml/2006/chart">
            <c:chart xmlns:c="http://schemas.openxmlformats.org/drawingml/2006/chart" xmlns:r="http://schemas.openxmlformats.org/officeDocument/2006/relationships" r:id="rId3"/>
          </a:graphicData>
        </a:graphic>
      </p:graphicFrame>
      <p:sp>
        <p:nvSpPr>
          <p:cNvPr id="71" name="Rectangle 70">
            <a:extLst>
              <a:ext uri="{FF2B5EF4-FFF2-40B4-BE49-F238E27FC236}">
                <a16:creationId xmlns:a16="http://schemas.microsoft.com/office/drawing/2014/main" id="{162289C1-563C-42CE-952B-169A43C3DC69}"/>
              </a:ext>
            </a:extLst>
          </p:cNvPr>
          <p:cNvSpPr/>
          <p:nvPr/>
        </p:nvSpPr>
        <p:spPr>
          <a:xfrm>
            <a:off x="1607399" y="3086099"/>
            <a:ext cx="890532" cy="245596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000"/>
          </a:p>
        </p:txBody>
      </p:sp>
      <p:sp>
        <p:nvSpPr>
          <p:cNvPr id="67" name="Rectangle 66">
            <a:extLst>
              <a:ext uri="{FF2B5EF4-FFF2-40B4-BE49-F238E27FC236}">
                <a16:creationId xmlns:a16="http://schemas.microsoft.com/office/drawing/2014/main" id="{3F5A4FB2-AC0B-4666-AA8E-CD1AF7FBC4EC}"/>
              </a:ext>
            </a:extLst>
          </p:cNvPr>
          <p:cNvSpPr/>
          <p:nvPr/>
        </p:nvSpPr>
        <p:spPr>
          <a:xfrm>
            <a:off x="5732087" y="3086099"/>
            <a:ext cx="232584" cy="245596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4" name="Rectangle 63">
            <a:extLst>
              <a:ext uri="{FF2B5EF4-FFF2-40B4-BE49-F238E27FC236}">
                <a16:creationId xmlns:a16="http://schemas.microsoft.com/office/drawing/2014/main" id="{28A131E3-E25B-4B16-BC2D-A8299E41166D}"/>
              </a:ext>
            </a:extLst>
          </p:cNvPr>
          <p:cNvSpPr/>
          <p:nvPr/>
        </p:nvSpPr>
        <p:spPr>
          <a:xfrm>
            <a:off x="6293377" y="3086102"/>
            <a:ext cx="355600" cy="245596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 name="Text Placeholder 27">
            <a:extLst>
              <a:ext uri="{FF2B5EF4-FFF2-40B4-BE49-F238E27FC236}">
                <a16:creationId xmlns:a16="http://schemas.microsoft.com/office/drawing/2014/main" id="{B71527E3-0017-D546-9C27-C90FF08B1BFA}"/>
              </a:ext>
            </a:extLst>
          </p:cNvPr>
          <p:cNvSpPr>
            <a:spLocks noGrp="1"/>
          </p:cNvSpPr>
          <p:nvPr>
            <p:ph type="body" sz="quarter" idx="15"/>
          </p:nvPr>
        </p:nvSpPr>
        <p:spPr>
          <a:xfrm>
            <a:off x="800100" y="1184490"/>
            <a:ext cx="10591800" cy="409575"/>
          </a:xfrm>
        </p:spPr>
        <p:txBody>
          <a:bodyPr/>
          <a:lstStyle/>
          <a:p>
            <a:pPr lvl="0" defTabSz="1088473">
              <a:spcBef>
                <a:spcPts val="0"/>
              </a:spcBef>
              <a:buClrTx/>
              <a:defRPr/>
            </a:pPr>
            <a:r>
              <a:rPr lang="en-US" sz="1900" b="0" dirty="0">
                <a:solidFill>
                  <a:schemeClr val="tx1"/>
                </a:solidFill>
              </a:rPr>
              <a:t>In the past, </a:t>
            </a:r>
            <a:r>
              <a:rPr lang="en-US" sz="1900" dirty="0">
                <a:solidFill>
                  <a:schemeClr val="tx1"/>
                </a:solidFill>
              </a:rPr>
              <a:t>investors who maintained their stock exposure through market downturns tended to fare better </a:t>
            </a:r>
            <a:r>
              <a:rPr lang="en-US" sz="1900" b="0" dirty="0">
                <a:solidFill>
                  <a:schemeClr val="tx1"/>
                </a:solidFill>
              </a:rPr>
              <a:t>than investors who cashed out</a:t>
            </a:r>
            <a:r>
              <a:rPr lang="en-US" sz="1900" dirty="0">
                <a:solidFill>
                  <a:schemeClr val="tx1"/>
                </a:solidFill>
              </a:rPr>
              <a:t>.</a:t>
            </a:r>
          </a:p>
        </p:txBody>
      </p:sp>
      <p:sp>
        <p:nvSpPr>
          <p:cNvPr id="4" name="Title 3">
            <a:extLst>
              <a:ext uri="{FF2B5EF4-FFF2-40B4-BE49-F238E27FC236}">
                <a16:creationId xmlns:a16="http://schemas.microsoft.com/office/drawing/2014/main" id="{5C074C64-35BE-6F4C-96B8-30C44E4CDBDA}"/>
              </a:ext>
            </a:extLst>
          </p:cNvPr>
          <p:cNvSpPr>
            <a:spLocks noGrp="1"/>
          </p:cNvSpPr>
          <p:nvPr>
            <p:ph type="title"/>
          </p:nvPr>
        </p:nvSpPr>
        <p:spPr/>
        <p:txBody>
          <a:bodyPr anchor="b"/>
          <a:lstStyle/>
          <a:p>
            <a:r>
              <a:rPr lang="en-US" spc="-40" dirty="0">
                <a:solidFill>
                  <a:srgbClr val="054C70"/>
                </a:solidFill>
              </a:rPr>
              <a:t>Fear of Loss Can Lead to Bad Decisions</a:t>
            </a:r>
            <a:endParaRPr lang="en-US" spc="-40" dirty="0"/>
          </a:p>
        </p:txBody>
      </p:sp>
      <p:sp>
        <p:nvSpPr>
          <p:cNvPr id="32" name="Text Placeholder 31">
            <a:extLst>
              <a:ext uri="{FF2B5EF4-FFF2-40B4-BE49-F238E27FC236}">
                <a16:creationId xmlns:a16="http://schemas.microsoft.com/office/drawing/2014/main" id="{8B50D1A4-B86A-DB4D-8376-2E4A13787322}"/>
              </a:ext>
            </a:extLst>
          </p:cNvPr>
          <p:cNvSpPr>
            <a:spLocks noGrp="1"/>
          </p:cNvSpPr>
          <p:nvPr>
            <p:ph type="body" sz="quarter" idx="20"/>
          </p:nvPr>
        </p:nvSpPr>
        <p:spPr/>
        <p:txBody>
          <a:bodyPr/>
          <a:lstStyle/>
          <a:p>
            <a:r>
              <a:rPr lang="en-US" b="1" dirty="0">
                <a:solidFill>
                  <a:srgbClr val="000000"/>
                </a:solidFill>
                <a:cs typeface="Arial"/>
              </a:rPr>
              <a:t>Past performance is not a reliable indicator of future performance. </a:t>
            </a:r>
            <a:r>
              <a:rPr lang="en-US" dirty="0">
                <a:cs typeface="Arial"/>
              </a:rPr>
              <a:t>Index performance is for illustrative purposes only and is not indicative of any specific investment. Investors cannot invest directly in an index.</a:t>
            </a:r>
            <a:br>
              <a:rPr lang="en-US" b="1" dirty="0">
                <a:cs typeface="Arial" panose="020B0604020202020204" pitchFamily="34" charset="0"/>
              </a:rPr>
            </a:br>
            <a:r>
              <a:rPr lang="en-US" dirty="0">
                <a:cs typeface="Arial"/>
              </a:rPr>
              <a:t>Sources: Standard &amp; Poor’s, Morningstar; analysis by T. Rowe Price.</a:t>
            </a:r>
          </a:p>
          <a:p>
            <a:r>
              <a:rPr lang="en-US" dirty="0">
                <a:cs typeface="Arial"/>
              </a:rPr>
              <a:t>The "anxious" style of investor is assumed to be invested in 3-month Treasury bills as a cash equivalent. The $2,000 contributed each quarter in this example assumes minimal interest earned. The anxious style of investor also assumes that cash is invested in Treasury bills during those periods when not invested in the stock market. The performance of stocks shown is that of the S&amp;P 500 Index, which measures the performance of large-capitalization companies that represent a broad spectrum of the U.S. economy. This chart is for illustrative purposes only. </a:t>
            </a:r>
            <a:endParaRPr lang="en-US" b="1" dirty="0">
              <a:cs typeface="Arial"/>
            </a:endParaRPr>
          </a:p>
        </p:txBody>
      </p:sp>
      <p:sp>
        <p:nvSpPr>
          <p:cNvPr id="35" name="Rectangle 34">
            <a:extLst>
              <a:ext uri="{FF2B5EF4-FFF2-40B4-BE49-F238E27FC236}">
                <a16:creationId xmlns:a16="http://schemas.microsoft.com/office/drawing/2014/main" id="{F1F1409C-283E-EE42-9559-5BB452EF0B6A}"/>
              </a:ext>
            </a:extLst>
          </p:cNvPr>
          <p:cNvSpPr/>
          <p:nvPr/>
        </p:nvSpPr>
        <p:spPr>
          <a:xfrm>
            <a:off x="800100" y="1950043"/>
            <a:ext cx="8098317" cy="523220"/>
          </a:xfrm>
          <a:prstGeom prst="rect">
            <a:avLst/>
          </a:prstGeom>
        </p:spPr>
        <p:txBody>
          <a:bodyPr wrap="square" lIns="0" tIns="0" rIns="0" bIns="0">
            <a:spAutoFit/>
          </a:bodyPr>
          <a:lstStyle/>
          <a:p>
            <a:pPr>
              <a:defRPr/>
            </a:pPr>
            <a:r>
              <a:rPr lang="en-US" sz="2000" b="1" dirty="0">
                <a:solidFill>
                  <a:schemeClr val="tx2"/>
                </a:solidFill>
              </a:rPr>
              <a:t>Outcomes for Different Styles of Investors</a:t>
            </a:r>
          </a:p>
          <a:p>
            <a:pPr>
              <a:defRPr/>
            </a:pPr>
            <a:r>
              <a:rPr lang="en-US" sz="1400" dirty="0">
                <a:solidFill>
                  <a:schemeClr val="accent3"/>
                </a:solidFill>
              </a:rPr>
              <a:t>Both began investing $2,000 each quarter beginning 1990 through December 31, 2021</a:t>
            </a:r>
          </a:p>
        </p:txBody>
      </p:sp>
      <p:sp>
        <p:nvSpPr>
          <p:cNvPr id="29" name="Rectangle 28">
            <a:extLst>
              <a:ext uri="{FF2B5EF4-FFF2-40B4-BE49-F238E27FC236}">
                <a16:creationId xmlns:a16="http://schemas.microsoft.com/office/drawing/2014/main" id="{C8CC3639-2053-FA40-8D44-16104132EBDC}"/>
              </a:ext>
            </a:extLst>
          </p:cNvPr>
          <p:cNvSpPr/>
          <p:nvPr/>
        </p:nvSpPr>
        <p:spPr>
          <a:xfrm>
            <a:off x="363676" y="2745696"/>
            <a:ext cx="1166515" cy="261610"/>
          </a:xfrm>
          <a:prstGeom prst="rect">
            <a:avLst/>
          </a:prstGeom>
        </p:spPr>
        <p:txBody>
          <a:bodyPr wrap="square" lIns="0" rIns="0">
            <a:spAutoFit/>
          </a:bodyPr>
          <a:lstStyle/>
          <a:p>
            <a:pPr algn="r"/>
            <a:r>
              <a:rPr lang="en-US" sz="1050" dirty="0">
                <a:solidFill>
                  <a:schemeClr val="tx2"/>
                </a:solidFill>
              </a:rPr>
              <a:t>U.S. Dollars</a:t>
            </a:r>
          </a:p>
        </p:txBody>
      </p:sp>
      <p:grpSp>
        <p:nvGrpSpPr>
          <p:cNvPr id="26" name="Group 25">
            <a:extLst>
              <a:ext uri="{FF2B5EF4-FFF2-40B4-BE49-F238E27FC236}">
                <a16:creationId xmlns:a16="http://schemas.microsoft.com/office/drawing/2014/main" id="{BEB2C0F8-4708-A044-96F0-6AE301FE7C98}"/>
              </a:ext>
            </a:extLst>
          </p:cNvPr>
          <p:cNvGrpSpPr/>
          <p:nvPr/>
        </p:nvGrpSpPr>
        <p:grpSpPr>
          <a:xfrm>
            <a:off x="1917891" y="2551635"/>
            <a:ext cx="4594627" cy="493070"/>
            <a:chOff x="2049517" y="2493467"/>
            <a:chExt cx="4467870" cy="493070"/>
          </a:xfrm>
        </p:grpSpPr>
        <p:sp>
          <p:nvSpPr>
            <p:cNvPr id="24" name="Rectangle 23">
              <a:extLst>
                <a:ext uri="{FF2B5EF4-FFF2-40B4-BE49-F238E27FC236}">
                  <a16:creationId xmlns:a16="http://schemas.microsoft.com/office/drawing/2014/main" id="{6E9A87E7-8EB2-194F-8ED8-94972253084E}"/>
                </a:ext>
              </a:extLst>
            </p:cNvPr>
            <p:cNvSpPr/>
            <p:nvPr/>
          </p:nvSpPr>
          <p:spPr>
            <a:xfrm>
              <a:off x="2181972" y="2493467"/>
              <a:ext cx="1519331" cy="276999"/>
            </a:xfrm>
            <a:prstGeom prst="rect">
              <a:avLst/>
            </a:prstGeom>
          </p:spPr>
          <p:txBody>
            <a:bodyPr wrap="square" lIns="0" rIns="0">
              <a:spAutoFit/>
            </a:bodyPr>
            <a:lstStyle/>
            <a:p>
              <a:r>
                <a:rPr lang="en-US" sz="1200" dirty="0"/>
                <a:t>Investor 1—Steady</a:t>
              </a:r>
            </a:p>
          </p:txBody>
        </p:sp>
        <p:sp>
          <p:nvSpPr>
            <p:cNvPr id="25" name="Rectangle 24">
              <a:extLst>
                <a:ext uri="{FF2B5EF4-FFF2-40B4-BE49-F238E27FC236}">
                  <a16:creationId xmlns:a16="http://schemas.microsoft.com/office/drawing/2014/main" id="{60955126-F453-1B46-BA46-9F760F2FE16F}"/>
                </a:ext>
              </a:extLst>
            </p:cNvPr>
            <p:cNvSpPr/>
            <p:nvPr/>
          </p:nvSpPr>
          <p:spPr>
            <a:xfrm>
              <a:off x="2181683" y="2701732"/>
              <a:ext cx="1519331" cy="276999"/>
            </a:xfrm>
            <a:prstGeom prst="rect">
              <a:avLst/>
            </a:prstGeom>
          </p:spPr>
          <p:txBody>
            <a:bodyPr wrap="square" lIns="0" rIns="0">
              <a:spAutoFit/>
            </a:bodyPr>
            <a:lstStyle/>
            <a:p>
              <a:r>
                <a:rPr lang="en-US" sz="1200" dirty="0"/>
                <a:t>Investor 2—Anxious</a:t>
              </a:r>
            </a:p>
          </p:txBody>
        </p:sp>
        <p:sp>
          <p:nvSpPr>
            <p:cNvPr id="10" name="Rectangle 9">
              <a:extLst>
                <a:ext uri="{FF2B5EF4-FFF2-40B4-BE49-F238E27FC236}">
                  <a16:creationId xmlns:a16="http://schemas.microsoft.com/office/drawing/2014/main" id="{8EFD9BB6-8C4E-754B-98E1-13F0F939E878}"/>
                </a:ext>
              </a:extLst>
            </p:cNvPr>
            <p:cNvSpPr/>
            <p:nvPr/>
          </p:nvSpPr>
          <p:spPr>
            <a:xfrm>
              <a:off x="2049517" y="2789221"/>
              <a:ext cx="102238" cy="102238"/>
            </a:xfrm>
            <a:prstGeom prst="rect">
              <a:avLst/>
            </a:prstGeom>
            <a:solidFill>
              <a:srgbClr val="BE7E1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rgbClr val="E47F00"/>
                </a:solidFill>
              </a:endParaRPr>
            </a:p>
          </p:txBody>
        </p:sp>
        <p:sp>
          <p:nvSpPr>
            <p:cNvPr id="27" name="Rectangle 26">
              <a:extLst>
                <a:ext uri="{FF2B5EF4-FFF2-40B4-BE49-F238E27FC236}">
                  <a16:creationId xmlns:a16="http://schemas.microsoft.com/office/drawing/2014/main" id="{C46E0C0F-1D8D-F543-947F-90956F5C912D}"/>
                </a:ext>
              </a:extLst>
            </p:cNvPr>
            <p:cNvSpPr/>
            <p:nvPr/>
          </p:nvSpPr>
          <p:spPr>
            <a:xfrm>
              <a:off x="2049517" y="2580956"/>
              <a:ext cx="102238" cy="102238"/>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rgbClr val="E47F00"/>
                </a:solidFill>
              </a:endParaRPr>
            </a:p>
          </p:txBody>
        </p:sp>
        <p:sp>
          <p:nvSpPr>
            <p:cNvPr id="30" name="Rectangle 29">
              <a:extLst>
                <a:ext uri="{FF2B5EF4-FFF2-40B4-BE49-F238E27FC236}">
                  <a16:creationId xmlns:a16="http://schemas.microsoft.com/office/drawing/2014/main" id="{57B56702-1EFA-FC44-9058-C666AC697FB9}"/>
                </a:ext>
              </a:extLst>
            </p:cNvPr>
            <p:cNvSpPr/>
            <p:nvPr/>
          </p:nvSpPr>
          <p:spPr>
            <a:xfrm>
              <a:off x="3837034" y="2647983"/>
              <a:ext cx="1224709" cy="338554"/>
            </a:xfrm>
            <a:prstGeom prst="rect">
              <a:avLst/>
            </a:prstGeom>
          </p:spPr>
          <p:txBody>
            <a:bodyPr wrap="square" lIns="0" rIns="0">
              <a:spAutoFit/>
            </a:bodyPr>
            <a:lstStyle/>
            <a:p>
              <a:r>
                <a:rPr lang="en-US" sz="1600" dirty="0">
                  <a:solidFill>
                    <a:srgbClr val="248647"/>
                  </a:solidFill>
                </a:rPr>
                <a:t>●</a:t>
              </a:r>
              <a:r>
                <a:rPr lang="en-US" sz="1200" dirty="0"/>
                <a:t> Investor 2—In</a:t>
              </a:r>
            </a:p>
          </p:txBody>
        </p:sp>
        <p:sp>
          <p:nvSpPr>
            <p:cNvPr id="31" name="Rectangle 30">
              <a:extLst>
                <a:ext uri="{FF2B5EF4-FFF2-40B4-BE49-F238E27FC236}">
                  <a16:creationId xmlns:a16="http://schemas.microsoft.com/office/drawing/2014/main" id="{D556B474-0719-524E-AE1F-F2D5F730C8A8}"/>
                </a:ext>
              </a:extLst>
            </p:cNvPr>
            <p:cNvSpPr/>
            <p:nvPr/>
          </p:nvSpPr>
          <p:spPr>
            <a:xfrm>
              <a:off x="5100684" y="2647983"/>
              <a:ext cx="1416703" cy="338554"/>
            </a:xfrm>
            <a:prstGeom prst="rect">
              <a:avLst/>
            </a:prstGeom>
          </p:spPr>
          <p:txBody>
            <a:bodyPr wrap="square" lIns="0" rIns="0">
              <a:spAutoFit/>
            </a:bodyPr>
            <a:lstStyle/>
            <a:p>
              <a:r>
                <a:rPr lang="en-US" sz="1600" dirty="0">
                  <a:solidFill>
                    <a:srgbClr val="DD3636"/>
                  </a:solidFill>
                </a:rPr>
                <a:t>●</a:t>
              </a:r>
              <a:r>
                <a:rPr lang="en-US" sz="1200" dirty="0">
                  <a:solidFill>
                    <a:srgbClr val="000000"/>
                  </a:solidFill>
                </a:rPr>
                <a:t> </a:t>
              </a:r>
              <a:r>
                <a:rPr lang="en-US" sz="1200" dirty="0"/>
                <a:t>Investor 2—Out</a:t>
              </a:r>
            </a:p>
          </p:txBody>
        </p:sp>
      </p:grpSp>
      <p:sp>
        <p:nvSpPr>
          <p:cNvPr id="68" name="Rectangle 67">
            <a:extLst>
              <a:ext uri="{FF2B5EF4-FFF2-40B4-BE49-F238E27FC236}">
                <a16:creationId xmlns:a16="http://schemas.microsoft.com/office/drawing/2014/main" id="{C838CC2E-0D56-4B2B-B338-70742C9970CB}"/>
              </a:ext>
            </a:extLst>
          </p:cNvPr>
          <p:cNvSpPr/>
          <p:nvPr/>
        </p:nvSpPr>
        <p:spPr>
          <a:xfrm>
            <a:off x="4661747" y="3086102"/>
            <a:ext cx="693708" cy="245596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9" name="Rectangle 68">
            <a:extLst>
              <a:ext uri="{FF2B5EF4-FFF2-40B4-BE49-F238E27FC236}">
                <a16:creationId xmlns:a16="http://schemas.microsoft.com/office/drawing/2014/main" id="{2642EBAA-FDE3-4DD8-8DBB-10DABBFC7783}"/>
              </a:ext>
            </a:extLst>
          </p:cNvPr>
          <p:cNvSpPr/>
          <p:nvPr/>
        </p:nvSpPr>
        <p:spPr>
          <a:xfrm>
            <a:off x="9566738" y="3086134"/>
            <a:ext cx="241300" cy="246055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0" name="Rectangle 69">
            <a:extLst>
              <a:ext uri="{FF2B5EF4-FFF2-40B4-BE49-F238E27FC236}">
                <a16:creationId xmlns:a16="http://schemas.microsoft.com/office/drawing/2014/main" id="{97ADCF6F-D067-4B63-9AB8-1386733D5EBE}"/>
              </a:ext>
            </a:extLst>
          </p:cNvPr>
          <p:cNvSpPr/>
          <p:nvPr/>
        </p:nvSpPr>
        <p:spPr>
          <a:xfrm>
            <a:off x="10343235" y="3086102"/>
            <a:ext cx="105987" cy="245596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2" name="Rectangle 71">
            <a:extLst>
              <a:ext uri="{FF2B5EF4-FFF2-40B4-BE49-F238E27FC236}">
                <a16:creationId xmlns:a16="http://schemas.microsoft.com/office/drawing/2014/main" id="{704D7DA5-DD99-4966-B48B-0135AD583318}"/>
              </a:ext>
            </a:extLst>
          </p:cNvPr>
          <p:cNvSpPr/>
          <p:nvPr/>
        </p:nvSpPr>
        <p:spPr>
          <a:xfrm>
            <a:off x="1529837" y="3069607"/>
            <a:ext cx="1051147" cy="369332"/>
          </a:xfrm>
          <a:prstGeom prst="rect">
            <a:avLst/>
          </a:prstGeom>
        </p:spPr>
        <p:txBody>
          <a:bodyPr wrap="square" lIns="0" rIns="0">
            <a:spAutoFit/>
          </a:bodyPr>
          <a:lstStyle/>
          <a:p>
            <a:pPr algn="ctr">
              <a:lnSpc>
                <a:spcPct val="90000"/>
              </a:lnSpc>
            </a:pPr>
            <a:r>
              <a:rPr lang="en-US" sz="1000" b="1" dirty="0"/>
              <a:t>Tech Bubble</a:t>
            </a:r>
          </a:p>
          <a:p>
            <a:pPr algn="ctr">
              <a:lnSpc>
                <a:spcPct val="90000"/>
              </a:lnSpc>
            </a:pPr>
            <a:r>
              <a:rPr lang="en-US" sz="1000" b="1" dirty="0"/>
              <a:t>Crash</a:t>
            </a:r>
          </a:p>
        </p:txBody>
      </p:sp>
      <p:sp>
        <p:nvSpPr>
          <p:cNvPr id="73" name="Rectangle 72">
            <a:extLst>
              <a:ext uri="{FF2B5EF4-FFF2-40B4-BE49-F238E27FC236}">
                <a16:creationId xmlns:a16="http://schemas.microsoft.com/office/drawing/2014/main" id="{89ACBB2E-7EFF-404E-AAC6-03996E32F92A}"/>
              </a:ext>
            </a:extLst>
          </p:cNvPr>
          <p:cNvSpPr/>
          <p:nvPr/>
        </p:nvSpPr>
        <p:spPr>
          <a:xfrm>
            <a:off x="4628176" y="3087145"/>
            <a:ext cx="697706" cy="507831"/>
          </a:xfrm>
          <a:prstGeom prst="rect">
            <a:avLst/>
          </a:prstGeom>
        </p:spPr>
        <p:txBody>
          <a:bodyPr wrap="square" lIns="0" rIns="0">
            <a:spAutoFit/>
          </a:bodyPr>
          <a:lstStyle/>
          <a:p>
            <a:pPr algn="ctr">
              <a:lnSpc>
                <a:spcPct val="90000"/>
              </a:lnSpc>
            </a:pPr>
            <a:r>
              <a:rPr lang="en-US" sz="1000" b="1" dirty="0"/>
              <a:t>Global </a:t>
            </a:r>
            <a:br>
              <a:rPr lang="en-US" sz="1000" b="1" dirty="0"/>
            </a:br>
            <a:r>
              <a:rPr lang="en-US" sz="1000" b="1" dirty="0"/>
              <a:t>Financial </a:t>
            </a:r>
            <a:br>
              <a:rPr lang="en-US" sz="1000" b="1" dirty="0"/>
            </a:br>
            <a:r>
              <a:rPr lang="en-US" sz="1000" b="1" dirty="0"/>
              <a:t>Crisis</a:t>
            </a:r>
          </a:p>
        </p:txBody>
      </p:sp>
      <p:sp>
        <p:nvSpPr>
          <p:cNvPr id="75" name="Rectangle 74">
            <a:extLst>
              <a:ext uri="{FF2B5EF4-FFF2-40B4-BE49-F238E27FC236}">
                <a16:creationId xmlns:a16="http://schemas.microsoft.com/office/drawing/2014/main" id="{BB7ECB71-6075-4454-AB1D-53109A09BE64}"/>
              </a:ext>
            </a:extLst>
          </p:cNvPr>
          <p:cNvSpPr/>
          <p:nvPr/>
        </p:nvSpPr>
        <p:spPr>
          <a:xfrm>
            <a:off x="6037160" y="3042818"/>
            <a:ext cx="866337" cy="507831"/>
          </a:xfrm>
          <a:prstGeom prst="rect">
            <a:avLst/>
          </a:prstGeom>
        </p:spPr>
        <p:txBody>
          <a:bodyPr wrap="square" lIns="0" rIns="0">
            <a:spAutoFit/>
          </a:bodyPr>
          <a:lstStyle/>
          <a:p>
            <a:pPr algn="ctr">
              <a:lnSpc>
                <a:spcPct val="90000"/>
              </a:lnSpc>
            </a:pPr>
            <a:r>
              <a:rPr lang="en-US" sz="1000" b="1" dirty="0"/>
              <a:t>U.S.</a:t>
            </a:r>
            <a:br>
              <a:rPr lang="en-US" sz="1000" b="1" dirty="0"/>
            </a:br>
            <a:r>
              <a:rPr lang="en-US" sz="1000" b="1" dirty="0"/>
              <a:t>Credit Downgrade</a:t>
            </a:r>
          </a:p>
        </p:txBody>
      </p:sp>
      <p:sp>
        <p:nvSpPr>
          <p:cNvPr id="76" name="Rectangle 75">
            <a:extLst>
              <a:ext uri="{FF2B5EF4-FFF2-40B4-BE49-F238E27FC236}">
                <a16:creationId xmlns:a16="http://schemas.microsoft.com/office/drawing/2014/main" id="{892AEE1C-51AD-4872-ADC4-DABB2FEF158C}"/>
              </a:ext>
            </a:extLst>
          </p:cNvPr>
          <p:cNvSpPr/>
          <p:nvPr/>
        </p:nvSpPr>
        <p:spPr>
          <a:xfrm>
            <a:off x="9325417" y="3049236"/>
            <a:ext cx="630726" cy="369332"/>
          </a:xfrm>
          <a:prstGeom prst="rect">
            <a:avLst/>
          </a:prstGeom>
        </p:spPr>
        <p:txBody>
          <a:bodyPr wrap="square" lIns="0" rIns="0">
            <a:spAutoFit/>
          </a:bodyPr>
          <a:lstStyle/>
          <a:p>
            <a:pPr algn="ctr">
              <a:lnSpc>
                <a:spcPct val="90000"/>
              </a:lnSpc>
            </a:pPr>
            <a:r>
              <a:rPr lang="en-US" sz="1000" b="1" dirty="0"/>
              <a:t>2018 4Q</a:t>
            </a:r>
            <a:br>
              <a:rPr lang="en-US" sz="1000" b="1" dirty="0"/>
            </a:br>
            <a:r>
              <a:rPr lang="en-US" sz="1000" b="1" dirty="0"/>
              <a:t>Sell-Off</a:t>
            </a:r>
          </a:p>
        </p:txBody>
      </p:sp>
      <p:sp>
        <p:nvSpPr>
          <p:cNvPr id="77" name="Rectangle 76">
            <a:extLst>
              <a:ext uri="{FF2B5EF4-FFF2-40B4-BE49-F238E27FC236}">
                <a16:creationId xmlns:a16="http://schemas.microsoft.com/office/drawing/2014/main" id="{596EE247-E447-468C-85D6-78D8058E719F}"/>
              </a:ext>
            </a:extLst>
          </p:cNvPr>
          <p:cNvSpPr/>
          <p:nvPr/>
        </p:nvSpPr>
        <p:spPr>
          <a:xfrm>
            <a:off x="9987952" y="3049236"/>
            <a:ext cx="794889" cy="369332"/>
          </a:xfrm>
          <a:prstGeom prst="rect">
            <a:avLst/>
          </a:prstGeom>
        </p:spPr>
        <p:txBody>
          <a:bodyPr wrap="square" lIns="0" rIns="0">
            <a:spAutoFit/>
          </a:bodyPr>
          <a:lstStyle/>
          <a:p>
            <a:pPr algn="ctr">
              <a:lnSpc>
                <a:spcPct val="90000"/>
              </a:lnSpc>
            </a:pPr>
            <a:r>
              <a:rPr lang="en-US" sz="1000" b="1" dirty="0"/>
              <a:t>Coronavirus Shock</a:t>
            </a:r>
          </a:p>
        </p:txBody>
      </p:sp>
      <p:grpSp>
        <p:nvGrpSpPr>
          <p:cNvPr id="78" name="Group 77">
            <a:extLst>
              <a:ext uri="{FF2B5EF4-FFF2-40B4-BE49-F238E27FC236}">
                <a16:creationId xmlns:a16="http://schemas.microsoft.com/office/drawing/2014/main" id="{13B92B54-CB87-4171-B30E-BFF1F2845B35}"/>
              </a:ext>
            </a:extLst>
          </p:cNvPr>
          <p:cNvGrpSpPr/>
          <p:nvPr/>
        </p:nvGrpSpPr>
        <p:grpSpPr>
          <a:xfrm>
            <a:off x="1568018" y="5003856"/>
            <a:ext cx="351222" cy="305937"/>
            <a:chOff x="4948857" y="4811327"/>
            <a:chExt cx="341532" cy="305937"/>
          </a:xfrm>
        </p:grpSpPr>
        <p:sp>
          <p:nvSpPr>
            <p:cNvPr id="79" name="Oval 78">
              <a:extLst>
                <a:ext uri="{FF2B5EF4-FFF2-40B4-BE49-F238E27FC236}">
                  <a16:creationId xmlns:a16="http://schemas.microsoft.com/office/drawing/2014/main" id="{9390C5EE-CCF5-4125-9231-F17BD8DC6253}"/>
                </a:ext>
              </a:extLst>
            </p:cNvPr>
            <p:cNvSpPr/>
            <p:nvPr/>
          </p:nvSpPr>
          <p:spPr>
            <a:xfrm>
              <a:off x="4948857" y="5006053"/>
              <a:ext cx="111211"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0" name="TextBox 79">
              <a:extLst>
                <a:ext uri="{FF2B5EF4-FFF2-40B4-BE49-F238E27FC236}">
                  <a16:creationId xmlns:a16="http://schemas.microsoft.com/office/drawing/2014/main" id="{ABDF8E54-9C97-4201-83B2-B694F3F48123}"/>
                </a:ext>
              </a:extLst>
            </p:cNvPr>
            <p:cNvSpPr txBox="1"/>
            <p:nvPr/>
          </p:nvSpPr>
          <p:spPr>
            <a:xfrm>
              <a:off x="4953253" y="4811327"/>
              <a:ext cx="337136" cy="169277"/>
            </a:xfrm>
            <a:prstGeom prst="rect">
              <a:avLst/>
            </a:prstGeom>
            <a:noFill/>
          </p:spPr>
          <p:txBody>
            <a:bodyPr wrap="square" lIns="0" tIns="0" rIns="0" bIns="0" rtlCol="0">
              <a:spAutoFit/>
            </a:bodyPr>
            <a:lstStyle/>
            <a:p>
              <a:pPr algn="ctr">
                <a:spcAft>
                  <a:spcPts val="1000"/>
                </a:spcAft>
                <a:buClr>
                  <a:schemeClr val="accent2"/>
                </a:buClr>
              </a:pPr>
              <a:r>
                <a:rPr lang="en-US" sz="1100" dirty="0"/>
                <a:t>OUT</a:t>
              </a:r>
            </a:p>
          </p:txBody>
        </p:sp>
      </p:grpSp>
      <p:grpSp>
        <p:nvGrpSpPr>
          <p:cNvPr id="81" name="Group 80">
            <a:extLst>
              <a:ext uri="{FF2B5EF4-FFF2-40B4-BE49-F238E27FC236}">
                <a16:creationId xmlns:a16="http://schemas.microsoft.com/office/drawing/2014/main" id="{BF6F0144-DB3F-450C-B687-FF6F683E06BB}"/>
              </a:ext>
            </a:extLst>
          </p:cNvPr>
          <p:cNvGrpSpPr/>
          <p:nvPr/>
        </p:nvGrpSpPr>
        <p:grpSpPr>
          <a:xfrm>
            <a:off x="2774112" y="4938909"/>
            <a:ext cx="483532" cy="302134"/>
            <a:chOff x="5636598" y="4738059"/>
            <a:chExt cx="470192" cy="302134"/>
          </a:xfrm>
        </p:grpSpPr>
        <p:sp>
          <p:nvSpPr>
            <p:cNvPr id="82" name="Oval 81">
              <a:extLst>
                <a:ext uri="{FF2B5EF4-FFF2-40B4-BE49-F238E27FC236}">
                  <a16:creationId xmlns:a16="http://schemas.microsoft.com/office/drawing/2014/main" id="{5F1DD69F-7366-4CF9-AD25-7A873913F4B6}"/>
                </a:ext>
              </a:extLst>
            </p:cNvPr>
            <p:cNvSpPr/>
            <p:nvPr/>
          </p:nvSpPr>
          <p:spPr>
            <a:xfrm>
              <a:off x="5814637" y="4928982"/>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3" name="TextBox 82">
              <a:extLst>
                <a:ext uri="{FF2B5EF4-FFF2-40B4-BE49-F238E27FC236}">
                  <a16:creationId xmlns:a16="http://schemas.microsoft.com/office/drawing/2014/main" id="{C7C69A7D-7DAC-4761-8615-CA5A4962F527}"/>
                </a:ext>
              </a:extLst>
            </p:cNvPr>
            <p:cNvSpPr txBox="1"/>
            <p:nvPr/>
          </p:nvSpPr>
          <p:spPr>
            <a:xfrm>
              <a:off x="5636598" y="4738059"/>
              <a:ext cx="470192" cy="169277"/>
            </a:xfrm>
            <a:prstGeom prst="rect">
              <a:avLst/>
            </a:prstGeom>
            <a:noFill/>
          </p:spPr>
          <p:txBody>
            <a:bodyPr wrap="square" lIns="0" tIns="0" rIns="0" bIns="0" rtlCol="0">
              <a:spAutoFit/>
            </a:bodyPr>
            <a:lstStyle/>
            <a:p>
              <a:pPr algn="ctr">
                <a:spcAft>
                  <a:spcPts val="1000"/>
                </a:spcAft>
                <a:buClr>
                  <a:schemeClr val="accent2"/>
                </a:buClr>
              </a:pPr>
              <a:r>
                <a:rPr lang="en-US" sz="1100" dirty="0"/>
                <a:t>IN</a:t>
              </a:r>
            </a:p>
          </p:txBody>
        </p:sp>
      </p:grpSp>
      <p:grpSp>
        <p:nvGrpSpPr>
          <p:cNvPr id="84" name="Group 83">
            <a:extLst>
              <a:ext uri="{FF2B5EF4-FFF2-40B4-BE49-F238E27FC236}">
                <a16:creationId xmlns:a16="http://schemas.microsoft.com/office/drawing/2014/main" id="{4C63C614-179A-401E-9438-0A715163928E}"/>
              </a:ext>
            </a:extLst>
          </p:cNvPr>
          <p:cNvGrpSpPr/>
          <p:nvPr/>
        </p:nvGrpSpPr>
        <p:grpSpPr>
          <a:xfrm>
            <a:off x="5015576" y="4877883"/>
            <a:ext cx="346701" cy="311288"/>
            <a:chOff x="4771059" y="4953613"/>
            <a:chExt cx="337136" cy="311288"/>
          </a:xfrm>
        </p:grpSpPr>
        <p:sp>
          <p:nvSpPr>
            <p:cNvPr id="85" name="Oval 84">
              <a:extLst>
                <a:ext uri="{FF2B5EF4-FFF2-40B4-BE49-F238E27FC236}">
                  <a16:creationId xmlns:a16="http://schemas.microsoft.com/office/drawing/2014/main" id="{34E2FCE2-020C-4E01-8AB5-84DADB1D81E5}"/>
                </a:ext>
              </a:extLst>
            </p:cNvPr>
            <p:cNvSpPr/>
            <p:nvPr/>
          </p:nvSpPr>
          <p:spPr>
            <a:xfrm>
              <a:off x="4884022" y="5153690"/>
              <a:ext cx="111211"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6" name="TextBox 85">
              <a:extLst>
                <a:ext uri="{FF2B5EF4-FFF2-40B4-BE49-F238E27FC236}">
                  <a16:creationId xmlns:a16="http://schemas.microsoft.com/office/drawing/2014/main" id="{200563A3-86F4-4317-8D4B-F56BF41B8045}"/>
                </a:ext>
              </a:extLst>
            </p:cNvPr>
            <p:cNvSpPr txBox="1"/>
            <p:nvPr/>
          </p:nvSpPr>
          <p:spPr>
            <a:xfrm>
              <a:off x="4771059" y="4953613"/>
              <a:ext cx="337136" cy="169277"/>
            </a:xfrm>
            <a:prstGeom prst="rect">
              <a:avLst/>
            </a:prstGeom>
            <a:noFill/>
          </p:spPr>
          <p:txBody>
            <a:bodyPr wrap="square" lIns="0" tIns="0" rIns="0" bIns="0" rtlCol="0">
              <a:spAutoFit/>
            </a:bodyPr>
            <a:lstStyle/>
            <a:p>
              <a:pPr algn="ctr">
                <a:spcAft>
                  <a:spcPts val="1000"/>
                </a:spcAft>
                <a:buClr>
                  <a:schemeClr val="accent2"/>
                </a:buClr>
              </a:pPr>
              <a:r>
                <a:rPr lang="en-US" sz="1100" dirty="0"/>
                <a:t>OUT</a:t>
              </a:r>
            </a:p>
          </p:txBody>
        </p:sp>
      </p:grpSp>
      <p:sp>
        <p:nvSpPr>
          <p:cNvPr id="74" name="Rectangle 73">
            <a:extLst>
              <a:ext uri="{FF2B5EF4-FFF2-40B4-BE49-F238E27FC236}">
                <a16:creationId xmlns:a16="http://schemas.microsoft.com/office/drawing/2014/main" id="{D58AD72B-B66E-4C9A-8B07-4FB8E5AAC4FC}"/>
              </a:ext>
            </a:extLst>
          </p:cNvPr>
          <p:cNvSpPr/>
          <p:nvPr/>
        </p:nvSpPr>
        <p:spPr>
          <a:xfrm>
            <a:off x="5575000" y="3059668"/>
            <a:ext cx="515086" cy="369332"/>
          </a:xfrm>
          <a:prstGeom prst="rect">
            <a:avLst/>
          </a:prstGeom>
        </p:spPr>
        <p:txBody>
          <a:bodyPr wrap="square" lIns="0" rIns="0">
            <a:spAutoFit/>
          </a:bodyPr>
          <a:lstStyle/>
          <a:p>
            <a:pPr algn="ctr">
              <a:lnSpc>
                <a:spcPct val="90000"/>
              </a:lnSpc>
            </a:pPr>
            <a:r>
              <a:rPr lang="en-US" sz="1000" b="1" dirty="0"/>
              <a:t>Flash</a:t>
            </a:r>
            <a:br>
              <a:rPr lang="en-US" sz="1000" b="1" dirty="0"/>
            </a:br>
            <a:r>
              <a:rPr lang="en-US" sz="1000" b="1" dirty="0"/>
              <a:t>Crash</a:t>
            </a:r>
          </a:p>
        </p:txBody>
      </p:sp>
      <p:grpSp>
        <p:nvGrpSpPr>
          <p:cNvPr id="87" name="Group 86">
            <a:extLst>
              <a:ext uri="{FF2B5EF4-FFF2-40B4-BE49-F238E27FC236}">
                <a16:creationId xmlns:a16="http://schemas.microsoft.com/office/drawing/2014/main" id="{5B81ABCC-31F8-4CA6-8101-1863BE0B71D3}"/>
              </a:ext>
            </a:extLst>
          </p:cNvPr>
          <p:cNvGrpSpPr/>
          <p:nvPr/>
        </p:nvGrpSpPr>
        <p:grpSpPr>
          <a:xfrm>
            <a:off x="5394433" y="4912759"/>
            <a:ext cx="483532" cy="246815"/>
            <a:chOff x="5010406" y="4712416"/>
            <a:chExt cx="470192" cy="246815"/>
          </a:xfrm>
        </p:grpSpPr>
        <p:sp>
          <p:nvSpPr>
            <p:cNvPr id="88" name="Oval 87">
              <a:extLst>
                <a:ext uri="{FF2B5EF4-FFF2-40B4-BE49-F238E27FC236}">
                  <a16:creationId xmlns:a16="http://schemas.microsoft.com/office/drawing/2014/main" id="{DF79D862-459D-4491-9E9D-E725F9C94E6E}"/>
                </a:ext>
              </a:extLst>
            </p:cNvPr>
            <p:cNvSpPr/>
            <p:nvPr/>
          </p:nvSpPr>
          <p:spPr>
            <a:xfrm>
              <a:off x="5319099" y="4848020"/>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9" name="TextBox 88">
              <a:extLst>
                <a:ext uri="{FF2B5EF4-FFF2-40B4-BE49-F238E27FC236}">
                  <a16:creationId xmlns:a16="http://schemas.microsoft.com/office/drawing/2014/main" id="{2BA21FAB-5688-4310-A3CF-736E63FC2F33}"/>
                </a:ext>
              </a:extLst>
            </p:cNvPr>
            <p:cNvSpPr txBox="1"/>
            <p:nvPr/>
          </p:nvSpPr>
          <p:spPr>
            <a:xfrm>
              <a:off x="5010406" y="4712416"/>
              <a:ext cx="470192" cy="169277"/>
            </a:xfrm>
            <a:prstGeom prst="rect">
              <a:avLst/>
            </a:prstGeom>
            <a:noFill/>
          </p:spPr>
          <p:txBody>
            <a:bodyPr wrap="square" lIns="0" tIns="0" rIns="0" bIns="0" rtlCol="0">
              <a:spAutoFit/>
            </a:bodyPr>
            <a:lstStyle/>
            <a:p>
              <a:pPr algn="ctr">
                <a:spcAft>
                  <a:spcPts val="1000"/>
                </a:spcAft>
                <a:buClr>
                  <a:schemeClr val="accent2"/>
                </a:buClr>
              </a:pPr>
              <a:r>
                <a:rPr lang="en-US" sz="1100" dirty="0"/>
                <a:t>IN</a:t>
              </a:r>
            </a:p>
          </p:txBody>
        </p:sp>
      </p:grpSp>
      <p:sp>
        <p:nvSpPr>
          <p:cNvPr id="91" name="Oval 90">
            <a:extLst>
              <a:ext uri="{FF2B5EF4-FFF2-40B4-BE49-F238E27FC236}">
                <a16:creationId xmlns:a16="http://schemas.microsoft.com/office/drawing/2014/main" id="{2B4A5321-C70A-4F45-BFC9-8D21C6EB8C82}"/>
              </a:ext>
            </a:extLst>
          </p:cNvPr>
          <p:cNvSpPr/>
          <p:nvPr/>
        </p:nvSpPr>
        <p:spPr>
          <a:xfrm>
            <a:off x="5838217" y="5032888"/>
            <a:ext cx="114366"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96" name="Group 95">
            <a:extLst>
              <a:ext uri="{FF2B5EF4-FFF2-40B4-BE49-F238E27FC236}">
                <a16:creationId xmlns:a16="http://schemas.microsoft.com/office/drawing/2014/main" id="{96628BDC-4DBF-4437-AC0C-5DA663F788BF}"/>
              </a:ext>
            </a:extLst>
          </p:cNvPr>
          <p:cNvGrpSpPr/>
          <p:nvPr/>
        </p:nvGrpSpPr>
        <p:grpSpPr>
          <a:xfrm>
            <a:off x="6378304" y="4839852"/>
            <a:ext cx="338632" cy="282954"/>
            <a:chOff x="4900310" y="4793035"/>
            <a:chExt cx="329290" cy="282954"/>
          </a:xfrm>
        </p:grpSpPr>
        <p:sp>
          <p:nvSpPr>
            <p:cNvPr id="97" name="Oval 96">
              <a:extLst>
                <a:ext uri="{FF2B5EF4-FFF2-40B4-BE49-F238E27FC236}">
                  <a16:creationId xmlns:a16="http://schemas.microsoft.com/office/drawing/2014/main" id="{605DA71E-5E89-496E-9836-5E94B8BED3B2}"/>
                </a:ext>
              </a:extLst>
            </p:cNvPr>
            <p:cNvSpPr/>
            <p:nvPr/>
          </p:nvSpPr>
          <p:spPr>
            <a:xfrm>
              <a:off x="4939631" y="4964778"/>
              <a:ext cx="111211"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8" name="TextBox 97">
              <a:extLst>
                <a:ext uri="{FF2B5EF4-FFF2-40B4-BE49-F238E27FC236}">
                  <a16:creationId xmlns:a16="http://schemas.microsoft.com/office/drawing/2014/main" id="{72B50AF2-2ADA-48D0-8843-D1B50B606433}"/>
                </a:ext>
              </a:extLst>
            </p:cNvPr>
            <p:cNvSpPr txBox="1"/>
            <p:nvPr/>
          </p:nvSpPr>
          <p:spPr>
            <a:xfrm>
              <a:off x="4900310" y="4793035"/>
              <a:ext cx="329290"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OUT</a:t>
              </a:r>
            </a:p>
          </p:txBody>
        </p:sp>
      </p:grpSp>
      <p:grpSp>
        <p:nvGrpSpPr>
          <p:cNvPr id="99" name="Group 98">
            <a:extLst>
              <a:ext uri="{FF2B5EF4-FFF2-40B4-BE49-F238E27FC236}">
                <a16:creationId xmlns:a16="http://schemas.microsoft.com/office/drawing/2014/main" id="{0F4B5D4F-CB7C-4CDC-9849-B8FBB59C8F3F}"/>
              </a:ext>
            </a:extLst>
          </p:cNvPr>
          <p:cNvGrpSpPr/>
          <p:nvPr/>
        </p:nvGrpSpPr>
        <p:grpSpPr>
          <a:xfrm>
            <a:off x="7371674" y="4926956"/>
            <a:ext cx="241301" cy="296554"/>
            <a:chOff x="5735872" y="4743639"/>
            <a:chExt cx="234644" cy="296554"/>
          </a:xfrm>
        </p:grpSpPr>
        <p:sp>
          <p:nvSpPr>
            <p:cNvPr id="100" name="Oval 99">
              <a:extLst>
                <a:ext uri="{FF2B5EF4-FFF2-40B4-BE49-F238E27FC236}">
                  <a16:creationId xmlns:a16="http://schemas.microsoft.com/office/drawing/2014/main" id="{BC7B44A1-EC87-4AEE-89FF-E45048C14C11}"/>
                </a:ext>
              </a:extLst>
            </p:cNvPr>
            <p:cNvSpPr/>
            <p:nvPr/>
          </p:nvSpPr>
          <p:spPr>
            <a:xfrm>
              <a:off x="5814637" y="4928982"/>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1" name="TextBox 100">
              <a:extLst>
                <a:ext uri="{FF2B5EF4-FFF2-40B4-BE49-F238E27FC236}">
                  <a16:creationId xmlns:a16="http://schemas.microsoft.com/office/drawing/2014/main" id="{3B27F4EF-D3E0-4E11-A5AE-69E6FBAD5CB3}"/>
                </a:ext>
              </a:extLst>
            </p:cNvPr>
            <p:cNvSpPr txBox="1"/>
            <p:nvPr/>
          </p:nvSpPr>
          <p:spPr>
            <a:xfrm>
              <a:off x="5735872" y="4743639"/>
              <a:ext cx="234644"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IN</a:t>
              </a:r>
            </a:p>
          </p:txBody>
        </p:sp>
      </p:grpSp>
      <p:grpSp>
        <p:nvGrpSpPr>
          <p:cNvPr id="102" name="Group 101">
            <a:extLst>
              <a:ext uri="{FF2B5EF4-FFF2-40B4-BE49-F238E27FC236}">
                <a16:creationId xmlns:a16="http://schemas.microsoft.com/office/drawing/2014/main" id="{58B69CE4-E5FE-47F7-94FB-6837AE82477B}"/>
              </a:ext>
            </a:extLst>
          </p:cNvPr>
          <p:cNvGrpSpPr/>
          <p:nvPr/>
        </p:nvGrpSpPr>
        <p:grpSpPr>
          <a:xfrm>
            <a:off x="9693906" y="4740225"/>
            <a:ext cx="325935" cy="312213"/>
            <a:chOff x="5138782" y="4805051"/>
            <a:chExt cx="316942" cy="312213"/>
          </a:xfrm>
        </p:grpSpPr>
        <p:sp>
          <p:nvSpPr>
            <p:cNvPr id="103" name="Oval 102">
              <a:extLst>
                <a:ext uri="{FF2B5EF4-FFF2-40B4-BE49-F238E27FC236}">
                  <a16:creationId xmlns:a16="http://schemas.microsoft.com/office/drawing/2014/main" id="{8C889A91-FEDD-40D7-BA68-6E5F08E93E3F}"/>
                </a:ext>
              </a:extLst>
            </p:cNvPr>
            <p:cNvSpPr/>
            <p:nvPr/>
          </p:nvSpPr>
          <p:spPr>
            <a:xfrm>
              <a:off x="5193299" y="5006053"/>
              <a:ext cx="111211"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4" name="TextBox 103">
              <a:extLst>
                <a:ext uri="{FF2B5EF4-FFF2-40B4-BE49-F238E27FC236}">
                  <a16:creationId xmlns:a16="http://schemas.microsoft.com/office/drawing/2014/main" id="{83370573-B946-44E4-B3B5-D47BBDC821C0}"/>
                </a:ext>
              </a:extLst>
            </p:cNvPr>
            <p:cNvSpPr txBox="1"/>
            <p:nvPr/>
          </p:nvSpPr>
          <p:spPr>
            <a:xfrm>
              <a:off x="5138782" y="4805051"/>
              <a:ext cx="316942"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OUT</a:t>
              </a:r>
            </a:p>
          </p:txBody>
        </p:sp>
      </p:grpSp>
      <p:grpSp>
        <p:nvGrpSpPr>
          <p:cNvPr id="105" name="Group 104">
            <a:extLst>
              <a:ext uri="{FF2B5EF4-FFF2-40B4-BE49-F238E27FC236}">
                <a16:creationId xmlns:a16="http://schemas.microsoft.com/office/drawing/2014/main" id="{6A3CE791-1750-498F-AB86-ED585635718C}"/>
              </a:ext>
            </a:extLst>
          </p:cNvPr>
          <p:cNvGrpSpPr/>
          <p:nvPr/>
        </p:nvGrpSpPr>
        <p:grpSpPr>
          <a:xfrm>
            <a:off x="10084624" y="4796886"/>
            <a:ext cx="247908" cy="285150"/>
            <a:chOff x="5684779" y="4774093"/>
            <a:chExt cx="241069" cy="285150"/>
          </a:xfrm>
        </p:grpSpPr>
        <p:sp>
          <p:nvSpPr>
            <p:cNvPr id="106" name="Oval 105">
              <a:extLst>
                <a:ext uri="{FF2B5EF4-FFF2-40B4-BE49-F238E27FC236}">
                  <a16:creationId xmlns:a16="http://schemas.microsoft.com/office/drawing/2014/main" id="{9C495452-E899-4777-9A81-50BC1CC6B240}"/>
                </a:ext>
              </a:extLst>
            </p:cNvPr>
            <p:cNvSpPr/>
            <p:nvPr/>
          </p:nvSpPr>
          <p:spPr>
            <a:xfrm>
              <a:off x="5814637" y="4948032"/>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7" name="TextBox 106">
              <a:extLst>
                <a:ext uri="{FF2B5EF4-FFF2-40B4-BE49-F238E27FC236}">
                  <a16:creationId xmlns:a16="http://schemas.microsoft.com/office/drawing/2014/main" id="{E4036361-57ED-48F6-B0A6-0F73B0245D27}"/>
                </a:ext>
              </a:extLst>
            </p:cNvPr>
            <p:cNvSpPr txBox="1"/>
            <p:nvPr/>
          </p:nvSpPr>
          <p:spPr>
            <a:xfrm>
              <a:off x="5684779" y="4774093"/>
              <a:ext cx="188481"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IN</a:t>
              </a:r>
            </a:p>
          </p:txBody>
        </p:sp>
      </p:grpSp>
      <p:grpSp>
        <p:nvGrpSpPr>
          <p:cNvPr id="108" name="Group 107">
            <a:extLst>
              <a:ext uri="{FF2B5EF4-FFF2-40B4-BE49-F238E27FC236}">
                <a16:creationId xmlns:a16="http://schemas.microsoft.com/office/drawing/2014/main" id="{EE590A3D-708E-4EDF-88EE-E150A6289C04}"/>
              </a:ext>
            </a:extLst>
          </p:cNvPr>
          <p:cNvGrpSpPr/>
          <p:nvPr/>
        </p:nvGrpSpPr>
        <p:grpSpPr>
          <a:xfrm>
            <a:off x="10722753" y="4827555"/>
            <a:ext cx="233964" cy="313077"/>
            <a:chOff x="5740818" y="4727116"/>
            <a:chExt cx="227509" cy="313077"/>
          </a:xfrm>
        </p:grpSpPr>
        <p:sp>
          <p:nvSpPr>
            <p:cNvPr id="109" name="Oval 108">
              <a:extLst>
                <a:ext uri="{FF2B5EF4-FFF2-40B4-BE49-F238E27FC236}">
                  <a16:creationId xmlns:a16="http://schemas.microsoft.com/office/drawing/2014/main" id="{2AC0D9A4-E0AD-43B5-8CF3-1DE34BB938AC}"/>
                </a:ext>
              </a:extLst>
            </p:cNvPr>
            <p:cNvSpPr/>
            <p:nvPr/>
          </p:nvSpPr>
          <p:spPr>
            <a:xfrm>
              <a:off x="5814637" y="4928982"/>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0" name="TextBox 109">
              <a:extLst>
                <a:ext uri="{FF2B5EF4-FFF2-40B4-BE49-F238E27FC236}">
                  <a16:creationId xmlns:a16="http://schemas.microsoft.com/office/drawing/2014/main" id="{B2848A3E-1941-4A8F-BB3B-A6D437B95B1E}"/>
                </a:ext>
              </a:extLst>
            </p:cNvPr>
            <p:cNvSpPr txBox="1"/>
            <p:nvPr/>
          </p:nvSpPr>
          <p:spPr>
            <a:xfrm>
              <a:off x="5740818" y="4727116"/>
              <a:ext cx="227509"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IN</a:t>
              </a:r>
            </a:p>
          </p:txBody>
        </p:sp>
      </p:grpSp>
      <p:grpSp>
        <p:nvGrpSpPr>
          <p:cNvPr id="93" name="Group 92">
            <a:extLst>
              <a:ext uri="{FF2B5EF4-FFF2-40B4-BE49-F238E27FC236}">
                <a16:creationId xmlns:a16="http://schemas.microsoft.com/office/drawing/2014/main" id="{71C5BC4C-43BB-457D-AA5E-BCB75E577A26}"/>
              </a:ext>
            </a:extLst>
          </p:cNvPr>
          <p:cNvGrpSpPr/>
          <p:nvPr/>
        </p:nvGrpSpPr>
        <p:grpSpPr>
          <a:xfrm>
            <a:off x="6097540" y="4757894"/>
            <a:ext cx="483532" cy="303216"/>
            <a:chOff x="5436008" y="4736977"/>
            <a:chExt cx="470192" cy="303216"/>
          </a:xfrm>
        </p:grpSpPr>
        <p:sp>
          <p:nvSpPr>
            <p:cNvPr id="94" name="Oval 93">
              <a:extLst>
                <a:ext uri="{FF2B5EF4-FFF2-40B4-BE49-F238E27FC236}">
                  <a16:creationId xmlns:a16="http://schemas.microsoft.com/office/drawing/2014/main" id="{40709B4D-EC50-4B00-946E-4BA8A1720582}"/>
                </a:ext>
              </a:extLst>
            </p:cNvPr>
            <p:cNvSpPr/>
            <p:nvPr/>
          </p:nvSpPr>
          <p:spPr>
            <a:xfrm>
              <a:off x="5615498" y="4928982"/>
              <a:ext cx="111211" cy="111211"/>
            </a:xfrm>
            <a:prstGeom prst="ellipse">
              <a:avLst/>
            </a:prstGeom>
            <a:solidFill>
              <a:srgbClr val="248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5" name="TextBox 94">
              <a:extLst>
                <a:ext uri="{FF2B5EF4-FFF2-40B4-BE49-F238E27FC236}">
                  <a16:creationId xmlns:a16="http://schemas.microsoft.com/office/drawing/2014/main" id="{9021E7DD-3DC8-4540-A081-28D415C34D68}"/>
                </a:ext>
              </a:extLst>
            </p:cNvPr>
            <p:cNvSpPr txBox="1"/>
            <p:nvPr/>
          </p:nvSpPr>
          <p:spPr>
            <a:xfrm>
              <a:off x="5436008" y="4736977"/>
              <a:ext cx="470192" cy="169277"/>
            </a:xfrm>
            <a:prstGeom prst="rect">
              <a:avLst/>
            </a:prstGeom>
            <a:noFill/>
          </p:spPr>
          <p:txBody>
            <a:bodyPr wrap="square" lIns="0" tIns="0" rIns="0" bIns="0" rtlCol="0">
              <a:spAutoFit/>
            </a:bodyPr>
            <a:lstStyle/>
            <a:p>
              <a:pPr algn="ctr">
                <a:spcAft>
                  <a:spcPts val="1000"/>
                </a:spcAft>
                <a:buClr>
                  <a:schemeClr val="accent2"/>
                </a:buClr>
              </a:pPr>
              <a:r>
                <a:rPr lang="en-US" sz="1100" dirty="0"/>
                <a:t>IN</a:t>
              </a:r>
            </a:p>
          </p:txBody>
        </p:sp>
      </p:grpSp>
      <p:grpSp>
        <p:nvGrpSpPr>
          <p:cNvPr id="5" name="Group 4">
            <a:extLst>
              <a:ext uri="{FF2B5EF4-FFF2-40B4-BE49-F238E27FC236}">
                <a16:creationId xmlns:a16="http://schemas.microsoft.com/office/drawing/2014/main" id="{69B3F07E-846C-2A45-98A7-2EDD1368BCE3}"/>
              </a:ext>
            </a:extLst>
          </p:cNvPr>
          <p:cNvGrpSpPr/>
          <p:nvPr/>
        </p:nvGrpSpPr>
        <p:grpSpPr>
          <a:xfrm>
            <a:off x="10764027" y="2526175"/>
            <a:ext cx="885377" cy="714257"/>
            <a:chOff x="10764027" y="2526175"/>
            <a:chExt cx="885377" cy="714257"/>
          </a:xfrm>
        </p:grpSpPr>
        <p:sp>
          <p:nvSpPr>
            <p:cNvPr id="22" name="Rectangle 21">
              <a:extLst>
                <a:ext uri="{FF2B5EF4-FFF2-40B4-BE49-F238E27FC236}">
                  <a16:creationId xmlns:a16="http://schemas.microsoft.com/office/drawing/2014/main" id="{A311E591-9628-6946-AFC8-D4FFFB086A1E}"/>
                </a:ext>
              </a:extLst>
            </p:cNvPr>
            <p:cNvSpPr/>
            <p:nvPr/>
          </p:nvSpPr>
          <p:spPr>
            <a:xfrm>
              <a:off x="10764027" y="2526175"/>
              <a:ext cx="885377" cy="430373"/>
            </a:xfrm>
            <a:prstGeom prst="rect">
              <a:avLst/>
            </a:prstGeom>
          </p:spPr>
          <p:txBody>
            <a:bodyPr wrap="square" lIns="0" rIns="0">
              <a:spAutoFit/>
            </a:bodyPr>
            <a:lstStyle/>
            <a:p>
              <a:pPr algn="ctr"/>
              <a:r>
                <a:rPr lang="en-US" sz="1050" dirty="0">
                  <a:solidFill>
                    <a:schemeClr val="tx2"/>
                  </a:solidFill>
                </a:rPr>
                <a:t>Balance as of 12/31/21</a:t>
              </a:r>
            </a:p>
          </p:txBody>
        </p:sp>
        <p:cxnSp>
          <p:nvCxnSpPr>
            <p:cNvPr id="3" name="Straight Connector 2">
              <a:extLst>
                <a:ext uri="{FF2B5EF4-FFF2-40B4-BE49-F238E27FC236}">
                  <a16:creationId xmlns:a16="http://schemas.microsoft.com/office/drawing/2014/main" id="{7E724AEA-EDF1-9446-94BE-0377889E887C}"/>
                </a:ext>
              </a:extLst>
            </p:cNvPr>
            <p:cNvCxnSpPr/>
            <p:nvPr/>
          </p:nvCxnSpPr>
          <p:spPr>
            <a:xfrm flipV="1">
              <a:off x="11206716" y="2920843"/>
              <a:ext cx="0" cy="319589"/>
            </a:xfrm>
            <a:prstGeom prst="line">
              <a:avLst/>
            </a:prstGeom>
            <a:ln w="9525" cap="rnd">
              <a:solidFill>
                <a:schemeClr val="tx1"/>
              </a:solidFill>
              <a:headEnd type="triangle" w="sm" len="med"/>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03CD7778-5CBF-40D3-87EF-ED256CC68F3B}"/>
              </a:ext>
            </a:extLst>
          </p:cNvPr>
          <p:cNvSpPr/>
          <p:nvPr/>
        </p:nvSpPr>
        <p:spPr>
          <a:xfrm>
            <a:off x="10316981" y="4886232"/>
            <a:ext cx="114367" cy="111211"/>
          </a:xfrm>
          <a:prstGeom prst="ellipse">
            <a:avLst/>
          </a:prstGeom>
          <a:solidFill>
            <a:srgbClr val="DD3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3" name="TextBox 62">
            <a:extLst>
              <a:ext uri="{FF2B5EF4-FFF2-40B4-BE49-F238E27FC236}">
                <a16:creationId xmlns:a16="http://schemas.microsoft.com/office/drawing/2014/main" id="{9B006383-6D0B-45A9-B900-4E6541E08051}"/>
              </a:ext>
            </a:extLst>
          </p:cNvPr>
          <p:cNvSpPr txBox="1"/>
          <p:nvPr/>
        </p:nvSpPr>
        <p:spPr>
          <a:xfrm>
            <a:off x="10238229" y="4707889"/>
            <a:ext cx="325935" cy="169277"/>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100" dirty="0"/>
              <a:t>OUT</a:t>
            </a:r>
          </a:p>
        </p:txBody>
      </p:sp>
    </p:spTree>
    <p:extLst>
      <p:ext uri="{BB962C8B-B14F-4D97-AF65-F5344CB8AC3E}">
        <p14:creationId xmlns:p14="http://schemas.microsoft.com/office/powerpoint/2010/main" val="10842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
            <a:extLst>
              <a:ext uri="{FF2B5EF4-FFF2-40B4-BE49-F238E27FC236}">
                <a16:creationId xmlns:a16="http://schemas.microsoft.com/office/drawing/2014/main" id="{532980A6-9342-A84B-991A-E2B168A17307}"/>
              </a:ext>
            </a:extLst>
          </p:cNvPr>
          <p:cNvGraphicFramePr>
            <a:graphicFrameLocks noGrp="1"/>
          </p:cNvGraphicFramePr>
          <p:nvPr>
            <p:ph idx="1"/>
            <p:extLst>
              <p:ext uri="{D42A27DB-BD31-4B8C-83A1-F6EECF244321}">
                <p14:modId xmlns:p14="http://schemas.microsoft.com/office/powerpoint/2010/main" val="1598976126"/>
              </p:ext>
            </p:extLst>
          </p:nvPr>
        </p:nvGraphicFramePr>
        <p:xfrm>
          <a:off x="685798" y="1610139"/>
          <a:ext cx="10058403" cy="44898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D54278B-1DCB-D94F-BAD8-0CA0907C0E01}"/>
              </a:ext>
            </a:extLst>
          </p:cNvPr>
          <p:cNvSpPr>
            <a:spLocks noGrp="1"/>
          </p:cNvSpPr>
          <p:nvPr>
            <p:ph type="body" sz="quarter" idx="15"/>
          </p:nvPr>
        </p:nvSpPr>
        <p:spPr/>
        <p:txBody>
          <a:bodyPr/>
          <a:lstStyle/>
          <a:p>
            <a:r>
              <a:rPr lang="en-US" dirty="0"/>
              <a:t>Growth of $10,000</a:t>
            </a:r>
          </a:p>
        </p:txBody>
      </p:sp>
      <p:sp>
        <p:nvSpPr>
          <p:cNvPr id="2" name="Title 1">
            <a:extLst>
              <a:ext uri="{FF2B5EF4-FFF2-40B4-BE49-F238E27FC236}">
                <a16:creationId xmlns:a16="http://schemas.microsoft.com/office/drawing/2014/main" id="{16F3E93C-C3F3-4C5A-9CA0-2DB925FBA1BF}"/>
              </a:ext>
            </a:extLst>
          </p:cNvPr>
          <p:cNvSpPr>
            <a:spLocks noGrp="1"/>
          </p:cNvSpPr>
          <p:nvPr>
            <p:ph type="title"/>
          </p:nvPr>
        </p:nvSpPr>
        <p:spPr>
          <a:xfrm>
            <a:off x="800292" y="298186"/>
            <a:ext cx="11111551" cy="741915"/>
          </a:xfrm>
        </p:spPr>
        <p:txBody>
          <a:bodyPr anchor="b"/>
          <a:lstStyle/>
          <a:p>
            <a:r>
              <a:rPr lang="en-US" spc="-40" dirty="0">
                <a:cs typeface="Calibri"/>
              </a:rPr>
              <a:t>Fear of Future Regret Is a Better Guide</a:t>
            </a:r>
            <a:endParaRPr lang="en-US" spc="-40" dirty="0"/>
          </a:p>
        </p:txBody>
      </p:sp>
      <p:sp>
        <p:nvSpPr>
          <p:cNvPr id="4" name="Text Placeholder 3">
            <a:extLst>
              <a:ext uri="{FF2B5EF4-FFF2-40B4-BE49-F238E27FC236}">
                <a16:creationId xmlns:a16="http://schemas.microsoft.com/office/drawing/2014/main" id="{150A82C4-AEF4-E949-9B6B-54C01714BD8D}"/>
              </a:ext>
            </a:extLst>
          </p:cNvPr>
          <p:cNvSpPr>
            <a:spLocks noGrp="1"/>
          </p:cNvSpPr>
          <p:nvPr>
            <p:ph type="body" sz="quarter" idx="20"/>
          </p:nvPr>
        </p:nvSpPr>
        <p:spPr/>
        <p:txBody>
          <a:bodyPr/>
          <a:lstStyle/>
          <a:p>
            <a:r>
              <a:rPr lang="en-US" dirty="0"/>
              <a:t>Sources: T. Rowe Price, created with Zephyr </a:t>
            </a:r>
            <a:r>
              <a:rPr lang="en-US" dirty="0" err="1"/>
              <a:t>StyleADVISOR</a:t>
            </a:r>
            <a:r>
              <a:rPr lang="en-US" dirty="0"/>
              <a:t>; S&amp;P; Bloomberg Index Services Ltd. and FTSE. See Additional Disclosures. </a:t>
            </a:r>
            <a:r>
              <a:rPr lang="en-US" b="1" dirty="0"/>
              <a:t>Past performance cannot guarantee future results. </a:t>
            </a:r>
            <a:r>
              <a:rPr lang="en-US" dirty="0"/>
              <a:t>It is not possible to invest directly in an index. Chart is shown for illustrative purposes only. Stocks: S&amp;P 500 Index, Bonds: Bloomberg U.S. Aggregate Bond Index, and Cash: FTSE 3 Month US T-Bill Index. </a:t>
            </a:r>
          </a:p>
        </p:txBody>
      </p:sp>
      <p:grpSp>
        <p:nvGrpSpPr>
          <p:cNvPr id="41" name="Group 40">
            <a:extLst>
              <a:ext uri="{FF2B5EF4-FFF2-40B4-BE49-F238E27FC236}">
                <a16:creationId xmlns:a16="http://schemas.microsoft.com/office/drawing/2014/main" id="{2939C10A-4E0C-C547-B7B9-1630429F5ADC}"/>
              </a:ext>
            </a:extLst>
          </p:cNvPr>
          <p:cNvGrpSpPr/>
          <p:nvPr/>
        </p:nvGrpSpPr>
        <p:grpSpPr>
          <a:xfrm>
            <a:off x="1866353" y="2178433"/>
            <a:ext cx="2427572" cy="1048893"/>
            <a:chOff x="2180673" y="1216966"/>
            <a:chExt cx="2427571" cy="930128"/>
          </a:xfrm>
        </p:grpSpPr>
        <p:grpSp>
          <p:nvGrpSpPr>
            <p:cNvPr id="42" name="Group 41">
              <a:extLst>
                <a:ext uri="{FF2B5EF4-FFF2-40B4-BE49-F238E27FC236}">
                  <a16:creationId xmlns:a16="http://schemas.microsoft.com/office/drawing/2014/main" id="{A3051155-DD56-6E49-9EA0-B669D426B785}"/>
                </a:ext>
              </a:extLst>
            </p:cNvPr>
            <p:cNvGrpSpPr/>
            <p:nvPr/>
          </p:nvGrpSpPr>
          <p:grpSpPr>
            <a:xfrm>
              <a:off x="2180673" y="1216966"/>
              <a:ext cx="896704" cy="204809"/>
              <a:chOff x="9204325" y="5341828"/>
              <a:chExt cx="896704" cy="204809"/>
            </a:xfrm>
          </p:grpSpPr>
          <p:sp>
            <p:nvSpPr>
              <p:cNvPr id="52" name="TextBox 51">
                <a:extLst>
                  <a:ext uri="{FF2B5EF4-FFF2-40B4-BE49-F238E27FC236}">
                    <a16:creationId xmlns:a16="http://schemas.microsoft.com/office/drawing/2014/main" id="{A59899E6-BF64-5342-8CBE-D6A4ED97B750}"/>
                  </a:ext>
                </a:extLst>
              </p:cNvPr>
              <p:cNvSpPr txBox="1"/>
              <p:nvPr/>
            </p:nvSpPr>
            <p:spPr>
              <a:xfrm>
                <a:off x="9523948" y="5341828"/>
                <a:ext cx="577081" cy="204809"/>
              </a:xfrm>
              <a:prstGeom prst="rect">
                <a:avLst/>
              </a:prstGeom>
              <a:noFill/>
            </p:spPr>
            <p:txBody>
              <a:bodyPr wrap="none" lIns="0" tIns="0" rIns="0" bIns="0" rtlCol="0">
                <a:spAutoFit/>
              </a:bodyPr>
              <a:lstStyle/>
              <a:p>
                <a:pPr>
                  <a:spcAft>
                    <a:spcPts val="1000"/>
                  </a:spcAft>
                  <a:buClr>
                    <a:schemeClr val="accent2"/>
                  </a:buClr>
                </a:pPr>
                <a:r>
                  <a:rPr lang="en-US" sz="1501" dirty="0">
                    <a:solidFill>
                      <a:schemeClr val="tx2"/>
                    </a:solidFill>
                  </a:rPr>
                  <a:t>Stocks</a:t>
                </a:r>
              </a:p>
            </p:txBody>
          </p:sp>
          <p:cxnSp>
            <p:nvCxnSpPr>
              <p:cNvPr id="53" name="Straight Connector 52">
                <a:extLst>
                  <a:ext uri="{FF2B5EF4-FFF2-40B4-BE49-F238E27FC236}">
                    <a16:creationId xmlns:a16="http://schemas.microsoft.com/office/drawing/2014/main" id="{4F05E659-2172-A14E-8246-ECE447067D6D}"/>
                  </a:ext>
                </a:extLst>
              </p:cNvPr>
              <p:cNvCxnSpPr/>
              <p:nvPr/>
            </p:nvCxnSpPr>
            <p:spPr>
              <a:xfrm flipH="1">
                <a:off x="9204325" y="5449550"/>
                <a:ext cx="247650" cy="0"/>
              </a:xfrm>
              <a:prstGeom prst="line">
                <a:avLst/>
              </a:prstGeom>
              <a:ln w="38100" cap="rnd">
                <a:solidFill>
                  <a:srgbClr val="00608A"/>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A7C29D0-720E-CF4F-89A3-829C7FAD036D}"/>
                </a:ext>
              </a:extLst>
            </p:cNvPr>
            <p:cNvGrpSpPr/>
            <p:nvPr/>
          </p:nvGrpSpPr>
          <p:grpSpPr>
            <a:xfrm>
              <a:off x="2180673" y="1458739"/>
              <a:ext cx="866248" cy="204809"/>
              <a:chOff x="9204325" y="5318558"/>
              <a:chExt cx="866248" cy="204809"/>
            </a:xfrm>
          </p:grpSpPr>
          <p:sp>
            <p:nvSpPr>
              <p:cNvPr id="50" name="TextBox 49">
                <a:extLst>
                  <a:ext uri="{FF2B5EF4-FFF2-40B4-BE49-F238E27FC236}">
                    <a16:creationId xmlns:a16="http://schemas.microsoft.com/office/drawing/2014/main" id="{B8DF4B46-3BA0-F84D-B34D-8FCA5AC98A56}"/>
                  </a:ext>
                </a:extLst>
              </p:cNvPr>
              <p:cNvSpPr txBox="1"/>
              <p:nvPr/>
            </p:nvSpPr>
            <p:spPr>
              <a:xfrm>
                <a:off x="9523948" y="5318558"/>
                <a:ext cx="546625" cy="204809"/>
              </a:xfrm>
              <a:prstGeom prst="rect">
                <a:avLst/>
              </a:prstGeom>
              <a:noFill/>
            </p:spPr>
            <p:txBody>
              <a:bodyPr wrap="none" lIns="0" tIns="0" rIns="0" bIns="0" rtlCol="0">
                <a:spAutoFit/>
              </a:bodyPr>
              <a:lstStyle/>
              <a:p>
                <a:pPr>
                  <a:spcAft>
                    <a:spcPts val="1000"/>
                  </a:spcAft>
                  <a:buClr>
                    <a:schemeClr val="accent2"/>
                  </a:buClr>
                </a:pPr>
                <a:r>
                  <a:rPr lang="en-US" sz="1501" dirty="0">
                    <a:solidFill>
                      <a:schemeClr val="tx2"/>
                    </a:solidFill>
                  </a:rPr>
                  <a:t>Bonds</a:t>
                </a:r>
              </a:p>
            </p:txBody>
          </p:sp>
          <p:cxnSp>
            <p:nvCxnSpPr>
              <p:cNvPr id="51" name="Straight Connector 50">
                <a:extLst>
                  <a:ext uri="{FF2B5EF4-FFF2-40B4-BE49-F238E27FC236}">
                    <a16:creationId xmlns:a16="http://schemas.microsoft.com/office/drawing/2014/main" id="{C088A437-553A-A747-940B-43A6108BFACB}"/>
                  </a:ext>
                </a:extLst>
              </p:cNvPr>
              <p:cNvCxnSpPr/>
              <p:nvPr/>
            </p:nvCxnSpPr>
            <p:spPr>
              <a:xfrm flipH="1">
                <a:off x="9204325" y="5426280"/>
                <a:ext cx="247650" cy="0"/>
              </a:xfrm>
              <a:prstGeom prst="line">
                <a:avLst/>
              </a:prstGeom>
              <a:ln w="38100" cap="rnd">
                <a:solidFill>
                  <a:srgbClr val="209D7D"/>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E57B3CF-8756-B045-8F77-857AB091BBEC}"/>
                </a:ext>
              </a:extLst>
            </p:cNvPr>
            <p:cNvGrpSpPr/>
            <p:nvPr/>
          </p:nvGrpSpPr>
          <p:grpSpPr>
            <a:xfrm>
              <a:off x="2180673" y="1700511"/>
              <a:ext cx="770067" cy="204809"/>
              <a:chOff x="9204325" y="5295287"/>
              <a:chExt cx="770067" cy="204809"/>
            </a:xfrm>
          </p:grpSpPr>
          <p:sp>
            <p:nvSpPr>
              <p:cNvPr id="48" name="TextBox 47">
                <a:extLst>
                  <a:ext uri="{FF2B5EF4-FFF2-40B4-BE49-F238E27FC236}">
                    <a16:creationId xmlns:a16="http://schemas.microsoft.com/office/drawing/2014/main" id="{6EB27DF4-B1EC-C943-96C2-1770457F6C1B}"/>
                  </a:ext>
                </a:extLst>
              </p:cNvPr>
              <p:cNvSpPr txBox="1"/>
              <p:nvPr/>
            </p:nvSpPr>
            <p:spPr>
              <a:xfrm>
                <a:off x="9523948" y="5295287"/>
                <a:ext cx="450444" cy="204809"/>
              </a:xfrm>
              <a:prstGeom prst="rect">
                <a:avLst/>
              </a:prstGeom>
              <a:noFill/>
            </p:spPr>
            <p:txBody>
              <a:bodyPr wrap="none" lIns="0" tIns="0" rIns="0" bIns="0" rtlCol="0">
                <a:spAutoFit/>
              </a:bodyPr>
              <a:lstStyle/>
              <a:p>
                <a:pPr>
                  <a:spcAft>
                    <a:spcPts val="1000"/>
                  </a:spcAft>
                  <a:buClr>
                    <a:schemeClr val="accent2"/>
                  </a:buClr>
                </a:pPr>
                <a:r>
                  <a:rPr lang="en-US" sz="1501" dirty="0">
                    <a:solidFill>
                      <a:schemeClr val="tx2"/>
                    </a:solidFill>
                  </a:rPr>
                  <a:t>Cash</a:t>
                </a:r>
              </a:p>
            </p:txBody>
          </p:sp>
          <p:cxnSp>
            <p:nvCxnSpPr>
              <p:cNvPr id="49" name="Straight Connector 48">
                <a:extLst>
                  <a:ext uri="{FF2B5EF4-FFF2-40B4-BE49-F238E27FC236}">
                    <a16:creationId xmlns:a16="http://schemas.microsoft.com/office/drawing/2014/main" id="{339217DC-E2B7-EF45-94B5-E17F2F1D69E6}"/>
                  </a:ext>
                </a:extLst>
              </p:cNvPr>
              <p:cNvCxnSpPr/>
              <p:nvPr/>
            </p:nvCxnSpPr>
            <p:spPr>
              <a:xfrm flipH="1">
                <a:off x="9204325" y="5403009"/>
                <a:ext cx="247650" cy="0"/>
              </a:xfrm>
              <a:prstGeom prst="line">
                <a:avLst/>
              </a:prstGeom>
              <a:ln w="38100" cap="rnd">
                <a:solidFill>
                  <a:srgbClr val="7749BC"/>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2CCDCEC-1689-E947-9551-17CD86248798}"/>
                </a:ext>
              </a:extLst>
            </p:cNvPr>
            <p:cNvGrpSpPr/>
            <p:nvPr/>
          </p:nvGrpSpPr>
          <p:grpSpPr>
            <a:xfrm>
              <a:off x="2180673" y="1942285"/>
              <a:ext cx="2427571" cy="204809"/>
              <a:chOff x="9204325" y="5272018"/>
              <a:chExt cx="2427571" cy="204809"/>
            </a:xfrm>
          </p:grpSpPr>
          <p:sp>
            <p:nvSpPr>
              <p:cNvPr id="46" name="TextBox 45">
                <a:extLst>
                  <a:ext uri="{FF2B5EF4-FFF2-40B4-BE49-F238E27FC236}">
                    <a16:creationId xmlns:a16="http://schemas.microsoft.com/office/drawing/2014/main" id="{84913E66-0C05-4C4B-A3F3-5E7527C14BBD}"/>
                  </a:ext>
                </a:extLst>
              </p:cNvPr>
              <p:cNvSpPr txBox="1"/>
              <p:nvPr/>
            </p:nvSpPr>
            <p:spPr>
              <a:xfrm>
                <a:off x="9523948" y="5272018"/>
                <a:ext cx="2107948" cy="204809"/>
              </a:xfrm>
              <a:prstGeom prst="rect">
                <a:avLst/>
              </a:prstGeom>
              <a:noFill/>
            </p:spPr>
            <p:txBody>
              <a:bodyPr wrap="none" lIns="0" tIns="0" rIns="0" bIns="0" rtlCol="0">
                <a:spAutoFit/>
              </a:bodyPr>
              <a:lstStyle/>
              <a:p>
                <a:pPr>
                  <a:spcAft>
                    <a:spcPts val="1000"/>
                  </a:spcAft>
                  <a:buClr>
                    <a:schemeClr val="accent2"/>
                  </a:buClr>
                </a:pPr>
                <a:r>
                  <a:rPr lang="en-US" sz="1501" dirty="0">
                    <a:solidFill>
                      <a:schemeClr val="tx2"/>
                    </a:solidFill>
                  </a:rPr>
                  <a:t>60% Stocks, 40% Bonds</a:t>
                </a:r>
              </a:p>
            </p:txBody>
          </p:sp>
          <p:cxnSp>
            <p:nvCxnSpPr>
              <p:cNvPr id="47" name="Straight Connector 46">
                <a:extLst>
                  <a:ext uri="{FF2B5EF4-FFF2-40B4-BE49-F238E27FC236}">
                    <a16:creationId xmlns:a16="http://schemas.microsoft.com/office/drawing/2014/main" id="{4DC4FA5F-1A99-6244-BB3B-B3B3E8F82EC1}"/>
                  </a:ext>
                </a:extLst>
              </p:cNvPr>
              <p:cNvCxnSpPr/>
              <p:nvPr/>
            </p:nvCxnSpPr>
            <p:spPr>
              <a:xfrm flipH="1">
                <a:off x="9204325" y="5379740"/>
                <a:ext cx="247650" cy="0"/>
              </a:xfrm>
              <a:prstGeom prst="line">
                <a:avLst/>
              </a:prstGeom>
              <a:ln w="38100" cap="rnd">
                <a:solidFill>
                  <a:srgbClr val="AE3260"/>
                </a:solidFill>
              </a:ln>
            </p:spPr>
            <p:style>
              <a:lnRef idx="1">
                <a:schemeClr val="accent1"/>
              </a:lnRef>
              <a:fillRef idx="0">
                <a:schemeClr val="accent1"/>
              </a:fillRef>
              <a:effectRef idx="0">
                <a:schemeClr val="accent1"/>
              </a:effectRef>
              <a:fontRef idx="minor">
                <a:schemeClr val="tx1"/>
              </a:fontRef>
            </p:style>
          </p:cxnSp>
        </p:grpSp>
      </p:grpSp>
      <p:sp>
        <p:nvSpPr>
          <p:cNvPr id="54" name="Rectangle 53">
            <a:extLst>
              <a:ext uri="{FF2B5EF4-FFF2-40B4-BE49-F238E27FC236}">
                <a16:creationId xmlns:a16="http://schemas.microsoft.com/office/drawing/2014/main" id="{D7F23956-883D-AF4F-A82E-A5060364B0EE}"/>
              </a:ext>
            </a:extLst>
          </p:cNvPr>
          <p:cNvSpPr/>
          <p:nvPr/>
        </p:nvSpPr>
        <p:spPr>
          <a:xfrm>
            <a:off x="10613091" y="1591389"/>
            <a:ext cx="1470274" cy="400110"/>
          </a:xfrm>
          <a:prstGeom prst="rect">
            <a:avLst/>
          </a:prstGeom>
        </p:spPr>
        <p:txBody>
          <a:bodyPr wrap="none">
            <a:spAutoFit/>
          </a:bodyPr>
          <a:lstStyle/>
          <a:p>
            <a:r>
              <a:rPr lang="en-US" sz="2000" dirty="0">
                <a:solidFill>
                  <a:srgbClr val="00608A"/>
                </a:solidFill>
                <a:latin typeface="+mj-lt"/>
              </a:rPr>
              <a:t>$271,660</a:t>
            </a:r>
          </a:p>
        </p:txBody>
      </p:sp>
      <p:sp>
        <p:nvSpPr>
          <p:cNvPr id="55" name="Rectangle 54">
            <a:extLst>
              <a:ext uri="{FF2B5EF4-FFF2-40B4-BE49-F238E27FC236}">
                <a16:creationId xmlns:a16="http://schemas.microsoft.com/office/drawing/2014/main" id="{0A450F02-28F4-114B-B006-470EA4CDC6D1}"/>
              </a:ext>
            </a:extLst>
          </p:cNvPr>
          <p:cNvSpPr/>
          <p:nvPr/>
        </p:nvSpPr>
        <p:spPr>
          <a:xfrm>
            <a:off x="10613091" y="3028890"/>
            <a:ext cx="1470274" cy="400110"/>
          </a:xfrm>
          <a:prstGeom prst="rect">
            <a:avLst/>
          </a:prstGeom>
        </p:spPr>
        <p:txBody>
          <a:bodyPr wrap="none">
            <a:spAutoFit/>
          </a:bodyPr>
          <a:lstStyle/>
          <a:p>
            <a:r>
              <a:rPr lang="en-US" sz="2000" dirty="0">
                <a:solidFill>
                  <a:srgbClr val="AE3260"/>
                </a:solidFill>
                <a:latin typeface="+mj-lt"/>
              </a:rPr>
              <a:t>$155,010</a:t>
            </a:r>
          </a:p>
        </p:txBody>
      </p:sp>
      <p:sp>
        <p:nvSpPr>
          <p:cNvPr id="56" name="Rectangle 55">
            <a:extLst>
              <a:ext uri="{FF2B5EF4-FFF2-40B4-BE49-F238E27FC236}">
                <a16:creationId xmlns:a16="http://schemas.microsoft.com/office/drawing/2014/main" id="{C8AFE049-B0FB-2D46-81FF-2F8896082009}"/>
              </a:ext>
            </a:extLst>
          </p:cNvPr>
          <p:cNvSpPr/>
          <p:nvPr/>
        </p:nvSpPr>
        <p:spPr>
          <a:xfrm>
            <a:off x="10613091" y="4295395"/>
            <a:ext cx="1298753" cy="400110"/>
          </a:xfrm>
          <a:prstGeom prst="rect">
            <a:avLst/>
          </a:prstGeom>
        </p:spPr>
        <p:txBody>
          <a:bodyPr wrap="none">
            <a:spAutoFit/>
          </a:bodyPr>
          <a:lstStyle/>
          <a:p>
            <a:r>
              <a:rPr lang="en-US" sz="2000" dirty="0">
                <a:solidFill>
                  <a:srgbClr val="209D7D"/>
                </a:solidFill>
                <a:latin typeface="+mj-lt"/>
              </a:rPr>
              <a:t>$54,416</a:t>
            </a:r>
          </a:p>
        </p:txBody>
      </p:sp>
      <p:sp>
        <p:nvSpPr>
          <p:cNvPr id="57" name="Rectangle 56">
            <a:extLst>
              <a:ext uri="{FF2B5EF4-FFF2-40B4-BE49-F238E27FC236}">
                <a16:creationId xmlns:a16="http://schemas.microsoft.com/office/drawing/2014/main" id="{EB547222-0E05-4440-B148-4A3BD213F69D}"/>
              </a:ext>
            </a:extLst>
          </p:cNvPr>
          <p:cNvSpPr/>
          <p:nvPr/>
        </p:nvSpPr>
        <p:spPr>
          <a:xfrm>
            <a:off x="10613091" y="4724101"/>
            <a:ext cx="1298753" cy="400110"/>
          </a:xfrm>
          <a:prstGeom prst="rect">
            <a:avLst/>
          </a:prstGeom>
        </p:spPr>
        <p:txBody>
          <a:bodyPr wrap="none">
            <a:spAutoFit/>
          </a:bodyPr>
          <a:lstStyle/>
          <a:p>
            <a:r>
              <a:rPr lang="en-US" sz="2000" dirty="0">
                <a:solidFill>
                  <a:srgbClr val="7749BC"/>
                </a:solidFill>
                <a:latin typeface="+mj-lt"/>
              </a:rPr>
              <a:t>$21,361</a:t>
            </a:r>
          </a:p>
        </p:txBody>
      </p:sp>
      <p:sp>
        <p:nvSpPr>
          <p:cNvPr id="7" name="Text Placeholder 6">
            <a:extLst>
              <a:ext uri="{FF2B5EF4-FFF2-40B4-BE49-F238E27FC236}">
                <a16:creationId xmlns:a16="http://schemas.microsoft.com/office/drawing/2014/main" id="{95211AA3-7B51-604B-8C0C-AE7DBA74E585}"/>
              </a:ext>
            </a:extLst>
          </p:cNvPr>
          <p:cNvSpPr>
            <a:spLocks noGrp="1"/>
          </p:cNvSpPr>
          <p:nvPr>
            <p:ph type="body" sz="quarter" idx="14"/>
          </p:nvPr>
        </p:nvSpPr>
        <p:spPr/>
        <p:txBody>
          <a:bodyPr/>
          <a:lstStyle/>
          <a:p>
            <a:r>
              <a:rPr lang="en-US" dirty="0">
                <a:latin typeface="Helvetica" pitchFamily="2" charset="0"/>
              </a:rPr>
              <a:t>As of December 31, 2021</a:t>
            </a:r>
          </a:p>
        </p:txBody>
      </p:sp>
      <p:sp>
        <p:nvSpPr>
          <p:cNvPr id="5" name="TextBox 4">
            <a:extLst>
              <a:ext uri="{FF2B5EF4-FFF2-40B4-BE49-F238E27FC236}">
                <a16:creationId xmlns:a16="http://schemas.microsoft.com/office/drawing/2014/main" id="{53175C0F-2D02-2A46-A60C-D2059690D18F}"/>
              </a:ext>
            </a:extLst>
          </p:cNvPr>
          <p:cNvSpPr txBox="1"/>
          <p:nvPr/>
        </p:nvSpPr>
        <p:spPr>
          <a:xfrm rot="16200000">
            <a:off x="10291226" y="5488451"/>
            <a:ext cx="638675" cy="215444"/>
          </a:xfrm>
          <a:prstGeom prst="rect">
            <a:avLst/>
          </a:prstGeom>
          <a:noFill/>
        </p:spPr>
        <p:txBody>
          <a:bodyPr wrap="square" lIns="0" tIns="0" rIns="0" bIns="0" rtlCol="0">
            <a:spAutoFit/>
          </a:bodyPr>
          <a:lstStyle/>
          <a:p>
            <a:pPr algn="r">
              <a:spcAft>
                <a:spcPts val="1000"/>
              </a:spcAft>
              <a:buClr>
                <a:schemeClr val="accent2"/>
              </a:buClr>
            </a:pPr>
            <a:r>
              <a:rPr lang="en-US" sz="1400" dirty="0">
                <a:solidFill>
                  <a:schemeClr val="tx1">
                    <a:lumMod val="65000"/>
                    <a:lumOff val="35000"/>
                  </a:schemeClr>
                </a:solidFill>
              </a:rPr>
              <a:t>Dec ’21</a:t>
            </a:r>
          </a:p>
        </p:txBody>
      </p:sp>
    </p:spTree>
    <p:extLst>
      <p:ext uri="{BB962C8B-B14F-4D97-AF65-F5344CB8AC3E}">
        <p14:creationId xmlns:p14="http://schemas.microsoft.com/office/powerpoint/2010/main" val="211162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6AFA41-A448-094E-88D6-D5AB4674BA2B}"/>
              </a:ext>
            </a:extLst>
          </p:cNvPr>
          <p:cNvGrpSpPr/>
          <p:nvPr/>
        </p:nvGrpSpPr>
        <p:grpSpPr>
          <a:xfrm>
            <a:off x="4031780" y="4270379"/>
            <a:ext cx="993270" cy="1035082"/>
            <a:chOff x="4472154" y="4193456"/>
            <a:chExt cx="920462" cy="1035082"/>
          </a:xfrm>
        </p:grpSpPr>
        <p:sp>
          <p:nvSpPr>
            <p:cNvPr id="20" name="Rectangle 1">
              <a:extLst>
                <a:ext uri="{FF2B5EF4-FFF2-40B4-BE49-F238E27FC236}">
                  <a16:creationId xmlns:a16="http://schemas.microsoft.com/office/drawing/2014/main" id="{2A41B987-A9AE-7541-AAD1-42BCE7212F0C}"/>
                </a:ext>
              </a:extLst>
            </p:cNvPr>
            <p:cNvSpPr/>
            <p:nvPr/>
          </p:nvSpPr>
          <p:spPr>
            <a:xfrm>
              <a:off x="4687019" y="4193456"/>
              <a:ext cx="494581" cy="1035082"/>
            </a:xfrm>
            <a:custGeom>
              <a:avLst/>
              <a:gdLst>
                <a:gd name="connsiteX0" fmla="*/ 0 w 1319646"/>
                <a:gd name="connsiteY0" fmla="*/ 0 h 624379"/>
                <a:gd name="connsiteX1" fmla="*/ 1319646 w 1319646"/>
                <a:gd name="connsiteY1" fmla="*/ 0 h 624379"/>
                <a:gd name="connsiteX2" fmla="*/ 1319646 w 1319646"/>
                <a:gd name="connsiteY2" fmla="*/ 624379 h 624379"/>
                <a:gd name="connsiteX3" fmla="*/ 0 w 1319646"/>
                <a:gd name="connsiteY3" fmla="*/ 624379 h 624379"/>
                <a:gd name="connsiteX4" fmla="*/ 0 w 1319646"/>
                <a:gd name="connsiteY4" fmla="*/ 0 h 624379"/>
                <a:gd name="connsiteX0" fmla="*/ 0 w 1319646"/>
                <a:gd name="connsiteY0" fmla="*/ 0 h 732329"/>
                <a:gd name="connsiteX1" fmla="*/ 1319646 w 1319646"/>
                <a:gd name="connsiteY1" fmla="*/ 107950 h 732329"/>
                <a:gd name="connsiteX2" fmla="*/ 1319646 w 1319646"/>
                <a:gd name="connsiteY2" fmla="*/ 732329 h 732329"/>
                <a:gd name="connsiteX3" fmla="*/ 0 w 1319646"/>
                <a:gd name="connsiteY3" fmla="*/ 732329 h 732329"/>
                <a:gd name="connsiteX4" fmla="*/ 0 w 1319646"/>
                <a:gd name="connsiteY4" fmla="*/ 0 h 732329"/>
                <a:gd name="connsiteX0" fmla="*/ 0 w 1319646"/>
                <a:gd name="connsiteY0" fmla="*/ 22302 h 754631"/>
                <a:gd name="connsiteX1" fmla="*/ 1319646 w 1319646"/>
                <a:gd name="connsiteY1" fmla="*/ 130252 h 754631"/>
                <a:gd name="connsiteX2" fmla="*/ 1319646 w 1319646"/>
                <a:gd name="connsiteY2" fmla="*/ 754631 h 754631"/>
                <a:gd name="connsiteX3" fmla="*/ 0 w 1319646"/>
                <a:gd name="connsiteY3" fmla="*/ 754631 h 754631"/>
                <a:gd name="connsiteX4" fmla="*/ 0 w 1319646"/>
                <a:gd name="connsiteY4" fmla="*/ 22302 h 754631"/>
                <a:gd name="connsiteX0" fmla="*/ 0 w 1319646"/>
                <a:gd name="connsiteY0" fmla="*/ 64041 h 796370"/>
                <a:gd name="connsiteX1" fmla="*/ 365414 w 1319646"/>
                <a:gd name="connsiteY1" fmla="*/ 49668 h 796370"/>
                <a:gd name="connsiteX2" fmla="*/ 1319646 w 1319646"/>
                <a:gd name="connsiteY2" fmla="*/ 171991 h 796370"/>
                <a:gd name="connsiteX3" fmla="*/ 1319646 w 1319646"/>
                <a:gd name="connsiteY3" fmla="*/ 796370 h 796370"/>
                <a:gd name="connsiteX4" fmla="*/ 0 w 1319646"/>
                <a:gd name="connsiteY4" fmla="*/ 796370 h 796370"/>
                <a:gd name="connsiteX5" fmla="*/ 0 w 1319646"/>
                <a:gd name="connsiteY5" fmla="*/ 64041 h 796370"/>
                <a:gd name="connsiteX0" fmla="*/ 0 w 1319646"/>
                <a:gd name="connsiteY0" fmla="*/ 61471 h 793800"/>
                <a:gd name="connsiteX1" fmla="*/ 365414 w 1319646"/>
                <a:gd name="connsiteY1" fmla="*/ 47098 h 793800"/>
                <a:gd name="connsiteX2" fmla="*/ 1319646 w 1319646"/>
                <a:gd name="connsiteY2" fmla="*/ 169421 h 793800"/>
                <a:gd name="connsiteX3" fmla="*/ 1319646 w 1319646"/>
                <a:gd name="connsiteY3" fmla="*/ 793800 h 793800"/>
                <a:gd name="connsiteX4" fmla="*/ 0 w 1319646"/>
                <a:gd name="connsiteY4" fmla="*/ 793800 h 793800"/>
                <a:gd name="connsiteX5" fmla="*/ 0 w 1319646"/>
                <a:gd name="connsiteY5" fmla="*/ 61471 h 793800"/>
                <a:gd name="connsiteX0" fmla="*/ 0 w 1319646"/>
                <a:gd name="connsiteY0" fmla="*/ 28648 h 760977"/>
                <a:gd name="connsiteX1" fmla="*/ 365414 w 1319646"/>
                <a:gd name="connsiteY1" fmla="*/ 14275 h 760977"/>
                <a:gd name="connsiteX2" fmla="*/ 1319646 w 1319646"/>
                <a:gd name="connsiteY2" fmla="*/ 136598 h 760977"/>
                <a:gd name="connsiteX3" fmla="*/ 1319646 w 1319646"/>
                <a:gd name="connsiteY3" fmla="*/ 760977 h 760977"/>
                <a:gd name="connsiteX4" fmla="*/ 0 w 1319646"/>
                <a:gd name="connsiteY4" fmla="*/ 760977 h 760977"/>
                <a:gd name="connsiteX5" fmla="*/ 0 w 1319646"/>
                <a:gd name="connsiteY5" fmla="*/ 28648 h 760977"/>
                <a:gd name="connsiteX0" fmla="*/ 0 w 1319646"/>
                <a:gd name="connsiteY0" fmla="*/ 28648 h 760977"/>
                <a:gd name="connsiteX1" fmla="*/ 365414 w 1319646"/>
                <a:gd name="connsiteY1" fmla="*/ 14275 h 760977"/>
                <a:gd name="connsiteX2" fmla="*/ 711489 w 1319646"/>
                <a:gd name="connsiteY2" fmla="*/ 33325 h 760977"/>
                <a:gd name="connsiteX3" fmla="*/ 1319646 w 1319646"/>
                <a:gd name="connsiteY3" fmla="*/ 1365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365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75966 h 808295"/>
                <a:gd name="connsiteX1" fmla="*/ 336839 w 1319646"/>
                <a:gd name="connsiteY1" fmla="*/ 1268 h 808295"/>
                <a:gd name="connsiteX2" fmla="*/ 759114 w 1319646"/>
                <a:gd name="connsiteY2" fmla="*/ 96518 h 808295"/>
                <a:gd name="connsiteX3" fmla="*/ 1319646 w 1319646"/>
                <a:gd name="connsiteY3" fmla="*/ 171216 h 808295"/>
                <a:gd name="connsiteX4" fmla="*/ 1319646 w 1319646"/>
                <a:gd name="connsiteY4" fmla="*/ 808295 h 808295"/>
                <a:gd name="connsiteX5" fmla="*/ 0 w 1319646"/>
                <a:gd name="connsiteY5" fmla="*/ 808295 h 808295"/>
                <a:gd name="connsiteX6" fmla="*/ 0 w 1319646"/>
                <a:gd name="connsiteY6" fmla="*/ 75966 h 808295"/>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22013"/>
                <a:gd name="connsiteY0" fmla="*/ 4665 h 1048449"/>
                <a:gd name="connsiteX1" fmla="*/ 339206 w 1322013"/>
                <a:gd name="connsiteY1" fmla="*/ 241422 h 1048449"/>
                <a:gd name="connsiteX2" fmla="*/ 761481 w 1322013"/>
                <a:gd name="connsiteY2" fmla="*/ 336672 h 1048449"/>
                <a:gd name="connsiteX3" fmla="*/ 1322013 w 1322013"/>
                <a:gd name="connsiteY3" fmla="*/ 411370 h 1048449"/>
                <a:gd name="connsiteX4" fmla="*/ 1322013 w 1322013"/>
                <a:gd name="connsiteY4" fmla="*/ 1048449 h 1048449"/>
                <a:gd name="connsiteX5" fmla="*/ 2367 w 1322013"/>
                <a:gd name="connsiteY5" fmla="*/ 1048449 h 1048449"/>
                <a:gd name="connsiteX6" fmla="*/ 0 w 1322013"/>
                <a:gd name="connsiteY6" fmla="*/ 4665 h 1048449"/>
                <a:gd name="connsiteX0" fmla="*/ 0 w 1322013"/>
                <a:gd name="connsiteY0" fmla="*/ 3591 h 1047375"/>
                <a:gd name="connsiteX1" fmla="*/ 214960 w 1322013"/>
                <a:gd name="connsiteY1" fmla="*/ 352153 h 1047375"/>
                <a:gd name="connsiteX2" fmla="*/ 761481 w 1322013"/>
                <a:gd name="connsiteY2" fmla="*/ 335598 h 1047375"/>
                <a:gd name="connsiteX3" fmla="*/ 1322013 w 1322013"/>
                <a:gd name="connsiteY3" fmla="*/ 410296 h 1047375"/>
                <a:gd name="connsiteX4" fmla="*/ 1322013 w 1322013"/>
                <a:gd name="connsiteY4" fmla="*/ 1047375 h 1047375"/>
                <a:gd name="connsiteX5" fmla="*/ 2367 w 1322013"/>
                <a:gd name="connsiteY5" fmla="*/ 1047375 h 1047375"/>
                <a:gd name="connsiteX6" fmla="*/ 0 w 1322013"/>
                <a:gd name="connsiteY6" fmla="*/ 3591 h 1047375"/>
                <a:gd name="connsiteX0" fmla="*/ 0 w 1322013"/>
                <a:gd name="connsiteY0" fmla="*/ 4716 h 1048500"/>
                <a:gd name="connsiteX1" fmla="*/ 194844 w 1322013"/>
                <a:gd name="connsiteY1" fmla="*/ 237480 h 1048500"/>
                <a:gd name="connsiteX2" fmla="*/ 761481 w 1322013"/>
                <a:gd name="connsiteY2" fmla="*/ 336723 h 1048500"/>
                <a:gd name="connsiteX3" fmla="*/ 1322013 w 1322013"/>
                <a:gd name="connsiteY3" fmla="*/ 411421 h 1048500"/>
                <a:gd name="connsiteX4" fmla="*/ 1322013 w 1322013"/>
                <a:gd name="connsiteY4" fmla="*/ 1048500 h 1048500"/>
                <a:gd name="connsiteX5" fmla="*/ 2367 w 1322013"/>
                <a:gd name="connsiteY5" fmla="*/ 1048500 h 1048500"/>
                <a:gd name="connsiteX6" fmla="*/ 0 w 1322013"/>
                <a:gd name="connsiteY6" fmla="*/ 4716 h 1048500"/>
                <a:gd name="connsiteX0" fmla="*/ 0 w 1322013"/>
                <a:gd name="connsiteY0" fmla="*/ 10140 h 1053924"/>
                <a:gd name="connsiteX1" fmla="*/ 194844 w 1322013"/>
                <a:gd name="connsiteY1" fmla="*/ 242904 h 1053924"/>
                <a:gd name="connsiteX2" fmla="*/ 761481 w 1322013"/>
                <a:gd name="connsiteY2" fmla="*/ 342147 h 1053924"/>
                <a:gd name="connsiteX3" fmla="*/ 1322013 w 1322013"/>
                <a:gd name="connsiteY3" fmla="*/ 416845 h 1053924"/>
                <a:gd name="connsiteX4" fmla="*/ 1322013 w 1322013"/>
                <a:gd name="connsiteY4" fmla="*/ 1053924 h 1053924"/>
                <a:gd name="connsiteX5" fmla="*/ 2367 w 1322013"/>
                <a:gd name="connsiteY5" fmla="*/ 1053924 h 1053924"/>
                <a:gd name="connsiteX6" fmla="*/ 0 w 1322013"/>
                <a:gd name="connsiteY6" fmla="*/ 10140 h 1053924"/>
                <a:gd name="connsiteX0" fmla="*/ 0 w 1322013"/>
                <a:gd name="connsiteY0" fmla="*/ 9132 h 1052916"/>
                <a:gd name="connsiteX1" fmla="*/ 192477 w 1322013"/>
                <a:gd name="connsiteY1" fmla="*/ 261861 h 1052916"/>
                <a:gd name="connsiteX2" fmla="*/ 761481 w 1322013"/>
                <a:gd name="connsiteY2" fmla="*/ 341139 h 1052916"/>
                <a:gd name="connsiteX3" fmla="*/ 1322013 w 1322013"/>
                <a:gd name="connsiteY3" fmla="*/ 415837 h 1052916"/>
                <a:gd name="connsiteX4" fmla="*/ 1322013 w 1322013"/>
                <a:gd name="connsiteY4" fmla="*/ 1052916 h 1052916"/>
                <a:gd name="connsiteX5" fmla="*/ 2367 w 1322013"/>
                <a:gd name="connsiteY5" fmla="*/ 1052916 h 1052916"/>
                <a:gd name="connsiteX6" fmla="*/ 0 w 1322013"/>
                <a:gd name="connsiteY6" fmla="*/ 9132 h 1052916"/>
                <a:gd name="connsiteX0" fmla="*/ 0 w 1319646"/>
                <a:gd name="connsiteY0" fmla="*/ 8952 h 1056729"/>
                <a:gd name="connsiteX1" fmla="*/ 190110 w 1319646"/>
                <a:gd name="connsiteY1" fmla="*/ 265674 h 1056729"/>
                <a:gd name="connsiteX2" fmla="*/ 759114 w 1319646"/>
                <a:gd name="connsiteY2" fmla="*/ 344952 h 1056729"/>
                <a:gd name="connsiteX3" fmla="*/ 1319646 w 1319646"/>
                <a:gd name="connsiteY3" fmla="*/ 419650 h 1056729"/>
                <a:gd name="connsiteX4" fmla="*/ 1319646 w 1319646"/>
                <a:gd name="connsiteY4" fmla="*/ 1056729 h 1056729"/>
                <a:gd name="connsiteX5" fmla="*/ 0 w 1319646"/>
                <a:gd name="connsiteY5" fmla="*/ 1056729 h 1056729"/>
                <a:gd name="connsiteX6" fmla="*/ 0 w 1319646"/>
                <a:gd name="connsiteY6" fmla="*/ 8952 h 1056729"/>
                <a:gd name="connsiteX0" fmla="*/ 0 w 1319646"/>
                <a:gd name="connsiteY0" fmla="*/ 46211 h 1093988"/>
                <a:gd name="connsiteX1" fmla="*/ 190110 w 1319646"/>
                <a:gd name="connsiteY1" fmla="*/ 302933 h 1093988"/>
                <a:gd name="connsiteX2" fmla="*/ 759114 w 1319646"/>
                <a:gd name="connsiteY2" fmla="*/ 382211 h 1093988"/>
                <a:gd name="connsiteX3" fmla="*/ 1319646 w 1319646"/>
                <a:gd name="connsiteY3" fmla="*/ 456909 h 1093988"/>
                <a:gd name="connsiteX4" fmla="*/ 1319646 w 1319646"/>
                <a:gd name="connsiteY4" fmla="*/ 1093988 h 1093988"/>
                <a:gd name="connsiteX5" fmla="*/ 0 w 1319646"/>
                <a:gd name="connsiteY5" fmla="*/ 1093988 h 1093988"/>
                <a:gd name="connsiteX6" fmla="*/ 0 w 1319646"/>
                <a:gd name="connsiteY6" fmla="*/ 46211 h 1093988"/>
                <a:gd name="connsiteX0" fmla="*/ 0 w 1319646"/>
                <a:gd name="connsiteY0" fmla="*/ 46211 h 1093988"/>
                <a:gd name="connsiteX1" fmla="*/ 190110 w 1319646"/>
                <a:gd name="connsiteY1" fmla="*/ 302933 h 1093988"/>
                <a:gd name="connsiteX2" fmla="*/ 759114 w 1319646"/>
                <a:gd name="connsiteY2" fmla="*/ 382211 h 1093988"/>
                <a:gd name="connsiteX3" fmla="*/ 1319646 w 1319646"/>
                <a:gd name="connsiteY3" fmla="*/ 456909 h 1093988"/>
                <a:gd name="connsiteX4" fmla="*/ 1319646 w 1319646"/>
                <a:gd name="connsiteY4" fmla="*/ 1093988 h 1093988"/>
                <a:gd name="connsiteX5" fmla="*/ 0 w 1319646"/>
                <a:gd name="connsiteY5" fmla="*/ 1093988 h 1093988"/>
                <a:gd name="connsiteX6" fmla="*/ 0 w 1319646"/>
                <a:gd name="connsiteY6" fmla="*/ 46211 h 1093988"/>
                <a:gd name="connsiteX0" fmla="*/ 0 w 1319646"/>
                <a:gd name="connsiteY0" fmla="*/ 511874 h 1559651"/>
                <a:gd name="connsiteX1" fmla="*/ 190110 w 1319646"/>
                <a:gd name="connsiteY1" fmla="*/ 768596 h 1559651"/>
                <a:gd name="connsiteX2" fmla="*/ 752014 w 1319646"/>
                <a:gd name="connsiteY2" fmla="*/ 5349 h 1559651"/>
                <a:gd name="connsiteX3" fmla="*/ 1319646 w 1319646"/>
                <a:gd name="connsiteY3" fmla="*/ 922572 h 1559651"/>
                <a:gd name="connsiteX4" fmla="*/ 1319646 w 1319646"/>
                <a:gd name="connsiteY4" fmla="*/ 1559651 h 1559651"/>
                <a:gd name="connsiteX5" fmla="*/ 0 w 1319646"/>
                <a:gd name="connsiteY5" fmla="*/ 1559651 h 1559651"/>
                <a:gd name="connsiteX6" fmla="*/ 0 w 1319646"/>
                <a:gd name="connsiteY6" fmla="*/ 511874 h 1559651"/>
                <a:gd name="connsiteX0" fmla="*/ 0 w 1319646"/>
                <a:gd name="connsiteY0" fmla="*/ 506525 h 1554302"/>
                <a:gd name="connsiteX1" fmla="*/ 190110 w 1319646"/>
                <a:gd name="connsiteY1" fmla="*/ 763247 h 1554302"/>
                <a:gd name="connsiteX2" fmla="*/ 752014 w 1319646"/>
                <a:gd name="connsiteY2" fmla="*/ 0 h 1554302"/>
                <a:gd name="connsiteX3" fmla="*/ 1319646 w 1319646"/>
                <a:gd name="connsiteY3" fmla="*/ 917223 h 1554302"/>
                <a:gd name="connsiteX4" fmla="*/ 1319646 w 1319646"/>
                <a:gd name="connsiteY4" fmla="*/ 1554302 h 1554302"/>
                <a:gd name="connsiteX5" fmla="*/ 0 w 1319646"/>
                <a:gd name="connsiteY5" fmla="*/ 1554302 h 1554302"/>
                <a:gd name="connsiteX6" fmla="*/ 0 w 1319646"/>
                <a:gd name="connsiteY6" fmla="*/ 506525 h 1554302"/>
                <a:gd name="connsiteX0" fmla="*/ 0 w 1319646"/>
                <a:gd name="connsiteY0" fmla="*/ 506525 h 1554302"/>
                <a:gd name="connsiteX1" fmla="*/ 190110 w 1319646"/>
                <a:gd name="connsiteY1" fmla="*/ 763247 h 1554302"/>
                <a:gd name="connsiteX2" fmla="*/ 752014 w 1319646"/>
                <a:gd name="connsiteY2" fmla="*/ 0 h 1554302"/>
                <a:gd name="connsiteX3" fmla="*/ 1319646 w 1319646"/>
                <a:gd name="connsiteY3" fmla="*/ 917223 h 1554302"/>
                <a:gd name="connsiteX4" fmla="*/ 1319646 w 1319646"/>
                <a:gd name="connsiteY4" fmla="*/ 1554302 h 1554302"/>
                <a:gd name="connsiteX5" fmla="*/ 0 w 1319646"/>
                <a:gd name="connsiteY5" fmla="*/ 1554302 h 1554302"/>
                <a:gd name="connsiteX6" fmla="*/ 0 w 1319646"/>
                <a:gd name="connsiteY6" fmla="*/ 506525 h 1554302"/>
                <a:gd name="connsiteX0" fmla="*/ 0 w 1319646"/>
                <a:gd name="connsiteY0" fmla="*/ 506525 h 1554302"/>
                <a:gd name="connsiteX1" fmla="*/ 190110 w 1319646"/>
                <a:gd name="connsiteY1" fmla="*/ 763247 h 1554302"/>
                <a:gd name="connsiteX2" fmla="*/ 752014 w 1319646"/>
                <a:gd name="connsiteY2" fmla="*/ 0 h 1554302"/>
                <a:gd name="connsiteX3" fmla="*/ 1319646 w 1319646"/>
                <a:gd name="connsiteY3" fmla="*/ 917223 h 1554302"/>
                <a:gd name="connsiteX4" fmla="*/ 1319646 w 1319646"/>
                <a:gd name="connsiteY4" fmla="*/ 1554302 h 1554302"/>
                <a:gd name="connsiteX5" fmla="*/ 0 w 1319646"/>
                <a:gd name="connsiteY5" fmla="*/ 1554302 h 1554302"/>
                <a:gd name="connsiteX6" fmla="*/ 0 w 1319646"/>
                <a:gd name="connsiteY6" fmla="*/ 506525 h 1554302"/>
                <a:gd name="connsiteX0" fmla="*/ 0 w 1319646"/>
                <a:gd name="connsiteY0" fmla="*/ 506525 h 1554302"/>
                <a:gd name="connsiteX1" fmla="*/ 190110 w 1319646"/>
                <a:gd name="connsiteY1" fmla="*/ 763247 h 1554302"/>
                <a:gd name="connsiteX2" fmla="*/ 752014 w 1319646"/>
                <a:gd name="connsiteY2" fmla="*/ 0 h 1554302"/>
                <a:gd name="connsiteX3" fmla="*/ 1319646 w 1319646"/>
                <a:gd name="connsiteY3" fmla="*/ 917223 h 1554302"/>
                <a:gd name="connsiteX4" fmla="*/ 1319646 w 1319646"/>
                <a:gd name="connsiteY4" fmla="*/ 1554302 h 1554302"/>
                <a:gd name="connsiteX5" fmla="*/ 0 w 1319646"/>
                <a:gd name="connsiteY5" fmla="*/ 1554302 h 1554302"/>
                <a:gd name="connsiteX6" fmla="*/ 0 w 1319646"/>
                <a:gd name="connsiteY6" fmla="*/ 506525 h 1554302"/>
                <a:gd name="connsiteX0" fmla="*/ 0 w 1319646"/>
                <a:gd name="connsiteY0" fmla="*/ 1180115 h 2227892"/>
                <a:gd name="connsiteX1" fmla="*/ 190110 w 1319646"/>
                <a:gd name="connsiteY1" fmla="*/ 1436837 h 2227892"/>
                <a:gd name="connsiteX2" fmla="*/ 752014 w 1319646"/>
                <a:gd name="connsiteY2" fmla="*/ 673590 h 2227892"/>
                <a:gd name="connsiteX3" fmla="*/ 1319646 w 1319646"/>
                <a:gd name="connsiteY3" fmla="*/ 5587 h 2227892"/>
                <a:gd name="connsiteX4" fmla="*/ 1319646 w 1319646"/>
                <a:gd name="connsiteY4" fmla="*/ 2227892 h 2227892"/>
                <a:gd name="connsiteX5" fmla="*/ 0 w 1319646"/>
                <a:gd name="connsiteY5" fmla="*/ 2227892 h 2227892"/>
                <a:gd name="connsiteX6" fmla="*/ 0 w 1319646"/>
                <a:gd name="connsiteY6" fmla="*/ 1180115 h 2227892"/>
                <a:gd name="connsiteX0" fmla="*/ 0 w 1319646"/>
                <a:gd name="connsiteY0" fmla="*/ 1174528 h 2222305"/>
                <a:gd name="connsiteX1" fmla="*/ 190110 w 1319646"/>
                <a:gd name="connsiteY1" fmla="*/ 1431250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190110 w 1319646"/>
                <a:gd name="connsiteY1" fmla="*/ 1431250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190110 w 1319646"/>
                <a:gd name="connsiteY1" fmla="*/ 1431250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190110 w 1319646"/>
                <a:gd name="connsiteY1" fmla="*/ 1431250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190110 w 1319646"/>
                <a:gd name="connsiteY1" fmla="*/ 1431250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752014 w 1319646"/>
                <a:gd name="connsiteY2" fmla="*/ 668003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828514 w 1319646"/>
                <a:gd name="connsiteY2" fmla="*/ 1212667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828514 w 1319646"/>
                <a:gd name="connsiteY2" fmla="*/ 1212667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19646"/>
                <a:gd name="connsiteY0" fmla="*/ 1174528 h 2222305"/>
                <a:gd name="connsiteX1" fmla="*/ 381366 w 1319646"/>
                <a:gd name="connsiteY1" fmla="*/ 1180784 h 2222305"/>
                <a:gd name="connsiteX2" fmla="*/ 828514 w 1319646"/>
                <a:gd name="connsiteY2" fmla="*/ 1212667 h 2222305"/>
                <a:gd name="connsiteX3" fmla="*/ 1319646 w 1319646"/>
                <a:gd name="connsiteY3" fmla="*/ 0 h 2222305"/>
                <a:gd name="connsiteX4" fmla="*/ 1319646 w 1319646"/>
                <a:gd name="connsiteY4" fmla="*/ 2222305 h 2222305"/>
                <a:gd name="connsiteX5" fmla="*/ 0 w 1319646"/>
                <a:gd name="connsiteY5" fmla="*/ 2222305 h 2222305"/>
                <a:gd name="connsiteX6" fmla="*/ 0 w 1319646"/>
                <a:gd name="connsiteY6" fmla="*/ 1174528 h 2222305"/>
                <a:gd name="connsiteX0" fmla="*/ 0 w 1329209"/>
                <a:gd name="connsiteY0" fmla="*/ 47006 h 1094783"/>
                <a:gd name="connsiteX1" fmla="*/ 381366 w 1329209"/>
                <a:gd name="connsiteY1" fmla="*/ 53262 h 1094783"/>
                <a:gd name="connsiteX2" fmla="*/ 828514 w 1329209"/>
                <a:gd name="connsiteY2" fmla="*/ 85145 h 1094783"/>
                <a:gd name="connsiteX3" fmla="*/ 1329209 w 1329209"/>
                <a:gd name="connsiteY3" fmla="*/ 25417 h 1094783"/>
                <a:gd name="connsiteX4" fmla="*/ 1319646 w 1329209"/>
                <a:gd name="connsiteY4" fmla="*/ 1094783 h 1094783"/>
                <a:gd name="connsiteX5" fmla="*/ 0 w 1329209"/>
                <a:gd name="connsiteY5" fmla="*/ 1094783 h 1094783"/>
                <a:gd name="connsiteX6" fmla="*/ 0 w 1329209"/>
                <a:gd name="connsiteY6"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1329209 w 1329209"/>
                <a:gd name="connsiteY3" fmla="*/ 248054 h 1094783"/>
                <a:gd name="connsiteX4" fmla="*/ 1319646 w 1329209"/>
                <a:gd name="connsiteY4" fmla="*/ 1094783 h 1094783"/>
                <a:gd name="connsiteX5" fmla="*/ 0 w 1329209"/>
                <a:gd name="connsiteY5" fmla="*/ 1094783 h 1094783"/>
                <a:gd name="connsiteX6" fmla="*/ 0 w 1329209"/>
                <a:gd name="connsiteY6"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1329209 w 1329209"/>
                <a:gd name="connsiteY3" fmla="*/ 248054 h 1094783"/>
                <a:gd name="connsiteX4" fmla="*/ 1319646 w 1329209"/>
                <a:gd name="connsiteY4" fmla="*/ 1094783 h 1094783"/>
                <a:gd name="connsiteX5" fmla="*/ 0 w 1329209"/>
                <a:gd name="connsiteY5" fmla="*/ 1094783 h 1094783"/>
                <a:gd name="connsiteX6" fmla="*/ 0 w 1329209"/>
                <a:gd name="connsiteY6"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1002809 w 1329209"/>
                <a:gd name="connsiteY3" fmla="*/ 135571 h 1094783"/>
                <a:gd name="connsiteX4" fmla="*/ 1329209 w 1329209"/>
                <a:gd name="connsiteY4" fmla="*/ 248054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974121 w 1329209"/>
                <a:gd name="connsiteY3" fmla="*/ 238938 h 1094783"/>
                <a:gd name="connsiteX4" fmla="*/ 1329209 w 1329209"/>
                <a:gd name="connsiteY4" fmla="*/ 248054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974121 w 1329209"/>
                <a:gd name="connsiteY3" fmla="*/ 238938 h 1094783"/>
                <a:gd name="connsiteX4" fmla="*/ 1329209 w 1329209"/>
                <a:gd name="connsiteY4" fmla="*/ 248054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974121 w 1329209"/>
                <a:gd name="connsiteY3" fmla="*/ 238938 h 1094783"/>
                <a:gd name="connsiteX4" fmla="*/ 1329209 w 1329209"/>
                <a:gd name="connsiteY4" fmla="*/ 248054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974121 w 1329209"/>
                <a:gd name="connsiteY3" fmla="*/ 238938 h 1094783"/>
                <a:gd name="connsiteX4" fmla="*/ 1329209 w 1329209"/>
                <a:gd name="connsiteY4" fmla="*/ 289441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974121 w 1329209"/>
                <a:gd name="connsiteY3" fmla="*/ 238938 h 1094783"/>
                <a:gd name="connsiteX4" fmla="*/ 1329209 w 1329209"/>
                <a:gd name="connsiteY4" fmla="*/ 289441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28514 w 1329209"/>
                <a:gd name="connsiteY2" fmla="*/ 85145 h 1094783"/>
                <a:gd name="connsiteX3" fmla="*/ 1013659 w 1329209"/>
                <a:gd name="connsiteY3" fmla="*/ 268500 h 1094783"/>
                <a:gd name="connsiteX4" fmla="*/ 1329209 w 1329209"/>
                <a:gd name="connsiteY4" fmla="*/ 289441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47006 h 1094783"/>
                <a:gd name="connsiteX1" fmla="*/ 381366 w 1329209"/>
                <a:gd name="connsiteY1" fmla="*/ 53262 h 1094783"/>
                <a:gd name="connsiteX2" fmla="*/ 804792 w 1329209"/>
                <a:gd name="connsiteY2" fmla="*/ 102882 h 1094783"/>
                <a:gd name="connsiteX3" fmla="*/ 1013659 w 1329209"/>
                <a:gd name="connsiteY3" fmla="*/ 268500 h 1094783"/>
                <a:gd name="connsiteX4" fmla="*/ 1329209 w 1329209"/>
                <a:gd name="connsiteY4" fmla="*/ 289441 h 1094783"/>
                <a:gd name="connsiteX5" fmla="*/ 1319646 w 1329209"/>
                <a:gd name="connsiteY5" fmla="*/ 1094783 h 1094783"/>
                <a:gd name="connsiteX6" fmla="*/ 0 w 1329209"/>
                <a:gd name="connsiteY6" fmla="*/ 1094783 h 1094783"/>
                <a:gd name="connsiteX7" fmla="*/ 0 w 1329209"/>
                <a:gd name="connsiteY7" fmla="*/ 47006 h 1094783"/>
                <a:gd name="connsiteX0" fmla="*/ 0 w 1329209"/>
                <a:gd name="connsiteY0" fmla="*/ 37880 h 1085657"/>
                <a:gd name="connsiteX1" fmla="*/ 381367 w 1329209"/>
                <a:gd name="connsiteY1" fmla="*/ 76654 h 1085657"/>
                <a:gd name="connsiteX2" fmla="*/ 804792 w 1329209"/>
                <a:gd name="connsiteY2" fmla="*/ 93756 h 1085657"/>
                <a:gd name="connsiteX3" fmla="*/ 1013659 w 1329209"/>
                <a:gd name="connsiteY3" fmla="*/ 259374 h 1085657"/>
                <a:gd name="connsiteX4" fmla="*/ 1329209 w 1329209"/>
                <a:gd name="connsiteY4" fmla="*/ 280315 h 1085657"/>
                <a:gd name="connsiteX5" fmla="*/ 1319646 w 1329209"/>
                <a:gd name="connsiteY5" fmla="*/ 1085657 h 1085657"/>
                <a:gd name="connsiteX6" fmla="*/ 0 w 1329209"/>
                <a:gd name="connsiteY6" fmla="*/ 1085657 h 1085657"/>
                <a:gd name="connsiteX7" fmla="*/ 0 w 1329209"/>
                <a:gd name="connsiteY7" fmla="*/ 37880 h 10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209" h="1085657">
                  <a:moveTo>
                    <a:pt x="0" y="37880"/>
                  </a:moveTo>
                  <a:cubicBezTo>
                    <a:pt x="97826" y="-50577"/>
                    <a:pt x="263569" y="38544"/>
                    <a:pt x="381367" y="76654"/>
                  </a:cubicBezTo>
                  <a:cubicBezTo>
                    <a:pt x="611807" y="34379"/>
                    <a:pt x="671394" y="82756"/>
                    <a:pt x="804792" y="93756"/>
                  </a:cubicBezTo>
                  <a:cubicBezTo>
                    <a:pt x="908366" y="107474"/>
                    <a:pt x="930210" y="232223"/>
                    <a:pt x="1013659" y="259374"/>
                  </a:cubicBezTo>
                  <a:cubicBezTo>
                    <a:pt x="1202298" y="222915"/>
                    <a:pt x="1261877" y="350117"/>
                    <a:pt x="1329209" y="280315"/>
                  </a:cubicBezTo>
                  <a:cubicBezTo>
                    <a:pt x="1326021" y="636770"/>
                    <a:pt x="1322834" y="729202"/>
                    <a:pt x="1319646" y="1085657"/>
                  </a:cubicBezTo>
                  <a:lnTo>
                    <a:pt x="0" y="1085657"/>
                  </a:lnTo>
                  <a:lnTo>
                    <a:pt x="0" y="37880"/>
                  </a:lnTo>
                  <a:close/>
                </a:path>
              </a:pathLst>
            </a:cu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29" name="TextBox 28">
              <a:extLst>
                <a:ext uri="{FF2B5EF4-FFF2-40B4-BE49-F238E27FC236}">
                  <a16:creationId xmlns:a16="http://schemas.microsoft.com/office/drawing/2014/main" id="{97EE3CB2-B694-7949-8DB8-93703A0022A8}"/>
                </a:ext>
              </a:extLst>
            </p:cNvPr>
            <p:cNvSpPr txBox="1"/>
            <p:nvPr/>
          </p:nvSpPr>
          <p:spPr>
            <a:xfrm>
              <a:off x="4472154" y="4677652"/>
              <a:ext cx="920462" cy="369332"/>
            </a:xfrm>
            <a:prstGeom prst="rect">
              <a:avLst/>
            </a:prstGeom>
            <a:noFill/>
          </p:spPr>
          <p:txBody>
            <a:bodyPr wrap="square" lIns="0" tIns="0" rIns="0" bIns="0" rtlCol="0">
              <a:spAutoFit/>
            </a:bodyPr>
            <a:lstStyle/>
            <a:p>
              <a:pPr algn="ctr">
                <a:spcAft>
                  <a:spcPts val="1000"/>
                </a:spcAft>
                <a:buClr>
                  <a:schemeClr val="accent2"/>
                </a:buClr>
              </a:pPr>
              <a:r>
                <a:rPr lang="en-US" sz="1200" b="1" dirty="0">
                  <a:solidFill>
                    <a:schemeClr val="accent3"/>
                  </a:solidFill>
                </a:rPr>
                <a:t>Financial </a:t>
              </a:r>
              <a:br>
                <a:rPr lang="en-US" sz="1200" b="1" dirty="0">
                  <a:solidFill>
                    <a:schemeClr val="accent3"/>
                  </a:solidFill>
                </a:rPr>
              </a:br>
              <a:r>
                <a:rPr lang="en-US" sz="1200" b="1" dirty="0">
                  <a:solidFill>
                    <a:schemeClr val="accent3"/>
                  </a:solidFill>
                </a:rPr>
                <a:t>Crisis</a:t>
              </a:r>
            </a:p>
          </p:txBody>
        </p:sp>
      </p:grpSp>
      <p:grpSp>
        <p:nvGrpSpPr>
          <p:cNvPr id="11" name="Group 10">
            <a:extLst>
              <a:ext uri="{FF2B5EF4-FFF2-40B4-BE49-F238E27FC236}">
                <a16:creationId xmlns:a16="http://schemas.microsoft.com/office/drawing/2014/main" id="{012C6418-9EDD-284A-A0DC-9DC523EB7285}"/>
              </a:ext>
            </a:extLst>
          </p:cNvPr>
          <p:cNvGrpSpPr/>
          <p:nvPr/>
        </p:nvGrpSpPr>
        <p:grpSpPr>
          <a:xfrm>
            <a:off x="1914847" y="4626176"/>
            <a:ext cx="897258" cy="685957"/>
            <a:chOff x="2080752" y="4462303"/>
            <a:chExt cx="920462" cy="763382"/>
          </a:xfrm>
        </p:grpSpPr>
        <p:sp>
          <p:nvSpPr>
            <p:cNvPr id="2" name="Rectangle 1">
              <a:extLst>
                <a:ext uri="{FF2B5EF4-FFF2-40B4-BE49-F238E27FC236}">
                  <a16:creationId xmlns:a16="http://schemas.microsoft.com/office/drawing/2014/main" id="{E688E697-425E-4C44-8894-82076FD3D365}"/>
                </a:ext>
              </a:extLst>
            </p:cNvPr>
            <p:cNvSpPr/>
            <p:nvPr/>
          </p:nvSpPr>
          <p:spPr>
            <a:xfrm>
              <a:off x="2103756" y="4462303"/>
              <a:ext cx="868680" cy="763382"/>
            </a:xfrm>
            <a:custGeom>
              <a:avLst/>
              <a:gdLst>
                <a:gd name="connsiteX0" fmla="*/ 0 w 1319646"/>
                <a:gd name="connsiteY0" fmla="*/ 0 h 624379"/>
                <a:gd name="connsiteX1" fmla="*/ 1319646 w 1319646"/>
                <a:gd name="connsiteY1" fmla="*/ 0 h 624379"/>
                <a:gd name="connsiteX2" fmla="*/ 1319646 w 1319646"/>
                <a:gd name="connsiteY2" fmla="*/ 624379 h 624379"/>
                <a:gd name="connsiteX3" fmla="*/ 0 w 1319646"/>
                <a:gd name="connsiteY3" fmla="*/ 624379 h 624379"/>
                <a:gd name="connsiteX4" fmla="*/ 0 w 1319646"/>
                <a:gd name="connsiteY4" fmla="*/ 0 h 624379"/>
                <a:gd name="connsiteX0" fmla="*/ 0 w 1319646"/>
                <a:gd name="connsiteY0" fmla="*/ 0 h 732329"/>
                <a:gd name="connsiteX1" fmla="*/ 1319646 w 1319646"/>
                <a:gd name="connsiteY1" fmla="*/ 107950 h 732329"/>
                <a:gd name="connsiteX2" fmla="*/ 1319646 w 1319646"/>
                <a:gd name="connsiteY2" fmla="*/ 732329 h 732329"/>
                <a:gd name="connsiteX3" fmla="*/ 0 w 1319646"/>
                <a:gd name="connsiteY3" fmla="*/ 732329 h 732329"/>
                <a:gd name="connsiteX4" fmla="*/ 0 w 1319646"/>
                <a:gd name="connsiteY4" fmla="*/ 0 h 732329"/>
                <a:gd name="connsiteX0" fmla="*/ 0 w 1319646"/>
                <a:gd name="connsiteY0" fmla="*/ 22302 h 754631"/>
                <a:gd name="connsiteX1" fmla="*/ 1319646 w 1319646"/>
                <a:gd name="connsiteY1" fmla="*/ 130252 h 754631"/>
                <a:gd name="connsiteX2" fmla="*/ 1319646 w 1319646"/>
                <a:gd name="connsiteY2" fmla="*/ 754631 h 754631"/>
                <a:gd name="connsiteX3" fmla="*/ 0 w 1319646"/>
                <a:gd name="connsiteY3" fmla="*/ 754631 h 754631"/>
                <a:gd name="connsiteX4" fmla="*/ 0 w 1319646"/>
                <a:gd name="connsiteY4" fmla="*/ 22302 h 754631"/>
                <a:gd name="connsiteX0" fmla="*/ 0 w 1319646"/>
                <a:gd name="connsiteY0" fmla="*/ 64041 h 796370"/>
                <a:gd name="connsiteX1" fmla="*/ 365414 w 1319646"/>
                <a:gd name="connsiteY1" fmla="*/ 49668 h 796370"/>
                <a:gd name="connsiteX2" fmla="*/ 1319646 w 1319646"/>
                <a:gd name="connsiteY2" fmla="*/ 171991 h 796370"/>
                <a:gd name="connsiteX3" fmla="*/ 1319646 w 1319646"/>
                <a:gd name="connsiteY3" fmla="*/ 796370 h 796370"/>
                <a:gd name="connsiteX4" fmla="*/ 0 w 1319646"/>
                <a:gd name="connsiteY4" fmla="*/ 796370 h 796370"/>
                <a:gd name="connsiteX5" fmla="*/ 0 w 1319646"/>
                <a:gd name="connsiteY5" fmla="*/ 64041 h 796370"/>
                <a:gd name="connsiteX0" fmla="*/ 0 w 1319646"/>
                <a:gd name="connsiteY0" fmla="*/ 61471 h 793800"/>
                <a:gd name="connsiteX1" fmla="*/ 365414 w 1319646"/>
                <a:gd name="connsiteY1" fmla="*/ 47098 h 793800"/>
                <a:gd name="connsiteX2" fmla="*/ 1319646 w 1319646"/>
                <a:gd name="connsiteY2" fmla="*/ 169421 h 793800"/>
                <a:gd name="connsiteX3" fmla="*/ 1319646 w 1319646"/>
                <a:gd name="connsiteY3" fmla="*/ 793800 h 793800"/>
                <a:gd name="connsiteX4" fmla="*/ 0 w 1319646"/>
                <a:gd name="connsiteY4" fmla="*/ 793800 h 793800"/>
                <a:gd name="connsiteX5" fmla="*/ 0 w 1319646"/>
                <a:gd name="connsiteY5" fmla="*/ 61471 h 793800"/>
                <a:gd name="connsiteX0" fmla="*/ 0 w 1319646"/>
                <a:gd name="connsiteY0" fmla="*/ 28648 h 760977"/>
                <a:gd name="connsiteX1" fmla="*/ 365414 w 1319646"/>
                <a:gd name="connsiteY1" fmla="*/ 14275 h 760977"/>
                <a:gd name="connsiteX2" fmla="*/ 1319646 w 1319646"/>
                <a:gd name="connsiteY2" fmla="*/ 136598 h 760977"/>
                <a:gd name="connsiteX3" fmla="*/ 1319646 w 1319646"/>
                <a:gd name="connsiteY3" fmla="*/ 760977 h 760977"/>
                <a:gd name="connsiteX4" fmla="*/ 0 w 1319646"/>
                <a:gd name="connsiteY4" fmla="*/ 760977 h 760977"/>
                <a:gd name="connsiteX5" fmla="*/ 0 w 1319646"/>
                <a:gd name="connsiteY5" fmla="*/ 28648 h 760977"/>
                <a:gd name="connsiteX0" fmla="*/ 0 w 1319646"/>
                <a:gd name="connsiteY0" fmla="*/ 28648 h 760977"/>
                <a:gd name="connsiteX1" fmla="*/ 365414 w 1319646"/>
                <a:gd name="connsiteY1" fmla="*/ 14275 h 760977"/>
                <a:gd name="connsiteX2" fmla="*/ 711489 w 1319646"/>
                <a:gd name="connsiteY2" fmla="*/ 33325 h 760977"/>
                <a:gd name="connsiteX3" fmla="*/ 1319646 w 1319646"/>
                <a:gd name="connsiteY3" fmla="*/ 1365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365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28648 h 760977"/>
                <a:gd name="connsiteX1" fmla="*/ 365414 w 1319646"/>
                <a:gd name="connsiteY1" fmla="*/ 14275 h 760977"/>
                <a:gd name="connsiteX2" fmla="*/ 759114 w 1319646"/>
                <a:gd name="connsiteY2" fmla="*/ 49200 h 760977"/>
                <a:gd name="connsiteX3" fmla="*/ 1319646 w 1319646"/>
                <a:gd name="connsiteY3" fmla="*/ 123898 h 760977"/>
                <a:gd name="connsiteX4" fmla="*/ 1319646 w 1319646"/>
                <a:gd name="connsiteY4" fmla="*/ 760977 h 760977"/>
                <a:gd name="connsiteX5" fmla="*/ 0 w 1319646"/>
                <a:gd name="connsiteY5" fmla="*/ 760977 h 760977"/>
                <a:gd name="connsiteX6" fmla="*/ 0 w 1319646"/>
                <a:gd name="connsiteY6" fmla="*/ 28648 h 760977"/>
                <a:gd name="connsiteX0" fmla="*/ 0 w 1319646"/>
                <a:gd name="connsiteY0" fmla="*/ 75966 h 808295"/>
                <a:gd name="connsiteX1" fmla="*/ 336839 w 1319646"/>
                <a:gd name="connsiteY1" fmla="*/ 1268 h 808295"/>
                <a:gd name="connsiteX2" fmla="*/ 759114 w 1319646"/>
                <a:gd name="connsiteY2" fmla="*/ 96518 h 808295"/>
                <a:gd name="connsiteX3" fmla="*/ 1319646 w 1319646"/>
                <a:gd name="connsiteY3" fmla="*/ 171216 h 808295"/>
                <a:gd name="connsiteX4" fmla="*/ 1319646 w 1319646"/>
                <a:gd name="connsiteY4" fmla="*/ 808295 h 808295"/>
                <a:gd name="connsiteX5" fmla="*/ 0 w 1319646"/>
                <a:gd name="connsiteY5" fmla="*/ 808295 h 808295"/>
                <a:gd name="connsiteX6" fmla="*/ 0 w 1319646"/>
                <a:gd name="connsiteY6" fmla="*/ 75966 h 808295"/>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319646 w 1319646"/>
                <a:gd name="connsiteY3" fmla="*/ 169948 h 807027"/>
                <a:gd name="connsiteX4" fmla="*/ 1319646 w 1319646"/>
                <a:gd name="connsiteY4" fmla="*/ 807027 h 807027"/>
                <a:gd name="connsiteX5" fmla="*/ 0 w 1319646"/>
                <a:gd name="connsiteY5" fmla="*/ 807027 h 807027"/>
                <a:gd name="connsiteX6" fmla="*/ 0 w 1319646"/>
                <a:gd name="connsiteY6" fmla="*/ 74698 h 807027"/>
                <a:gd name="connsiteX0" fmla="*/ 0 w 1319646"/>
                <a:gd name="connsiteY0" fmla="*/ 74698 h 807027"/>
                <a:gd name="connsiteX1" fmla="*/ 336839 w 1319646"/>
                <a:gd name="connsiteY1" fmla="*/ 0 h 807027"/>
                <a:gd name="connsiteX2" fmla="*/ 759114 w 1319646"/>
                <a:gd name="connsiteY2" fmla="*/ 95250 h 807027"/>
                <a:gd name="connsiteX3" fmla="*/ 1078231 w 1319646"/>
                <a:gd name="connsiteY3" fmla="*/ 130532 h 807027"/>
                <a:gd name="connsiteX4" fmla="*/ 1319646 w 1319646"/>
                <a:gd name="connsiteY4" fmla="*/ 169948 h 807027"/>
                <a:gd name="connsiteX5" fmla="*/ 1319646 w 1319646"/>
                <a:gd name="connsiteY5" fmla="*/ 807027 h 807027"/>
                <a:gd name="connsiteX6" fmla="*/ 0 w 1319646"/>
                <a:gd name="connsiteY6" fmla="*/ 807027 h 807027"/>
                <a:gd name="connsiteX7" fmla="*/ 0 w 1319646"/>
                <a:gd name="connsiteY7" fmla="*/ 74698 h 807027"/>
                <a:gd name="connsiteX0" fmla="*/ 0 w 1319646"/>
                <a:gd name="connsiteY0" fmla="*/ 74698 h 807027"/>
                <a:gd name="connsiteX1" fmla="*/ 336839 w 1319646"/>
                <a:gd name="connsiteY1" fmla="*/ 0 h 807027"/>
                <a:gd name="connsiteX2" fmla="*/ 759114 w 1319646"/>
                <a:gd name="connsiteY2" fmla="*/ 95250 h 807027"/>
                <a:gd name="connsiteX3" fmla="*/ 1134018 w 1319646"/>
                <a:gd name="connsiteY3" fmla="*/ 93820 h 807027"/>
                <a:gd name="connsiteX4" fmla="*/ 1319646 w 1319646"/>
                <a:gd name="connsiteY4" fmla="*/ 169948 h 807027"/>
                <a:gd name="connsiteX5" fmla="*/ 1319646 w 1319646"/>
                <a:gd name="connsiteY5" fmla="*/ 807027 h 807027"/>
                <a:gd name="connsiteX6" fmla="*/ 0 w 1319646"/>
                <a:gd name="connsiteY6" fmla="*/ 807027 h 807027"/>
                <a:gd name="connsiteX7" fmla="*/ 0 w 1319646"/>
                <a:gd name="connsiteY7" fmla="*/ 74698 h 807027"/>
                <a:gd name="connsiteX0" fmla="*/ 0 w 1319646"/>
                <a:gd name="connsiteY0" fmla="*/ 74698 h 807027"/>
                <a:gd name="connsiteX1" fmla="*/ 336839 w 1319646"/>
                <a:gd name="connsiteY1" fmla="*/ 0 h 807027"/>
                <a:gd name="connsiteX2" fmla="*/ 759114 w 1319646"/>
                <a:gd name="connsiteY2" fmla="*/ 95250 h 807027"/>
                <a:gd name="connsiteX3" fmla="*/ 1134018 w 1319646"/>
                <a:gd name="connsiteY3" fmla="*/ 93820 h 807027"/>
                <a:gd name="connsiteX4" fmla="*/ 1319646 w 1319646"/>
                <a:gd name="connsiteY4" fmla="*/ 169948 h 807027"/>
                <a:gd name="connsiteX5" fmla="*/ 1319646 w 1319646"/>
                <a:gd name="connsiteY5" fmla="*/ 807027 h 807027"/>
                <a:gd name="connsiteX6" fmla="*/ 0 w 1319646"/>
                <a:gd name="connsiteY6" fmla="*/ 807027 h 807027"/>
                <a:gd name="connsiteX7" fmla="*/ 0 w 1319646"/>
                <a:gd name="connsiteY7" fmla="*/ 74698 h 807027"/>
                <a:gd name="connsiteX0" fmla="*/ 0 w 1319646"/>
                <a:gd name="connsiteY0" fmla="*/ 46909 h 779238"/>
                <a:gd name="connsiteX1" fmla="*/ 336839 w 1319646"/>
                <a:gd name="connsiteY1" fmla="*/ 0 h 779238"/>
                <a:gd name="connsiteX2" fmla="*/ 759114 w 1319646"/>
                <a:gd name="connsiteY2" fmla="*/ 67461 h 779238"/>
                <a:gd name="connsiteX3" fmla="*/ 1134018 w 1319646"/>
                <a:gd name="connsiteY3" fmla="*/ 66031 h 779238"/>
                <a:gd name="connsiteX4" fmla="*/ 1319646 w 1319646"/>
                <a:gd name="connsiteY4" fmla="*/ 142159 h 779238"/>
                <a:gd name="connsiteX5" fmla="*/ 1319646 w 1319646"/>
                <a:gd name="connsiteY5" fmla="*/ 779238 h 779238"/>
                <a:gd name="connsiteX6" fmla="*/ 0 w 1319646"/>
                <a:gd name="connsiteY6" fmla="*/ 779238 h 779238"/>
                <a:gd name="connsiteX7" fmla="*/ 0 w 1319646"/>
                <a:gd name="connsiteY7" fmla="*/ 46909 h 779238"/>
                <a:gd name="connsiteX0" fmla="*/ 0 w 1319646"/>
                <a:gd name="connsiteY0" fmla="*/ 46909 h 779238"/>
                <a:gd name="connsiteX1" fmla="*/ 336839 w 1319646"/>
                <a:gd name="connsiteY1" fmla="*/ 0 h 779238"/>
                <a:gd name="connsiteX2" fmla="*/ 759114 w 1319646"/>
                <a:gd name="connsiteY2" fmla="*/ 67461 h 779238"/>
                <a:gd name="connsiteX3" fmla="*/ 1134018 w 1319646"/>
                <a:gd name="connsiteY3" fmla="*/ 66031 h 779238"/>
                <a:gd name="connsiteX4" fmla="*/ 1319646 w 1319646"/>
                <a:gd name="connsiteY4" fmla="*/ 142159 h 779238"/>
                <a:gd name="connsiteX5" fmla="*/ 1319646 w 1319646"/>
                <a:gd name="connsiteY5" fmla="*/ 779238 h 779238"/>
                <a:gd name="connsiteX6" fmla="*/ 0 w 1319646"/>
                <a:gd name="connsiteY6" fmla="*/ 779238 h 779238"/>
                <a:gd name="connsiteX7" fmla="*/ 0 w 1319646"/>
                <a:gd name="connsiteY7" fmla="*/ 46909 h 779238"/>
                <a:gd name="connsiteX0" fmla="*/ 0 w 1319646"/>
                <a:gd name="connsiteY0" fmla="*/ 46909 h 779238"/>
                <a:gd name="connsiteX1" fmla="*/ 336839 w 1319646"/>
                <a:gd name="connsiteY1" fmla="*/ 0 h 779238"/>
                <a:gd name="connsiteX2" fmla="*/ 759114 w 1319646"/>
                <a:gd name="connsiteY2" fmla="*/ 67461 h 779238"/>
                <a:gd name="connsiteX3" fmla="*/ 1134018 w 1319646"/>
                <a:gd name="connsiteY3" fmla="*/ 66031 h 779238"/>
                <a:gd name="connsiteX4" fmla="*/ 1319646 w 1319646"/>
                <a:gd name="connsiteY4" fmla="*/ 142159 h 779238"/>
                <a:gd name="connsiteX5" fmla="*/ 1319646 w 1319646"/>
                <a:gd name="connsiteY5" fmla="*/ 779238 h 779238"/>
                <a:gd name="connsiteX6" fmla="*/ 0 w 1319646"/>
                <a:gd name="connsiteY6" fmla="*/ 779238 h 779238"/>
                <a:gd name="connsiteX7" fmla="*/ 0 w 1319646"/>
                <a:gd name="connsiteY7" fmla="*/ 46909 h 779238"/>
                <a:gd name="connsiteX0" fmla="*/ 0 w 1319646"/>
                <a:gd name="connsiteY0" fmla="*/ 14187 h 746516"/>
                <a:gd name="connsiteX1" fmla="*/ 333126 w 1319646"/>
                <a:gd name="connsiteY1" fmla="*/ 2869 h 746516"/>
                <a:gd name="connsiteX2" fmla="*/ 759114 w 1319646"/>
                <a:gd name="connsiteY2" fmla="*/ 34739 h 746516"/>
                <a:gd name="connsiteX3" fmla="*/ 1134018 w 1319646"/>
                <a:gd name="connsiteY3" fmla="*/ 33309 h 746516"/>
                <a:gd name="connsiteX4" fmla="*/ 1319646 w 1319646"/>
                <a:gd name="connsiteY4" fmla="*/ 109437 h 746516"/>
                <a:gd name="connsiteX5" fmla="*/ 1319646 w 1319646"/>
                <a:gd name="connsiteY5" fmla="*/ 746516 h 746516"/>
                <a:gd name="connsiteX6" fmla="*/ 0 w 1319646"/>
                <a:gd name="connsiteY6" fmla="*/ 746516 h 746516"/>
                <a:gd name="connsiteX7" fmla="*/ 0 w 1319646"/>
                <a:gd name="connsiteY7" fmla="*/ 14187 h 746516"/>
                <a:gd name="connsiteX0" fmla="*/ 0 w 1319646"/>
                <a:gd name="connsiteY0" fmla="*/ 11484 h 743813"/>
                <a:gd name="connsiteX1" fmla="*/ 344260 w 1319646"/>
                <a:gd name="connsiteY1" fmla="*/ 28130 h 743813"/>
                <a:gd name="connsiteX2" fmla="*/ 759114 w 1319646"/>
                <a:gd name="connsiteY2" fmla="*/ 32036 h 743813"/>
                <a:gd name="connsiteX3" fmla="*/ 1134018 w 1319646"/>
                <a:gd name="connsiteY3" fmla="*/ 30606 h 743813"/>
                <a:gd name="connsiteX4" fmla="*/ 1319646 w 1319646"/>
                <a:gd name="connsiteY4" fmla="*/ 106734 h 743813"/>
                <a:gd name="connsiteX5" fmla="*/ 1319646 w 1319646"/>
                <a:gd name="connsiteY5" fmla="*/ 743813 h 743813"/>
                <a:gd name="connsiteX6" fmla="*/ 0 w 1319646"/>
                <a:gd name="connsiteY6" fmla="*/ 743813 h 743813"/>
                <a:gd name="connsiteX7" fmla="*/ 0 w 1319646"/>
                <a:gd name="connsiteY7" fmla="*/ 11484 h 743813"/>
                <a:gd name="connsiteX0" fmla="*/ 0 w 1319646"/>
                <a:gd name="connsiteY0" fmla="*/ 0 h 732329"/>
                <a:gd name="connsiteX1" fmla="*/ 344260 w 1319646"/>
                <a:gd name="connsiteY1" fmla="*/ 16646 h 732329"/>
                <a:gd name="connsiteX2" fmla="*/ 759114 w 1319646"/>
                <a:gd name="connsiteY2" fmla="*/ 20552 h 732329"/>
                <a:gd name="connsiteX3" fmla="*/ 1134018 w 1319646"/>
                <a:gd name="connsiteY3" fmla="*/ 19122 h 732329"/>
                <a:gd name="connsiteX4" fmla="*/ 1319646 w 1319646"/>
                <a:gd name="connsiteY4" fmla="*/ 95250 h 732329"/>
                <a:gd name="connsiteX5" fmla="*/ 1319646 w 1319646"/>
                <a:gd name="connsiteY5" fmla="*/ 732329 h 732329"/>
                <a:gd name="connsiteX6" fmla="*/ 0 w 1319646"/>
                <a:gd name="connsiteY6" fmla="*/ 732329 h 732329"/>
                <a:gd name="connsiteX7" fmla="*/ 0 w 1319646"/>
                <a:gd name="connsiteY7" fmla="*/ 0 h 732329"/>
                <a:gd name="connsiteX0" fmla="*/ 0 w 1319646"/>
                <a:gd name="connsiteY0" fmla="*/ 0 h 732329"/>
                <a:gd name="connsiteX1" fmla="*/ 161235 w 1319646"/>
                <a:gd name="connsiteY1" fmla="*/ 10802 h 732329"/>
                <a:gd name="connsiteX2" fmla="*/ 344260 w 1319646"/>
                <a:gd name="connsiteY2" fmla="*/ 16646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157524 w 1319646"/>
                <a:gd name="connsiteY1" fmla="*/ 28597 h 732329"/>
                <a:gd name="connsiteX2" fmla="*/ 344260 w 1319646"/>
                <a:gd name="connsiteY2" fmla="*/ 16646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344260 w 1319646"/>
                <a:gd name="connsiteY2" fmla="*/ 16646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344260 w 1319646"/>
                <a:gd name="connsiteY2" fmla="*/ 16646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344260 w 1319646"/>
                <a:gd name="connsiteY2" fmla="*/ 16646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229218 w 1319646"/>
                <a:gd name="connsiteY2" fmla="*/ 3935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229218 w 1319646"/>
                <a:gd name="connsiteY2" fmla="*/ 3935 h 732329"/>
                <a:gd name="connsiteX3" fmla="*/ 759114 w 1319646"/>
                <a:gd name="connsiteY3" fmla="*/ 20552 h 732329"/>
                <a:gd name="connsiteX4" fmla="*/ 1134018 w 1319646"/>
                <a:gd name="connsiteY4" fmla="*/ 19122 h 732329"/>
                <a:gd name="connsiteX5" fmla="*/ 1319646 w 1319646"/>
                <a:gd name="connsiteY5" fmla="*/ 95250 h 732329"/>
                <a:gd name="connsiteX6" fmla="*/ 1319646 w 1319646"/>
                <a:gd name="connsiteY6" fmla="*/ 732329 h 732329"/>
                <a:gd name="connsiteX7" fmla="*/ 0 w 1319646"/>
                <a:gd name="connsiteY7" fmla="*/ 732329 h 732329"/>
                <a:gd name="connsiteX8" fmla="*/ 0 w 1319646"/>
                <a:gd name="connsiteY8" fmla="*/ 0 h 732329"/>
                <a:gd name="connsiteX0" fmla="*/ 0 w 1319646"/>
                <a:gd name="connsiteY0" fmla="*/ 0 h 732329"/>
                <a:gd name="connsiteX1" fmla="*/ 98148 w 1319646"/>
                <a:gd name="connsiteY1" fmla="*/ 38766 h 732329"/>
                <a:gd name="connsiteX2" fmla="*/ 229218 w 1319646"/>
                <a:gd name="connsiteY2" fmla="*/ 3935 h 732329"/>
                <a:gd name="connsiteX3" fmla="*/ 395028 w 1319646"/>
                <a:gd name="connsiteY3" fmla="*/ 28598 h 732329"/>
                <a:gd name="connsiteX4" fmla="*/ 759114 w 1319646"/>
                <a:gd name="connsiteY4" fmla="*/ 20552 h 732329"/>
                <a:gd name="connsiteX5" fmla="*/ 1134018 w 1319646"/>
                <a:gd name="connsiteY5" fmla="*/ 19122 h 732329"/>
                <a:gd name="connsiteX6" fmla="*/ 1319646 w 1319646"/>
                <a:gd name="connsiteY6" fmla="*/ 95250 h 732329"/>
                <a:gd name="connsiteX7" fmla="*/ 1319646 w 1319646"/>
                <a:gd name="connsiteY7" fmla="*/ 732329 h 732329"/>
                <a:gd name="connsiteX8" fmla="*/ 0 w 1319646"/>
                <a:gd name="connsiteY8" fmla="*/ 732329 h 732329"/>
                <a:gd name="connsiteX9" fmla="*/ 0 w 1319646"/>
                <a:gd name="connsiteY9" fmla="*/ 0 h 732329"/>
                <a:gd name="connsiteX0" fmla="*/ 0 w 1319646"/>
                <a:gd name="connsiteY0" fmla="*/ 0 h 732329"/>
                <a:gd name="connsiteX1" fmla="*/ 98148 w 1319646"/>
                <a:gd name="connsiteY1" fmla="*/ 38766 h 732329"/>
                <a:gd name="connsiteX2" fmla="*/ 229218 w 1319646"/>
                <a:gd name="connsiteY2" fmla="*/ 3935 h 732329"/>
                <a:gd name="connsiteX3" fmla="*/ 424716 w 1319646"/>
                <a:gd name="connsiteY3" fmla="*/ 76900 h 732329"/>
                <a:gd name="connsiteX4" fmla="*/ 759114 w 1319646"/>
                <a:gd name="connsiteY4" fmla="*/ 20552 h 732329"/>
                <a:gd name="connsiteX5" fmla="*/ 1134018 w 1319646"/>
                <a:gd name="connsiteY5" fmla="*/ 19122 h 732329"/>
                <a:gd name="connsiteX6" fmla="*/ 1319646 w 1319646"/>
                <a:gd name="connsiteY6" fmla="*/ 95250 h 732329"/>
                <a:gd name="connsiteX7" fmla="*/ 1319646 w 1319646"/>
                <a:gd name="connsiteY7" fmla="*/ 732329 h 732329"/>
                <a:gd name="connsiteX8" fmla="*/ 0 w 1319646"/>
                <a:gd name="connsiteY8" fmla="*/ 732329 h 732329"/>
                <a:gd name="connsiteX9" fmla="*/ 0 w 1319646"/>
                <a:gd name="connsiteY9"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759114 w 1319646"/>
                <a:gd name="connsiteY4" fmla="*/ 20552 h 732329"/>
                <a:gd name="connsiteX5" fmla="*/ 1134018 w 1319646"/>
                <a:gd name="connsiteY5" fmla="*/ 19122 h 732329"/>
                <a:gd name="connsiteX6" fmla="*/ 1319646 w 1319646"/>
                <a:gd name="connsiteY6" fmla="*/ 95250 h 732329"/>
                <a:gd name="connsiteX7" fmla="*/ 1319646 w 1319646"/>
                <a:gd name="connsiteY7" fmla="*/ 732329 h 732329"/>
                <a:gd name="connsiteX8" fmla="*/ 0 w 1319646"/>
                <a:gd name="connsiteY8" fmla="*/ 732329 h 732329"/>
                <a:gd name="connsiteX9" fmla="*/ 0 w 1319646"/>
                <a:gd name="connsiteY9"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759114 w 1319646"/>
                <a:gd name="connsiteY4" fmla="*/ 20552 h 732329"/>
                <a:gd name="connsiteX5" fmla="*/ 1134018 w 1319646"/>
                <a:gd name="connsiteY5" fmla="*/ 19122 h 732329"/>
                <a:gd name="connsiteX6" fmla="*/ 1319646 w 1319646"/>
                <a:gd name="connsiteY6" fmla="*/ 95250 h 732329"/>
                <a:gd name="connsiteX7" fmla="*/ 1319646 w 1319646"/>
                <a:gd name="connsiteY7" fmla="*/ 732329 h 732329"/>
                <a:gd name="connsiteX8" fmla="*/ 0 w 1319646"/>
                <a:gd name="connsiteY8" fmla="*/ 732329 h 732329"/>
                <a:gd name="connsiteX9" fmla="*/ 0 w 1319646"/>
                <a:gd name="connsiteY9"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1134018 w 1319646"/>
                <a:gd name="connsiteY5" fmla="*/ 19122 h 732329"/>
                <a:gd name="connsiteX6" fmla="*/ 1319646 w 1319646"/>
                <a:gd name="connsiteY6" fmla="*/ 95250 h 732329"/>
                <a:gd name="connsiteX7" fmla="*/ 1319646 w 1319646"/>
                <a:gd name="connsiteY7" fmla="*/ 732329 h 732329"/>
                <a:gd name="connsiteX8" fmla="*/ 0 w 1319646"/>
                <a:gd name="connsiteY8" fmla="*/ 732329 h 732329"/>
                <a:gd name="connsiteX9" fmla="*/ 0 w 1319646"/>
                <a:gd name="connsiteY9"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62418 w 1319646"/>
                <a:gd name="connsiteY5" fmla="*/ 28598 h 732329"/>
                <a:gd name="connsiteX6" fmla="*/ 1134018 w 1319646"/>
                <a:gd name="connsiteY6" fmla="*/ 19122 h 732329"/>
                <a:gd name="connsiteX7" fmla="*/ 1319646 w 1319646"/>
                <a:gd name="connsiteY7" fmla="*/ 95250 h 732329"/>
                <a:gd name="connsiteX8" fmla="*/ 1319646 w 1319646"/>
                <a:gd name="connsiteY8" fmla="*/ 732329 h 732329"/>
                <a:gd name="connsiteX9" fmla="*/ 0 w 1319646"/>
                <a:gd name="connsiteY9" fmla="*/ 732329 h 732329"/>
                <a:gd name="connsiteX10" fmla="*/ 0 w 1319646"/>
                <a:gd name="connsiteY10"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1134018 w 1319646"/>
                <a:gd name="connsiteY6" fmla="*/ 19122 h 732329"/>
                <a:gd name="connsiteX7" fmla="*/ 1319646 w 1319646"/>
                <a:gd name="connsiteY7" fmla="*/ 95250 h 732329"/>
                <a:gd name="connsiteX8" fmla="*/ 1319646 w 1319646"/>
                <a:gd name="connsiteY8" fmla="*/ 732329 h 732329"/>
                <a:gd name="connsiteX9" fmla="*/ 0 w 1319646"/>
                <a:gd name="connsiteY9" fmla="*/ 732329 h 732329"/>
                <a:gd name="connsiteX10" fmla="*/ 0 w 1319646"/>
                <a:gd name="connsiteY10"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1134018 w 1319646"/>
                <a:gd name="connsiteY6" fmla="*/ 19122 h 732329"/>
                <a:gd name="connsiteX7" fmla="*/ 1319646 w 1319646"/>
                <a:gd name="connsiteY7" fmla="*/ 95250 h 732329"/>
                <a:gd name="connsiteX8" fmla="*/ 1319646 w 1319646"/>
                <a:gd name="connsiteY8" fmla="*/ 732329 h 732329"/>
                <a:gd name="connsiteX9" fmla="*/ 0 w 1319646"/>
                <a:gd name="connsiteY9" fmla="*/ 732329 h 732329"/>
                <a:gd name="connsiteX10" fmla="*/ 0 w 1319646"/>
                <a:gd name="connsiteY10"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936836 w 1319646"/>
                <a:gd name="connsiteY6" fmla="*/ 31140 h 732329"/>
                <a:gd name="connsiteX7" fmla="*/ 1134018 w 1319646"/>
                <a:gd name="connsiteY7" fmla="*/ 19122 h 732329"/>
                <a:gd name="connsiteX8" fmla="*/ 1319646 w 1319646"/>
                <a:gd name="connsiteY8" fmla="*/ 95250 h 732329"/>
                <a:gd name="connsiteX9" fmla="*/ 1319646 w 1319646"/>
                <a:gd name="connsiteY9" fmla="*/ 732329 h 732329"/>
                <a:gd name="connsiteX10" fmla="*/ 0 w 1319646"/>
                <a:gd name="connsiteY10" fmla="*/ 732329 h 732329"/>
                <a:gd name="connsiteX11" fmla="*/ 0 w 1319646"/>
                <a:gd name="connsiteY11"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936836 w 1319646"/>
                <a:gd name="connsiteY6" fmla="*/ 74358 h 732329"/>
                <a:gd name="connsiteX7" fmla="*/ 1134018 w 1319646"/>
                <a:gd name="connsiteY7" fmla="*/ 19122 h 732329"/>
                <a:gd name="connsiteX8" fmla="*/ 1319646 w 1319646"/>
                <a:gd name="connsiteY8" fmla="*/ 95250 h 732329"/>
                <a:gd name="connsiteX9" fmla="*/ 1319646 w 1319646"/>
                <a:gd name="connsiteY9" fmla="*/ 732329 h 732329"/>
                <a:gd name="connsiteX10" fmla="*/ 0 w 1319646"/>
                <a:gd name="connsiteY10" fmla="*/ 732329 h 732329"/>
                <a:gd name="connsiteX11" fmla="*/ 0 w 1319646"/>
                <a:gd name="connsiteY11"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936836 w 1319646"/>
                <a:gd name="connsiteY6" fmla="*/ 74358 h 732329"/>
                <a:gd name="connsiteX7" fmla="*/ 1156284 w 1319646"/>
                <a:gd name="connsiteY7" fmla="*/ 44545 h 732329"/>
                <a:gd name="connsiteX8" fmla="*/ 1319646 w 1319646"/>
                <a:gd name="connsiteY8" fmla="*/ 95250 h 732329"/>
                <a:gd name="connsiteX9" fmla="*/ 1319646 w 1319646"/>
                <a:gd name="connsiteY9" fmla="*/ 732329 h 732329"/>
                <a:gd name="connsiteX10" fmla="*/ 0 w 1319646"/>
                <a:gd name="connsiteY10" fmla="*/ 732329 h 732329"/>
                <a:gd name="connsiteX11" fmla="*/ 0 w 1319646"/>
                <a:gd name="connsiteY11" fmla="*/ 0 h 732329"/>
                <a:gd name="connsiteX0" fmla="*/ 0 w 1319646"/>
                <a:gd name="connsiteY0" fmla="*/ 0 h 732329"/>
                <a:gd name="connsiteX1" fmla="*/ 98148 w 1319646"/>
                <a:gd name="connsiteY1" fmla="*/ 38766 h 732329"/>
                <a:gd name="connsiteX2" fmla="*/ 229218 w 1319646"/>
                <a:gd name="connsiteY2" fmla="*/ 3935 h 732329"/>
                <a:gd name="connsiteX3" fmla="*/ 417295 w 1319646"/>
                <a:gd name="connsiteY3" fmla="*/ 54021 h 732329"/>
                <a:gd name="connsiteX4" fmla="*/ 562431 w 1319646"/>
                <a:gd name="connsiteY4" fmla="*/ 23094 h 732329"/>
                <a:gd name="connsiteX5" fmla="*/ 721597 w 1319646"/>
                <a:gd name="connsiteY5" fmla="*/ 28598 h 732329"/>
                <a:gd name="connsiteX6" fmla="*/ 936836 w 1319646"/>
                <a:gd name="connsiteY6" fmla="*/ 74358 h 732329"/>
                <a:gd name="connsiteX7" fmla="*/ 1171128 w 1319646"/>
                <a:gd name="connsiteY7" fmla="*/ 69967 h 732329"/>
                <a:gd name="connsiteX8" fmla="*/ 1319646 w 1319646"/>
                <a:gd name="connsiteY8" fmla="*/ 95250 h 732329"/>
                <a:gd name="connsiteX9" fmla="*/ 1319646 w 1319646"/>
                <a:gd name="connsiteY9" fmla="*/ 732329 h 732329"/>
                <a:gd name="connsiteX10" fmla="*/ 0 w 1319646"/>
                <a:gd name="connsiteY10" fmla="*/ 732329 h 732329"/>
                <a:gd name="connsiteX11" fmla="*/ 0 w 1319646"/>
                <a:gd name="connsiteY11" fmla="*/ 0 h 73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9646" h="732329">
                  <a:moveTo>
                    <a:pt x="0" y="0"/>
                  </a:moveTo>
                  <a:cubicBezTo>
                    <a:pt x="58693" y="7838"/>
                    <a:pt x="61720" y="5507"/>
                    <a:pt x="98148" y="38766"/>
                  </a:cubicBezTo>
                  <a:lnTo>
                    <a:pt x="229218" y="3935"/>
                  </a:lnTo>
                  <a:cubicBezTo>
                    <a:pt x="278698" y="2240"/>
                    <a:pt x="328979" y="51252"/>
                    <a:pt x="417295" y="54021"/>
                  </a:cubicBezTo>
                  <a:lnTo>
                    <a:pt x="562431" y="23094"/>
                  </a:lnTo>
                  <a:cubicBezTo>
                    <a:pt x="619952" y="18857"/>
                    <a:pt x="626333" y="29260"/>
                    <a:pt x="721597" y="28598"/>
                  </a:cubicBezTo>
                  <a:cubicBezTo>
                    <a:pt x="783998" y="29939"/>
                    <a:pt x="868099" y="75937"/>
                    <a:pt x="936836" y="74358"/>
                  </a:cubicBezTo>
                  <a:cubicBezTo>
                    <a:pt x="1005573" y="72779"/>
                    <a:pt x="1107326" y="66485"/>
                    <a:pt x="1171128" y="69967"/>
                  </a:cubicBezTo>
                  <a:cubicBezTo>
                    <a:pt x="1234930" y="73449"/>
                    <a:pt x="1279410" y="-17499"/>
                    <a:pt x="1319646" y="95250"/>
                  </a:cubicBezTo>
                  <a:lnTo>
                    <a:pt x="1319646" y="732329"/>
                  </a:lnTo>
                  <a:lnTo>
                    <a:pt x="0" y="732329"/>
                  </a:lnTo>
                  <a:lnTo>
                    <a:pt x="0" y="0"/>
                  </a:lnTo>
                  <a:close/>
                </a:path>
              </a:pathLst>
            </a:cu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 name="TextBox 27">
              <a:extLst>
                <a:ext uri="{FF2B5EF4-FFF2-40B4-BE49-F238E27FC236}">
                  <a16:creationId xmlns:a16="http://schemas.microsoft.com/office/drawing/2014/main" id="{D9DF1175-BF52-9C42-928F-5788F70F0E68}"/>
                </a:ext>
              </a:extLst>
            </p:cNvPr>
            <p:cNvSpPr txBox="1"/>
            <p:nvPr/>
          </p:nvSpPr>
          <p:spPr>
            <a:xfrm>
              <a:off x="2080752" y="4750063"/>
              <a:ext cx="920462" cy="369332"/>
            </a:xfrm>
            <a:prstGeom prst="rect">
              <a:avLst/>
            </a:prstGeom>
            <a:noFill/>
          </p:spPr>
          <p:txBody>
            <a:bodyPr wrap="square" lIns="0" tIns="0" rIns="0" bIns="0" rtlCol="0">
              <a:spAutoFit/>
            </a:bodyPr>
            <a:lstStyle/>
            <a:p>
              <a:pPr algn="ctr">
                <a:spcAft>
                  <a:spcPts val="1000"/>
                </a:spcAft>
                <a:buClr>
                  <a:schemeClr val="accent2"/>
                </a:buClr>
              </a:pPr>
              <a:r>
                <a:rPr lang="en-US" sz="1200" b="1" dirty="0">
                  <a:solidFill>
                    <a:schemeClr val="accent3"/>
                  </a:solidFill>
                </a:rPr>
                <a:t>Technology Bubble</a:t>
              </a:r>
            </a:p>
          </p:txBody>
        </p:sp>
      </p:grpSp>
      <p:graphicFrame>
        <p:nvGraphicFramePr>
          <p:cNvPr id="41" name="Content Placeholder 9">
            <a:extLst>
              <a:ext uri="{FF2B5EF4-FFF2-40B4-BE49-F238E27FC236}">
                <a16:creationId xmlns:a16="http://schemas.microsoft.com/office/drawing/2014/main" id="{777F3610-63E9-0742-AD07-720070B50234}"/>
              </a:ext>
            </a:extLst>
          </p:cNvPr>
          <p:cNvGraphicFramePr>
            <a:graphicFrameLocks noGrp="1"/>
          </p:cNvGraphicFramePr>
          <p:nvPr>
            <p:ph idx="1"/>
            <p:extLst>
              <p:ext uri="{D42A27DB-BD31-4B8C-83A1-F6EECF244321}">
                <p14:modId xmlns:p14="http://schemas.microsoft.com/office/powerpoint/2010/main" val="3573785307"/>
              </p:ext>
            </p:extLst>
          </p:nvPr>
        </p:nvGraphicFramePr>
        <p:xfrm>
          <a:off x="800100" y="2103288"/>
          <a:ext cx="8661952"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6A3E0C09-F386-B542-BF43-19B8260E84C6}"/>
              </a:ext>
            </a:extLst>
          </p:cNvPr>
          <p:cNvSpPr>
            <a:spLocks noGrp="1"/>
          </p:cNvSpPr>
          <p:nvPr>
            <p:ph type="body" sz="quarter" idx="14"/>
          </p:nvPr>
        </p:nvSpPr>
        <p:spPr/>
        <p:txBody>
          <a:bodyPr/>
          <a:lstStyle/>
          <a:p>
            <a:r>
              <a:rPr lang="en-US" dirty="0">
                <a:latin typeface="Helvetica" pitchFamily="2" charset="0"/>
              </a:rPr>
              <a:t>As of December 31, 2021</a:t>
            </a:r>
          </a:p>
        </p:txBody>
      </p:sp>
      <p:sp>
        <p:nvSpPr>
          <p:cNvPr id="5" name="Title 4">
            <a:extLst>
              <a:ext uri="{FF2B5EF4-FFF2-40B4-BE49-F238E27FC236}">
                <a16:creationId xmlns:a16="http://schemas.microsoft.com/office/drawing/2014/main" id="{3D920314-6975-6649-9CD0-42A08AC55BD8}"/>
              </a:ext>
            </a:extLst>
          </p:cNvPr>
          <p:cNvSpPr>
            <a:spLocks noGrp="1"/>
          </p:cNvSpPr>
          <p:nvPr>
            <p:ph type="title"/>
          </p:nvPr>
        </p:nvSpPr>
        <p:spPr/>
        <p:txBody>
          <a:bodyPr anchor="b"/>
          <a:lstStyle/>
          <a:p>
            <a:r>
              <a:rPr lang="en-US" dirty="0"/>
              <a:t>Strike the Right Balance</a:t>
            </a:r>
          </a:p>
        </p:txBody>
      </p:sp>
      <p:sp>
        <p:nvSpPr>
          <p:cNvPr id="8" name="Text Placeholder 7">
            <a:extLst>
              <a:ext uri="{FF2B5EF4-FFF2-40B4-BE49-F238E27FC236}">
                <a16:creationId xmlns:a16="http://schemas.microsoft.com/office/drawing/2014/main" id="{B3ED38D2-549E-A641-8160-D27A5597E3BE}"/>
              </a:ext>
            </a:extLst>
          </p:cNvPr>
          <p:cNvSpPr>
            <a:spLocks noGrp="1"/>
          </p:cNvSpPr>
          <p:nvPr>
            <p:ph type="body" sz="quarter" idx="20"/>
          </p:nvPr>
        </p:nvSpPr>
        <p:spPr>
          <a:xfrm>
            <a:off x="800099" y="5712804"/>
            <a:ext cx="10591800" cy="797724"/>
          </a:xfrm>
        </p:spPr>
        <p:txBody>
          <a:bodyPr/>
          <a:lstStyle/>
          <a:p>
            <a:r>
              <a:rPr lang="en-US" b="1" dirty="0">
                <a:solidFill>
                  <a:srgbClr val="000000"/>
                </a:solidFill>
                <a:cs typeface="Arial" panose="020B0604020202020204" pitchFamily="34" charset="0"/>
              </a:rPr>
              <a:t>Past performance is not a reliable indicator of future performance. </a:t>
            </a:r>
            <a:r>
              <a:rPr lang="en-US" dirty="0"/>
              <a:t>Index performance is for illustrative purposes only and is not indicative of any specific investment. Investors cannot invest directly in an index.</a:t>
            </a:r>
            <a:br>
              <a:rPr lang="en-US" b="1" dirty="0">
                <a:solidFill>
                  <a:srgbClr val="000000"/>
                </a:solidFill>
                <a:cs typeface="Arial" panose="020B0604020202020204" pitchFamily="34" charset="0"/>
              </a:rPr>
            </a:br>
            <a:r>
              <a:rPr lang="en-US" spc="-20" dirty="0"/>
              <a:t>Sources: Russell, MSCI, Bloomberg Index Services Ltd. See Additional Disclosures for more details.</a:t>
            </a:r>
          </a:p>
          <a:p>
            <a:r>
              <a:rPr lang="en-US" spc="-30" dirty="0"/>
              <a:t>Hypothetical portfolio assuming an investment on December 31, 1996, in a balanced portfolio: 36% large-cap U.S. stocks (Russell 1000 Index), 6% small-cap stocks (Russell 2000 Index), 18% international stocks (MSCI EAFE Index), and 40% U.S. investment-grade bonds (Bloomberg U.S. Aggregate Bond Index). In one scenario, the portfolio is never rebalanced; in the other scenario, the portfolio is rebalanced annually to maintain the original target asset allocation.</a:t>
            </a:r>
          </a:p>
          <a:p>
            <a:r>
              <a:rPr lang="en-US" spc="-20" baseline="30000" dirty="0"/>
              <a:t>1</a:t>
            </a:r>
            <a:r>
              <a:rPr lang="en-US" spc="-20" dirty="0"/>
              <a:t>Risk is measured by standard deviation. Standard deviation is a measure of volatility that indicates the range of possible outcomes for a portfolio—positive or negative—over a given period of time. The higher the standard deviation, the greater the volatility or market risk.</a:t>
            </a:r>
          </a:p>
        </p:txBody>
      </p:sp>
      <p:sp>
        <p:nvSpPr>
          <p:cNvPr id="3" name="TextBox 2">
            <a:extLst>
              <a:ext uri="{FF2B5EF4-FFF2-40B4-BE49-F238E27FC236}">
                <a16:creationId xmlns:a16="http://schemas.microsoft.com/office/drawing/2014/main" id="{B2B55F5D-946B-D449-8CA0-C9272B9483AD}"/>
              </a:ext>
            </a:extLst>
          </p:cNvPr>
          <p:cNvSpPr txBox="1"/>
          <p:nvPr/>
        </p:nvSpPr>
        <p:spPr>
          <a:xfrm>
            <a:off x="7298871" y="5376905"/>
            <a:ext cx="229550" cy="307777"/>
          </a:xfrm>
          <a:prstGeom prst="rect">
            <a:avLst/>
          </a:prstGeom>
          <a:noFill/>
        </p:spPr>
        <p:txBody>
          <a:bodyPr wrap="none" lIns="0" tIns="0" rIns="0" bIns="0" rtlCol="0">
            <a:spAutoFit/>
          </a:bodyPr>
          <a:lstStyle/>
          <a:p>
            <a:pPr marL="227013" indent="-227013">
              <a:spcAft>
                <a:spcPts val="1000"/>
              </a:spcAft>
              <a:buClr>
                <a:schemeClr val="accent2"/>
              </a:buClr>
              <a:buFont typeface="Wingdings" panose="05000000000000000000" pitchFamily="2" charset="2"/>
              <a:buChar char="§"/>
            </a:pPr>
            <a:endParaRPr lang="en-US" sz="2000" dirty="0"/>
          </a:p>
        </p:txBody>
      </p:sp>
      <p:sp>
        <p:nvSpPr>
          <p:cNvPr id="30" name="TextBox 29">
            <a:extLst>
              <a:ext uri="{FF2B5EF4-FFF2-40B4-BE49-F238E27FC236}">
                <a16:creationId xmlns:a16="http://schemas.microsoft.com/office/drawing/2014/main" id="{526C1D93-2C45-564C-9517-A65B04067511}"/>
              </a:ext>
            </a:extLst>
          </p:cNvPr>
          <p:cNvSpPr txBox="1"/>
          <p:nvPr/>
        </p:nvSpPr>
        <p:spPr>
          <a:xfrm>
            <a:off x="9308968" y="2302035"/>
            <a:ext cx="1331089"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1B886D"/>
                </a:solidFill>
              </a:rPr>
              <a:t>$408,435</a:t>
            </a:r>
          </a:p>
        </p:txBody>
      </p:sp>
      <p:graphicFrame>
        <p:nvGraphicFramePr>
          <p:cNvPr id="31" name="Table 30">
            <a:extLst>
              <a:ext uri="{FF2B5EF4-FFF2-40B4-BE49-F238E27FC236}">
                <a16:creationId xmlns:a16="http://schemas.microsoft.com/office/drawing/2014/main" id="{3CE4954A-0548-504A-B9CB-E793BC75D76D}"/>
              </a:ext>
            </a:extLst>
          </p:cNvPr>
          <p:cNvGraphicFramePr>
            <a:graphicFrameLocks noGrp="1"/>
          </p:cNvGraphicFramePr>
          <p:nvPr>
            <p:extLst>
              <p:ext uri="{D42A27DB-BD31-4B8C-83A1-F6EECF244321}">
                <p14:modId xmlns:p14="http://schemas.microsoft.com/office/powerpoint/2010/main" val="811192474"/>
              </p:ext>
            </p:extLst>
          </p:nvPr>
        </p:nvGraphicFramePr>
        <p:xfrm>
          <a:off x="8989455" y="3151352"/>
          <a:ext cx="2633472" cy="8229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170432">
                  <a:extLst>
                    <a:ext uri="{9D8B030D-6E8A-4147-A177-3AD203B41FA5}">
                      <a16:colId xmlns:a16="http://schemas.microsoft.com/office/drawing/2014/main" val="20001"/>
                    </a:ext>
                  </a:extLst>
                </a:gridCol>
              </a:tblGrid>
              <a:tr h="478494">
                <a:tc>
                  <a:txBody>
                    <a:bodyPr/>
                    <a:lstStyle/>
                    <a:p>
                      <a:pPr algn="ctr"/>
                      <a:r>
                        <a:rPr lang="en-US" sz="1400" dirty="0">
                          <a:solidFill>
                            <a:schemeClr val="bg1"/>
                          </a:solidFill>
                        </a:rPr>
                        <a:t>Annualized Return</a:t>
                      </a:r>
                    </a:p>
                  </a:txBody>
                  <a:tcPr marL="45720" marR="4572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08A"/>
                    </a:solidFill>
                  </a:tcPr>
                </a:tc>
                <a:tc>
                  <a:txBody>
                    <a:bodyPr/>
                    <a:lstStyle/>
                    <a:p>
                      <a:pPr algn="ctr"/>
                      <a:r>
                        <a:rPr lang="en-US" sz="1400" dirty="0">
                          <a:solidFill>
                            <a:schemeClr val="bg1"/>
                          </a:solidFill>
                        </a:rPr>
                        <a:t>Risk</a:t>
                      </a:r>
                      <a:r>
                        <a:rPr lang="en-US" sz="1400" baseline="30000" dirty="0">
                          <a:solidFill>
                            <a:schemeClr val="bg1"/>
                          </a:solidFill>
                        </a:rPr>
                        <a:t>1</a:t>
                      </a:r>
                      <a:endParaRPr lang="en-US" sz="1400" dirty="0">
                        <a:solidFill>
                          <a:schemeClr val="bg1"/>
                        </a:solidFill>
                      </a:endParaRPr>
                    </a:p>
                  </a:txBody>
                  <a:tcPr marL="45720" marR="4572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08A"/>
                    </a:solidFill>
                  </a:tcPr>
                </a:tc>
                <a:extLst>
                  <a:ext uri="{0D108BD9-81ED-4DB2-BD59-A6C34878D82A}">
                    <a16:rowId xmlns:a16="http://schemas.microsoft.com/office/drawing/2014/main" val="10000"/>
                  </a:ext>
                </a:extLst>
              </a:tr>
              <a:tr h="270933">
                <a:tc>
                  <a:txBody>
                    <a:bodyPr/>
                    <a:lstStyle/>
                    <a:p>
                      <a:pPr algn="ctr"/>
                      <a:r>
                        <a:rPr lang="en-US" sz="1400" b="1" dirty="0">
                          <a:solidFill>
                            <a:schemeClr val="bg1"/>
                          </a:solidFill>
                        </a:rPr>
                        <a:t>6.3%</a:t>
                      </a:r>
                    </a:p>
                  </a:txBody>
                  <a:tcPr marL="45720" marR="45720">
                    <a:lnL w="635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608A"/>
                    </a:solidFill>
                  </a:tcPr>
                </a:tc>
                <a:tc>
                  <a:txBody>
                    <a:bodyPr/>
                    <a:lstStyle/>
                    <a:p>
                      <a:pPr algn="ctr"/>
                      <a:r>
                        <a:rPr lang="en-US" sz="1400" b="1" dirty="0">
                          <a:solidFill>
                            <a:schemeClr val="bg1"/>
                          </a:solidFill>
                        </a:rPr>
                        <a:t>8.2%</a:t>
                      </a:r>
                    </a:p>
                  </a:txBody>
                  <a:tcPr marL="45720" marR="45720">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608A"/>
                    </a:solidFill>
                  </a:tcPr>
                </a:tc>
                <a:extLst>
                  <a:ext uri="{0D108BD9-81ED-4DB2-BD59-A6C34878D82A}">
                    <a16:rowId xmlns:a16="http://schemas.microsoft.com/office/drawing/2014/main" val="10001"/>
                  </a:ext>
                </a:extLst>
              </a:tr>
            </a:tbl>
          </a:graphicData>
        </a:graphic>
      </p:graphicFrame>
      <p:graphicFrame>
        <p:nvGraphicFramePr>
          <p:cNvPr id="33" name="Table 32">
            <a:extLst>
              <a:ext uri="{FF2B5EF4-FFF2-40B4-BE49-F238E27FC236}">
                <a16:creationId xmlns:a16="http://schemas.microsoft.com/office/drawing/2014/main" id="{9DC902FD-05E5-4444-8530-6E478D512F92}"/>
              </a:ext>
            </a:extLst>
          </p:cNvPr>
          <p:cNvGraphicFramePr>
            <a:graphicFrameLocks noGrp="1"/>
          </p:cNvGraphicFramePr>
          <p:nvPr>
            <p:extLst>
              <p:ext uri="{D42A27DB-BD31-4B8C-83A1-F6EECF244321}">
                <p14:modId xmlns:p14="http://schemas.microsoft.com/office/powerpoint/2010/main" val="3163642161"/>
              </p:ext>
            </p:extLst>
          </p:nvPr>
        </p:nvGraphicFramePr>
        <p:xfrm>
          <a:off x="8989455" y="1236353"/>
          <a:ext cx="2637020" cy="8229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173980">
                  <a:extLst>
                    <a:ext uri="{9D8B030D-6E8A-4147-A177-3AD203B41FA5}">
                      <a16:colId xmlns:a16="http://schemas.microsoft.com/office/drawing/2014/main" val="20001"/>
                    </a:ext>
                  </a:extLst>
                </a:gridCol>
              </a:tblGrid>
              <a:tr h="256057">
                <a:tc>
                  <a:txBody>
                    <a:bodyPr/>
                    <a:lstStyle/>
                    <a:p>
                      <a:pPr algn="ctr"/>
                      <a:r>
                        <a:rPr lang="en-US" sz="1400" dirty="0">
                          <a:solidFill>
                            <a:schemeClr val="bg1"/>
                          </a:solidFill>
                        </a:rPr>
                        <a:t>Annualized Return</a:t>
                      </a:r>
                    </a:p>
                  </a:txBody>
                  <a:tcPr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886D"/>
                    </a:solidFill>
                  </a:tcPr>
                </a:tc>
                <a:tc>
                  <a:txBody>
                    <a:bodyPr/>
                    <a:lstStyle/>
                    <a:p>
                      <a:pPr algn="ctr"/>
                      <a:r>
                        <a:rPr lang="en-US" sz="1400" dirty="0">
                          <a:solidFill>
                            <a:schemeClr val="bg1"/>
                          </a:solidFill>
                        </a:rPr>
                        <a:t>Risk</a:t>
                      </a:r>
                      <a:r>
                        <a:rPr lang="en-US" sz="1400" baseline="30000" dirty="0">
                          <a:solidFill>
                            <a:schemeClr val="bg1"/>
                          </a:solidFill>
                        </a:rPr>
                        <a:t>1</a:t>
                      </a:r>
                      <a:endParaRPr lang="en-US" sz="1400" dirty="0">
                        <a:solidFill>
                          <a:schemeClr val="bg1"/>
                        </a:solidFill>
                      </a:endParaRPr>
                    </a:p>
                  </a:txBody>
                  <a:tcPr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886D"/>
                    </a:solidFill>
                  </a:tcPr>
                </a:tc>
                <a:extLst>
                  <a:ext uri="{0D108BD9-81ED-4DB2-BD59-A6C34878D82A}">
                    <a16:rowId xmlns:a16="http://schemas.microsoft.com/office/drawing/2014/main" val="10000"/>
                  </a:ext>
                </a:extLst>
              </a:tr>
              <a:tr h="162945">
                <a:tc>
                  <a:txBody>
                    <a:bodyPr/>
                    <a:lstStyle/>
                    <a:p>
                      <a:pPr algn="ctr"/>
                      <a:r>
                        <a:rPr lang="en-US" sz="1400" b="1" dirty="0">
                          <a:solidFill>
                            <a:schemeClr val="bg1"/>
                          </a:solidFill>
                        </a:rPr>
                        <a:t>6.6%</a:t>
                      </a:r>
                    </a:p>
                  </a:txBody>
                  <a:tcPr>
                    <a:lnL w="635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1B886D"/>
                    </a:solidFill>
                  </a:tcPr>
                </a:tc>
                <a:tc>
                  <a:txBody>
                    <a:bodyPr/>
                    <a:lstStyle/>
                    <a:p>
                      <a:pPr algn="ctr"/>
                      <a:r>
                        <a:rPr lang="en-US" sz="1400" b="1" dirty="0">
                          <a:solidFill>
                            <a:schemeClr val="bg1"/>
                          </a:solidFill>
                        </a:rPr>
                        <a:t>9.1%</a:t>
                      </a:r>
                    </a:p>
                  </a:txBody>
                  <a:tcPr>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1B886D"/>
                    </a:solidFill>
                  </a:tcPr>
                </a:tc>
                <a:extLst>
                  <a:ext uri="{0D108BD9-81ED-4DB2-BD59-A6C34878D82A}">
                    <a16:rowId xmlns:a16="http://schemas.microsoft.com/office/drawing/2014/main" val="10001"/>
                  </a:ext>
                </a:extLst>
              </a:tr>
            </a:tbl>
          </a:graphicData>
        </a:graphic>
      </p:graphicFrame>
      <p:sp>
        <p:nvSpPr>
          <p:cNvPr id="34" name="TextBox 33">
            <a:extLst>
              <a:ext uri="{FF2B5EF4-FFF2-40B4-BE49-F238E27FC236}">
                <a16:creationId xmlns:a16="http://schemas.microsoft.com/office/drawing/2014/main" id="{1555ECD5-43D3-494F-950A-9CE573B9E7CB}"/>
              </a:ext>
            </a:extLst>
          </p:cNvPr>
          <p:cNvSpPr txBox="1"/>
          <p:nvPr/>
        </p:nvSpPr>
        <p:spPr>
          <a:xfrm>
            <a:off x="9318907" y="2612047"/>
            <a:ext cx="1331089"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0608A"/>
                </a:solidFill>
              </a:rPr>
              <a:t>$384,237</a:t>
            </a:r>
          </a:p>
        </p:txBody>
      </p:sp>
      <p:sp>
        <p:nvSpPr>
          <p:cNvPr id="35" name="Rectangle 34">
            <a:extLst>
              <a:ext uri="{FF2B5EF4-FFF2-40B4-BE49-F238E27FC236}">
                <a16:creationId xmlns:a16="http://schemas.microsoft.com/office/drawing/2014/main" id="{CBADCCC5-7C7F-EC4D-B18E-DDAA366F0FFD}"/>
              </a:ext>
            </a:extLst>
          </p:cNvPr>
          <p:cNvSpPr/>
          <p:nvPr/>
        </p:nvSpPr>
        <p:spPr>
          <a:xfrm>
            <a:off x="8999655" y="3986108"/>
            <a:ext cx="2623271" cy="461665"/>
          </a:xfrm>
          <a:prstGeom prst="rect">
            <a:avLst/>
          </a:prstGeom>
        </p:spPr>
        <p:txBody>
          <a:bodyPr wrap="square">
            <a:spAutoFit/>
          </a:bodyPr>
          <a:lstStyle/>
          <a:p>
            <a:r>
              <a:rPr lang="en-US" sz="1200" b="1" dirty="0"/>
              <a:t>Annual Rebalancing Contributed $24,199 More Value</a:t>
            </a:r>
          </a:p>
        </p:txBody>
      </p:sp>
      <p:sp>
        <p:nvSpPr>
          <p:cNvPr id="39" name="Isosceles Triangle 21">
            <a:extLst>
              <a:ext uri="{FF2B5EF4-FFF2-40B4-BE49-F238E27FC236}">
                <a16:creationId xmlns:a16="http://schemas.microsoft.com/office/drawing/2014/main" id="{A3C8C0D9-9CB4-5B4D-94CB-590D2B2C0985}"/>
              </a:ext>
            </a:extLst>
          </p:cNvPr>
          <p:cNvSpPr/>
          <p:nvPr/>
        </p:nvSpPr>
        <p:spPr>
          <a:xfrm rot="10800000">
            <a:off x="9491315" y="2060944"/>
            <a:ext cx="408975" cy="246135"/>
          </a:xfrm>
          <a:prstGeom prst="triangle">
            <a:avLst/>
          </a:prstGeom>
          <a:solidFill>
            <a:srgbClr val="1B886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z="1200"/>
          </a:p>
        </p:txBody>
      </p:sp>
      <p:sp>
        <p:nvSpPr>
          <p:cNvPr id="40" name="Isosceles Triangle 22">
            <a:extLst>
              <a:ext uri="{FF2B5EF4-FFF2-40B4-BE49-F238E27FC236}">
                <a16:creationId xmlns:a16="http://schemas.microsoft.com/office/drawing/2014/main" id="{FA9CFFA6-F5C9-3D4B-BD24-405FEA35F124}"/>
              </a:ext>
            </a:extLst>
          </p:cNvPr>
          <p:cNvSpPr/>
          <p:nvPr/>
        </p:nvSpPr>
        <p:spPr>
          <a:xfrm>
            <a:off x="9491315" y="2944205"/>
            <a:ext cx="408975" cy="246135"/>
          </a:xfrm>
          <a:prstGeom prst="triangle">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aphicFrame>
        <p:nvGraphicFramePr>
          <p:cNvPr id="4" name="Table 4">
            <a:extLst>
              <a:ext uri="{FF2B5EF4-FFF2-40B4-BE49-F238E27FC236}">
                <a16:creationId xmlns:a16="http://schemas.microsoft.com/office/drawing/2014/main" id="{53D09A0B-99E6-0447-935F-430A9624C7BF}"/>
              </a:ext>
            </a:extLst>
          </p:cNvPr>
          <p:cNvGraphicFramePr>
            <a:graphicFrameLocks noGrp="1"/>
          </p:cNvGraphicFramePr>
          <p:nvPr>
            <p:extLst>
              <p:ext uri="{D42A27DB-BD31-4B8C-83A1-F6EECF244321}">
                <p14:modId xmlns:p14="http://schemas.microsoft.com/office/powerpoint/2010/main" val="2355930447"/>
              </p:ext>
            </p:extLst>
          </p:nvPr>
        </p:nvGraphicFramePr>
        <p:xfrm>
          <a:off x="1722427" y="5331775"/>
          <a:ext cx="7668180" cy="370840"/>
        </p:xfrm>
        <a:graphic>
          <a:graphicData uri="http://schemas.openxmlformats.org/drawingml/2006/table">
            <a:tbl>
              <a:tblPr>
                <a:tableStyleId>{5C22544A-7EE6-4342-B048-85BDC9FD1C3A}</a:tableStyleId>
              </a:tblPr>
              <a:tblGrid>
                <a:gridCol w="639015">
                  <a:extLst>
                    <a:ext uri="{9D8B030D-6E8A-4147-A177-3AD203B41FA5}">
                      <a16:colId xmlns:a16="http://schemas.microsoft.com/office/drawing/2014/main" val="3860419219"/>
                    </a:ext>
                  </a:extLst>
                </a:gridCol>
                <a:gridCol w="639015">
                  <a:extLst>
                    <a:ext uri="{9D8B030D-6E8A-4147-A177-3AD203B41FA5}">
                      <a16:colId xmlns:a16="http://schemas.microsoft.com/office/drawing/2014/main" val="2383584671"/>
                    </a:ext>
                  </a:extLst>
                </a:gridCol>
                <a:gridCol w="639015">
                  <a:extLst>
                    <a:ext uri="{9D8B030D-6E8A-4147-A177-3AD203B41FA5}">
                      <a16:colId xmlns:a16="http://schemas.microsoft.com/office/drawing/2014/main" val="3401364186"/>
                    </a:ext>
                  </a:extLst>
                </a:gridCol>
                <a:gridCol w="639015">
                  <a:extLst>
                    <a:ext uri="{9D8B030D-6E8A-4147-A177-3AD203B41FA5}">
                      <a16:colId xmlns:a16="http://schemas.microsoft.com/office/drawing/2014/main" val="3349524696"/>
                    </a:ext>
                  </a:extLst>
                </a:gridCol>
                <a:gridCol w="639015">
                  <a:extLst>
                    <a:ext uri="{9D8B030D-6E8A-4147-A177-3AD203B41FA5}">
                      <a16:colId xmlns:a16="http://schemas.microsoft.com/office/drawing/2014/main" val="3498447525"/>
                    </a:ext>
                  </a:extLst>
                </a:gridCol>
                <a:gridCol w="639015">
                  <a:extLst>
                    <a:ext uri="{9D8B030D-6E8A-4147-A177-3AD203B41FA5}">
                      <a16:colId xmlns:a16="http://schemas.microsoft.com/office/drawing/2014/main" val="2934555085"/>
                    </a:ext>
                  </a:extLst>
                </a:gridCol>
                <a:gridCol w="639015">
                  <a:extLst>
                    <a:ext uri="{9D8B030D-6E8A-4147-A177-3AD203B41FA5}">
                      <a16:colId xmlns:a16="http://schemas.microsoft.com/office/drawing/2014/main" val="4276788045"/>
                    </a:ext>
                  </a:extLst>
                </a:gridCol>
                <a:gridCol w="639015">
                  <a:extLst>
                    <a:ext uri="{9D8B030D-6E8A-4147-A177-3AD203B41FA5}">
                      <a16:colId xmlns:a16="http://schemas.microsoft.com/office/drawing/2014/main" val="3738170729"/>
                    </a:ext>
                  </a:extLst>
                </a:gridCol>
                <a:gridCol w="639015">
                  <a:extLst>
                    <a:ext uri="{9D8B030D-6E8A-4147-A177-3AD203B41FA5}">
                      <a16:colId xmlns:a16="http://schemas.microsoft.com/office/drawing/2014/main" val="1451450064"/>
                    </a:ext>
                  </a:extLst>
                </a:gridCol>
                <a:gridCol w="639015">
                  <a:extLst>
                    <a:ext uri="{9D8B030D-6E8A-4147-A177-3AD203B41FA5}">
                      <a16:colId xmlns:a16="http://schemas.microsoft.com/office/drawing/2014/main" val="4027060149"/>
                    </a:ext>
                  </a:extLst>
                </a:gridCol>
                <a:gridCol w="639015">
                  <a:extLst>
                    <a:ext uri="{9D8B030D-6E8A-4147-A177-3AD203B41FA5}">
                      <a16:colId xmlns:a16="http://schemas.microsoft.com/office/drawing/2014/main" val="2989231932"/>
                    </a:ext>
                  </a:extLst>
                </a:gridCol>
                <a:gridCol w="639015">
                  <a:extLst>
                    <a:ext uri="{9D8B030D-6E8A-4147-A177-3AD203B41FA5}">
                      <a16:colId xmlns:a16="http://schemas.microsoft.com/office/drawing/2014/main" val="1699459953"/>
                    </a:ext>
                  </a:extLst>
                </a:gridCol>
              </a:tblGrid>
              <a:tr h="370840">
                <a:tc>
                  <a:txBody>
                    <a:bodyPr/>
                    <a:lstStyle/>
                    <a:p>
                      <a:pPr algn="ctr"/>
                      <a:r>
                        <a:rPr lang="en-US" sz="1200" dirty="0"/>
                        <a:t>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141599"/>
                  </a:ext>
                </a:extLst>
              </a:tr>
            </a:tbl>
          </a:graphicData>
        </a:graphic>
      </p:graphicFrame>
      <p:cxnSp>
        <p:nvCxnSpPr>
          <p:cNvPr id="6" name="Straight Connector 5">
            <a:extLst>
              <a:ext uri="{FF2B5EF4-FFF2-40B4-BE49-F238E27FC236}">
                <a16:creationId xmlns:a16="http://schemas.microsoft.com/office/drawing/2014/main" id="{008D130C-239C-354B-B7F6-CAF0E6F23F1A}"/>
              </a:ext>
            </a:extLst>
          </p:cNvPr>
          <p:cNvCxnSpPr>
            <a:cxnSpLocks/>
          </p:cNvCxnSpPr>
          <p:nvPr/>
        </p:nvCxnSpPr>
        <p:spPr>
          <a:xfrm>
            <a:off x="1893455" y="5306632"/>
            <a:ext cx="7352145" cy="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BAABC7-8CC4-104F-836D-C01ED612EFF0}"/>
              </a:ext>
            </a:extLst>
          </p:cNvPr>
          <p:cNvSpPr>
            <a:spLocks noGrp="1"/>
          </p:cNvSpPr>
          <p:nvPr>
            <p:ph type="body" sz="quarter" idx="15"/>
          </p:nvPr>
        </p:nvSpPr>
        <p:spPr>
          <a:xfrm>
            <a:off x="800100" y="1371601"/>
            <a:ext cx="7954780" cy="729896"/>
          </a:xfrm>
        </p:spPr>
        <p:txBody>
          <a:bodyPr/>
          <a:lstStyle/>
          <a:p>
            <a:pPr>
              <a:lnSpc>
                <a:spcPct val="100000"/>
              </a:lnSpc>
            </a:pPr>
            <a:r>
              <a:rPr lang="en-US" dirty="0"/>
              <a:t>Regular rebalancing can help keep your asset allocation on </a:t>
            </a:r>
            <a:br>
              <a:rPr lang="en-US" dirty="0"/>
            </a:br>
            <a:r>
              <a:rPr lang="en-US" dirty="0"/>
              <a:t>track and aligned with your long-term investment objectives.</a:t>
            </a:r>
          </a:p>
        </p:txBody>
      </p:sp>
    </p:spTree>
    <p:extLst>
      <p:ext uri="{BB962C8B-B14F-4D97-AF65-F5344CB8AC3E}">
        <p14:creationId xmlns:p14="http://schemas.microsoft.com/office/powerpoint/2010/main" val="149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AA813-354D-8146-A5E6-0D3F8DADEF8C}"/>
              </a:ext>
            </a:extLst>
          </p:cNvPr>
          <p:cNvSpPr>
            <a:spLocks noGrp="1"/>
          </p:cNvSpPr>
          <p:nvPr>
            <p:ph idx="1"/>
          </p:nvPr>
        </p:nvSpPr>
        <p:spPr/>
        <p:txBody>
          <a:bodyPr lIns="365760" tIns="0" rIns="91440"/>
          <a:lstStyle/>
          <a:p>
            <a:r>
              <a:rPr lang="en-US" sz="8000" dirty="0"/>
              <a:t> </a:t>
            </a:r>
            <a:endParaRPr lang="en-US" sz="2800" dirty="0"/>
          </a:p>
          <a:p>
            <a:r>
              <a:rPr lang="en-US" sz="2800" b="1" dirty="0"/>
              <a:t>Market Update</a:t>
            </a:r>
          </a:p>
        </p:txBody>
      </p:sp>
      <p:sp>
        <p:nvSpPr>
          <p:cNvPr id="6" name="Content Placeholder 5">
            <a:extLst>
              <a:ext uri="{FF2B5EF4-FFF2-40B4-BE49-F238E27FC236}">
                <a16:creationId xmlns:a16="http://schemas.microsoft.com/office/drawing/2014/main" id="{5DDAFE07-635B-A845-9062-81688B1B1600}"/>
              </a:ext>
            </a:extLst>
          </p:cNvPr>
          <p:cNvSpPr>
            <a:spLocks noGrp="1"/>
          </p:cNvSpPr>
          <p:nvPr>
            <p:ph idx="20"/>
          </p:nvPr>
        </p:nvSpPr>
        <p:spPr/>
        <p:txBody>
          <a:bodyPr lIns="365760" tIns="0" rIns="91440"/>
          <a:lstStyle/>
          <a:p>
            <a:r>
              <a:rPr lang="en-US" sz="8000" dirty="0"/>
              <a:t> </a:t>
            </a:r>
          </a:p>
          <a:p>
            <a:r>
              <a:rPr lang="en-US" sz="2800" b="1" dirty="0"/>
              <a:t>Navigating Uncertainty</a:t>
            </a:r>
          </a:p>
        </p:txBody>
      </p:sp>
      <p:sp>
        <p:nvSpPr>
          <p:cNvPr id="7" name="Content Placeholder 6">
            <a:extLst>
              <a:ext uri="{FF2B5EF4-FFF2-40B4-BE49-F238E27FC236}">
                <a16:creationId xmlns:a16="http://schemas.microsoft.com/office/drawing/2014/main" id="{60EC650B-385F-1E41-BD3C-595B6C583D11}"/>
              </a:ext>
            </a:extLst>
          </p:cNvPr>
          <p:cNvSpPr>
            <a:spLocks noGrp="1"/>
          </p:cNvSpPr>
          <p:nvPr>
            <p:ph idx="21"/>
          </p:nvPr>
        </p:nvSpPr>
        <p:spPr/>
        <p:txBody>
          <a:bodyPr lIns="365760" tIns="0" rIns="91440"/>
          <a:lstStyle/>
          <a:p>
            <a:r>
              <a:rPr lang="en-US" sz="8000" dirty="0"/>
              <a:t> </a:t>
            </a:r>
          </a:p>
          <a:p>
            <a:r>
              <a:rPr lang="en-US" sz="2800" b="1" dirty="0"/>
              <a:t>Preparing for What’s Ahead</a:t>
            </a:r>
          </a:p>
        </p:txBody>
      </p:sp>
      <p:sp>
        <p:nvSpPr>
          <p:cNvPr id="2" name="Title 1">
            <a:extLst>
              <a:ext uri="{FF2B5EF4-FFF2-40B4-BE49-F238E27FC236}">
                <a16:creationId xmlns:a16="http://schemas.microsoft.com/office/drawing/2014/main" id="{0AE86B57-C790-C342-8FDD-8339307EAB99}"/>
              </a:ext>
            </a:extLst>
          </p:cNvPr>
          <p:cNvSpPr>
            <a:spLocks noGrp="1"/>
          </p:cNvSpPr>
          <p:nvPr>
            <p:ph type="title"/>
          </p:nvPr>
        </p:nvSpPr>
        <p:spPr/>
        <p:txBody>
          <a:bodyPr/>
          <a:lstStyle/>
          <a:p>
            <a:r>
              <a:rPr lang="en-US" dirty="0"/>
              <a:t>What We’ll Talk About Today</a:t>
            </a:r>
          </a:p>
        </p:txBody>
      </p:sp>
      <p:pic>
        <p:nvPicPr>
          <p:cNvPr id="11" name="Graphic 10" descr="synchronize-arrow-clock.svg">
            <a:extLst>
              <a:ext uri="{FF2B5EF4-FFF2-40B4-BE49-F238E27FC236}">
                <a16:creationId xmlns:a16="http://schemas.microsoft.com/office/drawing/2014/main" id="{3BAA7464-658E-D84B-8853-658DD6896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42" y="2203644"/>
            <a:ext cx="914400" cy="914400"/>
          </a:xfrm>
          <a:prstGeom prst="rect">
            <a:avLst/>
          </a:prstGeom>
        </p:spPr>
      </p:pic>
      <p:pic>
        <p:nvPicPr>
          <p:cNvPr id="13" name="Graphic 12" descr="pie-chart.svg">
            <a:extLst>
              <a:ext uri="{FF2B5EF4-FFF2-40B4-BE49-F238E27FC236}">
                <a16:creationId xmlns:a16="http://schemas.microsoft.com/office/drawing/2014/main" id="{854FF334-58F2-3D4B-92E0-6D32A1CC79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1012" y="2261748"/>
            <a:ext cx="777240" cy="777240"/>
          </a:xfrm>
          <a:prstGeom prst="rect">
            <a:avLst/>
          </a:prstGeom>
        </p:spPr>
      </p:pic>
      <p:pic>
        <p:nvPicPr>
          <p:cNvPr id="15" name="Graphic 14" descr="justice-law.svg">
            <a:extLst>
              <a:ext uri="{FF2B5EF4-FFF2-40B4-BE49-F238E27FC236}">
                <a16:creationId xmlns:a16="http://schemas.microsoft.com/office/drawing/2014/main" id="{D9523648-18F9-BD43-ADF8-67E70F5ECF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4472" y="2229664"/>
            <a:ext cx="914400" cy="914400"/>
          </a:xfrm>
          <a:prstGeom prst="rect">
            <a:avLst/>
          </a:prstGeom>
        </p:spPr>
      </p:pic>
    </p:spTree>
    <p:extLst>
      <p:ext uri="{BB962C8B-B14F-4D97-AF65-F5344CB8AC3E}">
        <p14:creationId xmlns:p14="http://schemas.microsoft.com/office/powerpoint/2010/main" val="9367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dobeStock_164875016">
            <a:extLst>
              <a:ext uri="{FF2B5EF4-FFF2-40B4-BE49-F238E27FC236}">
                <a16:creationId xmlns:a16="http://schemas.microsoft.com/office/drawing/2014/main" id="{3C213CA4-D650-6947-A0E6-B7D0E735994B}"/>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a:off x="3175" y="0"/>
            <a:ext cx="12188825" cy="6629400"/>
          </a:xfrm>
          <a:noFill/>
        </p:spPr>
      </p:pic>
      <p:sp>
        <p:nvSpPr>
          <p:cNvPr id="15" name="Text Placeholder 2">
            <a:extLst>
              <a:ext uri="{FF2B5EF4-FFF2-40B4-BE49-F238E27FC236}">
                <a16:creationId xmlns:a16="http://schemas.microsoft.com/office/drawing/2014/main" id="{BCA1EE19-3688-4445-8ACC-B812B0E215F4}"/>
              </a:ext>
            </a:extLst>
          </p:cNvPr>
          <p:cNvSpPr>
            <a:spLocks noGrp="1"/>
          </p:cNvSpPr>
          <p:nvPr>
            <p:ph type="body" sz="quarter" idx="14"/>
          </p:nvPr>
        </p:nvSpPr>
        <p:spPr>
          <a:xfrm>
            <a:off x="800098" y="830353"/>
            <a:ext cx="7315201" cy="2312897"/>
          </a:xfrm>
          <a:solidFill>
            <a:schemeClr val="accent1">
              <a:alpha val="92000"/>
            </a:schemeClr>
          </a:solidFill>
        </p:spPr>
        <p:txBody>
          <a:bodyPr wrap="square" lIns="411480" rIns="182880" bIns="411480">
            <a:spAutoFit/>
          </a:bodyPr>
          <a:lstStyle/>
          <a:p>
            <a:r>
              <a:rPr lang="en-US" sz="3200" dirty="0">
                <a:solidFill>
                  <a:schemeClr val="bg1"/>
                </a:solidFill>
              </a:rPr>
              <a:t>Review your financial plan with your financial professional, and consider these potential actions.</a:t>
            </a:r>
          </a:p>
        </p:txBody>
      </p:sp>
    </p:spTree>
    <p:extLst>
      <p:ext uri="{BB962C8B-B14F-4D97-AF65-F5344CB8AC3E}">
        <p14:creationId xmlns:p14="http://schemas.microsoft.com/office/powerpoint/2010/main" val="9671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50B1BA-4A58-8646-A31E-2A7D76F4EDB4}"/>
              </a:ext>
            </a:extLst>
          </p:cNvPr>
          <p:cNvSpPr/>
          <p:nvPr/>
        </p:nvSpPr>
        <p:spPr>
          <a:xfrm>
            <a:off x="990596" y="3261474"/>
            <a:ext cx="10210800" cy="28529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 name="Title 19">
            <a:extLst>
              <a:ext uri="{FF2B5EF4-FFF2-40B4-BE49-F238E27FC236}">
                <a16:creationId xmlns:a16="http://schemas.microsoft.com/office/drawing/2014/main" id="{F9E2BBF3-04C5-674A-8D01-F90AF9F5F41F}"/>
              </a:ext>
            </a:extLst>
          </p:cNvPr>
          <p:cNvSpPr>
            <a:spLocks noGrp="1"/>
          </p:cNvSpPr>
          <p:nvPr>
            <p:ph type="title"/>
          </p:nvPr>
        </p:nvSpPr>
        <p:spPr/>
        <p:txBody>
          <a:bodyPr/>
          <a:lstStyle/>
          <a:p>
            <a:r>
              <a:rPr lang="en-GB" sz="2800" dirty="0"/>
              <a:t>Speaking of Markets Resources </a:t>
            </a:r>
            <a:endParaRPr lang="en-US" sz="2800" dirty="0"/>
          </a:p>
        </p:txBody>
      </p:sp>
      <p:sp>
        <p:nvSpPr>
          <p:cNvPr id="8" name="Content Placeholder 2">
            <a:extLst>
              <a:ext uri="{FF2B5EF4-FFF2-40B4-BE49-F238E27FC236}">
                <a16:creationId xmlns:a16="http://schemas.microsoft.com/office/drawing/2014/main" id="{A9D548B0-DD3F-1840-8759-CC79991A2FE2}"/>
              </a:ext>
            </a:extLst>
          </p:cNvPr>
          <p:cNvSpPr>
            <a:spLocks noGrp="1"/>
          </p:cNvSpPr>
          <p:nvPr>
            <p:ph sz="quarter" idx="20"/>
          </p:nvPr>
        </p:nvSpPr>
        <p:spPr/>
        <p:txBody>
          <a:bodyPr/>
          <a:lstStyle/>
          <a:p>
            <a:pPr marL="0" lvl="0" indent="0" defTabSz="1088473">
              <a:lnSpc>
                <a:spcPct val="105000"/>
              </a:lnSpc>
              <a:spcBef>
                <a:spcPts val="0"/>
              </a:spcBef>
              <a:buClrTx/>
              <a:buNone/>
              <a:defRPr/>
            </a:pPr>
            <a:r>
              <a:rPr lang="en-US" sz="2200" dirty="0">
                <a:solidFill>
                  <a:srgbClr val="000000"/>
                </a:solidFill>
              </a:rPr>
              <a:t>Better investment outcomes are possible. Understanding the current market and how to respond can help you achieve them.</a:t>
            </a:r>
            <a:endParaRPr lang="en-US" sz="2200" dirty="0"/>
          </a:p>
        </p:txBody>
      </p:sp>
      <p:sp>
        <p:nvSpPr>
          <p:cNvPr id="3" name="Text Placeholder 2">
            <a:extLst>
              <a:ext uri="{FF2B5EF4-FFF2-40B4-BE49-F238E27FC236}">
                <a16:creationId xmlns:a16="http://schemas.microsoft.com/office/drawing/2014/main" id="{77ABFCFF-83F9-484A-A2AA-CED6156E487E}"/>
              </a:ext>
            </a:extLst>
          </p:cNvPr>
          <p:cNvSpPr>
            <a:spLocks noGrp="1"/>
          </p:cNvSpPr>
          <p:nvPr>
            <p:ph type="body" sz="quarter" idx="21"/>
          </p:nvPr>
        </p:nvSpPr>
        <p:spPr/>
        <p:txBody>
          <a:bodyPr/>
          <a:lstStyle/>
          <a:p>
            <a:r>
              <a:rPr lang="en-US" b="1" dirty="0">
                <a:solidFill>
                  <a:srgbClr val="000000"/>
                </a:solidFill>
                <a:cs typeface="Arial" panose="020B0604020202020204" pitchFamily="34" charset="0"/>
              </a:rPr>
              <a:t>For illustrative purposes only</a:t>
            </a:r>
            <a:r>
              <a:rPr lang="en-US" spc="-20" dirty="0"/>
              <a:t>.</a:t>
            </a:r>
          </a:p>
        </p:txBody>
      </p:sp>
      <p:grpSp>
        <p:nvGrpSpPr>
          <p:cNvPr id="5" name="Group 4">
            <a:extLst>
              <a:ext uri="{FF2B5EF4-FFF2-40B4-BE49-F238E27FC236}">
                <a16:creationId xmlns:a16="http://schemas.microsoft.com/office/drawing/2014/main" id="{C1B8C068-BFF7-6D49-9640-D7E64182745D}"/>
              </a:ext>
            </a:extLst>
          </p:cNvPr>
          <p:cNvGrpSpPr/>
          <p:nvPr/>
        </p:nvGrpSpPr>
        <p:grpSpPr>
          <a:xfrm>
            <a:off x="6450812" y="3514626"/>
            <a:ext cx="1895863" cy="2323515"/>
            <a:chOff x="7259453" y="4067091"/>
            <a:chExt cx="1758492" cy="2155157"/>
          </a:xfrm>
        </p:grpSpPr>
        <p:pic>
          <p:nvPicPr>
            <p:cNvPr id="12" name="Picture 11">
              <a:extLst>
                <a:ext uri="{FF2B5EF4-FFF2-40B4-BE49-F238E27FC236}">
                  <a16:creationId xmlns:a16="http://schemas.microsoft.com/office/drawing/2014/main" id="{B6DA3620-5971-FC45-AE2B-DBC4138EB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8421" y="4294040"/>
              <a:ext cx="1489524" cy="1928208"/>
            </a:xfrm>
            <a:prstGeom prst="rect">
              <a:avLst/>
            </a:prstGeom>
            <a:ln>
              <a:solidFill>
                <a:schemeClr val="tx2"/>
              </a:solidFill>
            </a:ln>
          </p:spPr>
        </p:pic>
        <p:pic>
          <p:nvPicPr>
            <p:cNvPr id="15" name="Picture 14">
              <a:extLst>
                <a:ext uri="{FF2B5EF4-FFF2-40B4-BE49-F238E27FC236}">
                  <a16:creationId xmlns:a16="http://schemas.microsoft.com/office/drawing/2014/main" id="{15158E5B-F769-014B-A283-494CE60FD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9453" y="4067091"/>
              <a:ext cx="1489524" cy="1928208"/>
            </a:xfrm>
            <a:prstGeom prst="rect">
              <a:avLst/>
            </a:prstGeom>
            <a:ln>
              <a:solidFill>
                <a:schemeClr val="tx2"/>
              </a:solidFill>
            </a:ln>
          </p:spPr>
        </p:pic>
      </p:grpSp>
      <p:grpSp>
        <p:nvGrpSpPr>
          <p:cNvPr id="2" name="Group 1">
            <a:extLst>
              <a:ext uri="{FF2B5EF4-FFF2-40B4-BE49-F238E27FC236}">
                <a16:creationId xmlns:a16="http://schemas.microsoft.com/office/drawing/2014/main" id="{67F4B753-9B91-3742-8609-73DF08DE8059}"/>
              </a:ext>
            </a:extLst>
          </p:cNvPr>
          <p:cNvGrpSpPr/>
          <p:nvPr/>
        </p:nvGrpSpPr>
        <p:grpSpPr>
          <a:xfrm>
            <a:off x="1358237" y="3522909"/>
            <a:ext cx="1915212" cy="2362893"/>
            <a:chOff x="7238192" y="1701589"/>
            <a:chExt cx="1776439" cy="2191681"/>
          </a:xfrm>
        </p:grpSpPr>
        <p:pic>
          <p:nvPicPr>
            <p:cNvPr id="11" name="Picture 10">
              <a:extLst>
                <a:ext uri="{FF2B5EF4-FFF2-40B4-BE49-F238E27FC236}">
                  <a16:creationId xmlns:a16="http://schemas.microsoft.com/office/drawing/2014/main" id="{ABBBF1DA-1B34-3443-923C-68AE64074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5107" y="1965062"/>
              <a:ext cx="1489524" cy="1928208"/>
            </a:xfrm>
            <a:prstGeom prst="rect">
              <a:avLst/>
            </a:prstGeom>
            <a:ln>
              <a:solidFill>
                <a:schemeClr val="tx2"/>
              </a:solidFill>
            </a:ln>
          </p:spPr>
        </p:pic>
        <p:pic>
          <p:nvPicPr>
            <p:cNvPr id="16" name="Picture 15">
              <a:extLst>
                <a:ext uri="{FF2B5EF4-FFF2-40B4-BE49-F238E27FC236}">
                  <a16:creationId xmlns:a16="http://schemas.microsoft.com/office/drawing/2014/main" id="{B7F9279C-087E-FA4D-9DDC-A2265092AF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8192" y="1701589"/>
              <a:ext cx="1489524" cy="1928208"/>
            </a:xfrm>
            <a:prstGeom prst="rect">
              <a:avLst/>
            </a:prstGeom>
            <a:ln>
              <a:solidFill>
                <a:schemeClr val="tx2"/>
              </a:solidFill>
            </a:ln>
          </p:spPr>
        </p:pic>
      </p:grpSp>
      <p:grpSp>
        <p:nvGrpSpPr>
          <p:cNvPr id="7" name="Group 6">
            <a:extLst>
              <a:ext uri="{FF2B5EF4-FFF2-40B4-BE49-F238E27FC236}">
                <a16:creationId xmlns:a16="http://schemas.microsoft.com/office/drawing/2014/main" id="{737D2854-F0AB-A64C-9F0D-88A573A7C040}"/>
              </a:ext>
            </a:extLst>
          </p:cNvPr>
          <p:cNvGrpSpPr/>
          <p:nvPr/>
        </p:nvGrpSpPr>
        <p:grpSpPr>
          <a:xfrm>
            <a:off x="3928640" y="3514626"/>
            <a:ext cx="1899072" cy="2348906"/>
            <a:chOff x="9434925" y="1708006"/>
            <a:chExt cx="1761468" cy="2178708"/>
          </a:xfrm>
        </p:grpSpPr>
        <p:pic>
          <p:nvPicPr>
            <p:cNvPr id="10" name="Picture 9">
              <a:extLst>
                <a:ext uri="{FF2B5EF4-FFF2-40B4-BE49-F238E27FC236}">
                  <a16:creationId xmlns:a16="http://schemas.microsoft.com/office/drawing/2014/main" id="{4A9A735A-084C-1445-9C0B-C9469BBC00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06869" y="1958506"/>
              <a:ext cx="1489524" cy="1928208"/>
            </a:xfrm>
            <a:prstGeom prst="rect">
              <a:avLst/>
            </a:prstGeom>
            <a:ln>
              <a:solidFill>
                <a:schemeClr val="tx2"/>
              </a:solidFill>
            </a:ln>
          </p:spPr>
        </p:pic>
        <p:pic>
          <p:nvPicPr>
            <p:cNvPr id="18" name="Picture 17">
              <a:extLst>
                <a:ext uri="{FF2B5EF4-FFF2-40B4-BE49-F238E27FC236}">
                  <a16:creationId xmlns:a16="http://schemas.microsoft.com/office/drawing/2014/main" id="{2EDCFA9C-2EC2-0344-B98D-064979D34E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34925" y="1708006"/>
              <a:ext cx="1489524" cy="1928208"/>
            </a:xfrm>
            <a:prstGeom prst="rect">
              <a:avLst/>
            </a:prstGeom>
            <a:ln>
              <a:solidFill>
                <a:schemeClr val="tx2"/>
              </a:solidFill>
            </a:ln>
          </p:spPr>
        </p:pic>
      </p:grpSp>
      <p:sp>
        <p:nvSpPr>
          <p:cNvPr id="4" name="Rectangle 3">
            <a:extLst>
              <a:ext uri="{FF2B5EF4-FFF2-40B4-BE49-F238E27FC236}">
                <a16:creationId xmlns:a16="http://schemas.microsoft.com/office/drawing/2014/main" id="{2BE3CB98-7FFA-F447-8604-CA870DABF5D8}"/>
              </a:ext>
            </a:extLst>
          </p:cNvPr>
          <p:cNvSpPr/>
          <p:nvPr/>
        </p:nvSpPr>
        <p:spPr>
          <a:xfrm>
            <a:off x="799904" y="2293131"/>
            <a:ext cx="11102044" cy="822960"/>
          </a:xfrm>
          <a:prstGeom prst="rect">
            <a:avLst/>
          </a:prstGeom>
        </p:spPr>
        <p:txBody>
          <a:bodyPr wrap="square" numCol="4">
            <a:noAutofit/>
          </a:bodyPr>
          <a:lstStyle/>
          <a:p>
            <a:pPr marL="228600" lvl="0" indent="-228600" defTabSz="914400">
              <a:lnSpc>
                <a:spcPct val="110000"/>
              </a:lnSpc>
              <a:spcBef>
                <a:spcPts val="1200"/>
              </a:spcBef>
              <a:buClr>
                <a:srgbClr val="05C3DE"/>
              </a:buClr>
              <a:buFont typeface="Wingdings" panose="05000000000000000000" pitchFamily="2" charset="2"/>
              <a:buChar char="§"/>
            </a:pPr>
            <a:r>
              <a:rPr lang="en-US" sz="2000" dirty="0">
                <a:solidFill>
                  <a:srgbClr val="000000"/>
                </a:solidFill>
              </a:rPr>
              <a:t>Keep a long-term perspective</a:t>
            </a:r>
          </a:p>
          <a:p>
            <a:pPr marL="411480" lvl="0" indent="-228600" defTabSz="914400">
              <a:lnSpc>
                <a:spcPct val="110000"/>
              </a:lnSpc>
              <a:spcBef>
                <a:spcPts val="1200"/>
              </a:spcBef>
              <a:buClr>
                <a:srgbClr val="05C3DE"/>
              </a:buClr>
              <a:buFont typeface="Wingdings" panose="05000000000000000000" pitchFamily="2" charset="2"/>
              <a:buChar char="§"/>
            </a:pPr>
            <a:r>
              <a:rPr lang="en-US" sz="2000" dirty="0">
                <a:solidFill>
                  <a:srgbClr val="000000"/>
                </a:solidFill>
              </a:rPr>
              <a:t>Stay</a:t>
            </a:r>
            <a:br>
              <a:rPr lang="en-US" sz="2000" dirty="0">
                <a:solidFill>
                  <a:srgbClr val="000000"/>
                </a:solidFill>
              </a:rPr>
            </a:br>
            <a:r>
              <a:rPr lang="en-US" sz="2000" dirty="0">
                <a:solidFill>
                  <a:srgbClr val="000000"/>
                </a:solidFill>
              </a:rPr>
              <a:t>diversified</a:t>
            </a:r>
          </a:p>
          <a:p>
            <a:pPr marL="228600" lvl="0" indent="-228600" defTabSz="914400">
              <a:lnSpc>
                <a:spcPct val="110000"/>
              </a:lnSpc>
              <a:spcBef>
                <a:spcPts val="1200"/>
              </a:spcBef>
              <a:buClr>
                <a:srgbClr val="05C3DE"/>
              </a:buClr>
              <a:buFont typeface="Wingdings" panose="05000000000000000000" pitchFamily="2" charset="2"/>
              <a:buChar char="§"/>
            </a:pPr>
            <a:r>
              <a:rPr lang="en-US" sz="2000" dirty="0">
                <a:solidFill>
                  <a:srgbClr val="000000"/>
                </a:solidFill>
              </a:rPr>
              <a:t>Remember to rebalance</a:t>
            </a:r>
          </a:p>
        </p:txBody>
      </p:sp>
      <p:pic>
        <p:nvPicPr>
          <p:cNvPr id="17" name="Picture 16">
            <a:extLst>
              <a:ext uri="{FF2B5EF4-FFF2-40B4-BE49-F238E27FC236}">
                <a16:creationId xmlns:a16="http://schemas.microsoft.com/office/drawing/2014/main" id="{D5E4EE45-AF2D-4C9E-AAAF-69422F2924FC}"/>
              </a:ext>
            </a:extLst>
          </p:cNvPr>
          <p:cNvPicPr>
            <a:picLocks noChangeAspect="1"/>
          </p:cNvPicPr>
          <p:nvPr/>
        </p:nvPicPr>
        <p:blipFill>
          <a:blip r:embed="rId9"/>
          <a:stretch>
            <a:fillRect/>
          </a:stretch>
        </p:blipFill>
        <p:spPr>
          <a:xfrm>
            <a:off x="9275342" y="3760396"/>
            <a:ext cx="1620919" cy="2098534"/>
          </a:xfrm>
          <a:prstGeom prst="rect">
            <a:avLst/>
          </a:prstGeom>
          <a:ln>
            <a:solidFill>
              <a:schemeClr val="accent3"/>
            </a:solidFill>
          </a:ln>
        </p:spPr>
      </p:pic>
      <p:pic>
        <p:nvPicPr>
          <p:cNvPr id="13" name="Picture 12">
            <a:extLst>
              <a:ext uri="{FF2B5EF4-FFF2-40B4-BE49-F238E27FC236}">
                <a16:creationId xmlns:a16="http://schemas.microsoft.com/office/drawing/2014/main" id="{D11F6C34-7AEF-4AEE-8345-1B2288DC725B}"/>
              </a:ext>
            </a:extLst>
          </p:cNvPr>
          <p:cNvPicPr>
            <a:picLocks noChangeAspect="1"/>
          </p:cNvPicPr>
          <p:nvPr/>
        </p:nvPicPr>
        <p:blipFill>
          <a:blip r:embed="rId10"/>
          <a:stretch>
            <a:fillRect/>
          </a:stretch>
        </p:blipFill>
        <p:spPr>
          <a:xfrm>
            <a:off x="8961550" y="3518767"/>
            <a:ext cx="1610205" cy="2087121"/>
          </a:xfrm>
          <a:prstGeom prst="rect">
            <a:avLst/>
          </a:prstGeom>
          <a:ln>
            <a:solidFill>
              <a:schemeClr val="accent3"/>
            </a:solidFill>
          </a:ln>
        </p:spPr>
      </p:pic>
      <p:sp>
        <p:nvSpPr>
          <p:cNvPr id="19" name="Rectangle 18">
            <a:extLst>
              <a:ext uri="{FF2B5EF4-FFF2-40B4-BE49-F238E27FC236}">
                <a16:creationId xmlns:a16="http://schemas.microsoft.com/office/drawing/2014/main" id="{C8FE207D-724D-4950-9A10-F6B25CEEA218}"/>
              </a:ext>
            </a:extLst>
          </p:cNvPr>
          <p:cNvSpPr/>
          <p:nvPr/>
        </p:nvSpPr>
        <p:spPr>
          <a:xfrm>
            <a:off x="8644707" y="2286246"/>
            <a:ext cx="10056809" cy="822960"/>
          </a:xfrm>
          <a:prstGeom prst="rect">
            <a:avLst/>
          </a:prstGeom>
        </p:spPr>
        <p:txBody>
          <a:bodyPr wrap="square" numCol="4">
            <a:noAutofit/>
          </a:bodyPr>
          <a:lstStyle/>
          <a:p>
            <a:pPr marL="228600" lvl="0" indent="-228600" defTabSz="914400">
              <a:lnSpc>
                <a:spcPct val="110000"/>
              </a:lnSpc>
              <a:spcBef>
                <a:spcPts val="1200"/>
              </a:spcBef>
              <a:buClr>
                <a:srgbClr val="05C3DE"/>
              </a:buClr>
              <a:buFont typeface="Wingdings" panose="05000000000000000000" pitchFamily="2" charset="2"/>
              <a:buChar char="§"/>
            </a:pPr>
            <a:r>
              <a:rPr lang="en-US" sz="2000" dirty="0">
                <a:solidFill>
                  <a:srgbClr val="000000"/>
                </a:solidFill>
              </a:rPr>
              <a:t>Understand the role of fixed income</a:t>
            </a:r>
          </a:p>
        </p:txBody>
      </p:sp>
    </p:spTree>
    <p:extLst>
      <p:ext uri="{BB962C8B-B14F-4D97-AF65-F5344CB8AC3E}">
        <p14:creationId xmlns:p14="http://schemas.microsoft.com/office/powerpoint/2010/main" val="338837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83A4-9AE7-5D44-BF2F-C4EAC069D9D6}"/>
              </a:ext>
            </a:extLst>
          </p:cNvPr>
          <p:cNvSpPr>
            <a:spLocks noGrp="1"/>
          </p:cNvSpPr>
          <p:nvPr>
            <p:ph type="title"/>
          </p:nvPr>
        </p:nvSpPr>
        <p:spPr/>
        <p:txBody>
          <a:bodyPr/>
          <a:lstStyle/>
          <a:p>
            <a:r>
              <a:rPr lang="en-US" sz="2800" dirty="0"/>
              <a:t>Additional Disclosures</a:t>
            </a:r>
          </a:p>
        </p:txBody>
      </p:sp>
      <p:sp>
        <p:nvSpPr>
          <p:cNvPr id="3" name="Content Placeholder 2">
            <a:extLst>
              <a:ext uri="{FF2B5EF4-FFF2-40B4-BE49-F238E27FC236}">
                <a16:creationId xmlns:a16="http://schemas.microsoft.com/office/drawing/2014/main" id="{BED59690-CBAF-0B44-B394-E247FFD4FD98}"/>
              </a:ext>
            </a:extLst>
          </p:cNvPr>
          <p:cNvSpPr>
            <a:spLocks noGrp="1"/>
          </p:cNvSpPr>
          <p:nvPr>
            <p:ph sz="quarter" idx="20"/>
          </p:nvPr>
        </p:nvSpPr>
        <p:spPr>
          <a:xfrm>
            <a:off x="799907" y="1119230"/>
            <a:ext cx="10591995" cy="5393692"/>
          </a:xfrm>
        </p:spPr>
        <p:txBody>
          <a:bodyPr vert="horz" lIns="0" tIns="0" rIns="0" bIns="0" rtlCol="0" anchor="t">
            <a:noAutofit/>
          </a:bodyPr>
          <a:lstStyle/>
          <a:p>
            <a:pPr marL="0" indent="0">
              <a:lnSpc>
                <a:spcPct val="100000"/>
              </a:lnSpc>
              <a:spcBef>
                <a:spcPts val="800"/>
              </a:spcBef>
              <a:buNone/>
            </a:pPr>
            <a:r>
              <a:rPr lang="en-US" sz="1000" dirty="0"/>
              <a:t>“Bloomberg</a:t>
            </a:r>
            <a:r>
              <a:rPr lang="en-US" sz="1000" baseline="30000" dirty="0"/>
              <a:t>®</a:t>
            </a:r>
            <a:r>
              <a:rPr lang="en-US" sz="1000" dirty="0"/>
              <a:t>” and Bloomberg Indices are service marks of Bloomberg Finance L.P. and its affiliates, including Bloomberg Index Services Limited (“BISL”), the administrator of the index (collectively, “Bloomberg”) and have been licensed for use for certain purposes by T. Rowe Price. Bloomberg is not affiliated with T. Rowe Price, and Bloomberg does not approve, endorse, review, or recommend this product. Bloomberg does not guarantee the timeliness, accurateness, or completeness of any data or information relating to this product.</a:t>
            </a:r>
          </a:p>
          <a:p>
            <a:pPr marL="0" indent="0">
              <a:lnSpc>
                <a:spcPct val="100000"/>
              </a:lnSpc>
              <a:spcBef>
                <a:spcPts val="800"/>
              </a:spcBef>
              <a:buNone/>
            </a:pPr>
            <a:r>
              <a:rPr lang="en-US" sz="1000" dirty="0"/>
              <a:t>Copyright © 2022, S&amp;P Global Market Intelligence (and its affiliates, as applicable). Reproduction of any information, data or material, including ratings (“Content”) in any form is prohibited except with the prior written permission of the relevant party. Such party, its affiliates and suppliers (“Content Providers”) do not guarantee the accuracy, adequacy, completeness, timeliness or availability of any Content and are not responsible for any errors or omissions (negligent or otherwise), regardless of the cause, or for the results obtained from the use of such Content. In no event shall Content Providers be liable for any damages, costs, expenses, legal fees, or losses (including lost income or lost profit and opportunity costs) in connection with any use of the Content. A reference to a particular investment or security, a rating or any observation concerning an investment that is part of the Content is not a recommendation to buy, sell or hold such investment or security, does not address the suitability of an investment or security and should not be relied on as investment advice. Credit ratings are statements of opinions and are not statements of fact.</a:t>
            </a:r>
          </a:p>
          <a:p>
            <a:pPr marL="0" indent="0">
              <a:lnSpc>
                <a:spcPct val="100000"/>
              </a:lnSpc>
              <a:spcBef>
                <a:spcPts val="800"/>
              </a:spcBef>
              <a:buNone/>
            </a:pPr>
            <a:r>
              <a:rPr lang="en-US" sz="1000" dirty="0"/>
              <a:t>London Stock Exchange Group plc and its group undertakings (collectively, the “LSE Group”). © LSE Group 2021. FTSE Russell is a trading name of certain of the LSE Group companies. Russell</a:t>
            </a:r>
            <a:r>
              <a:rPr lang="en-US" sz="1000" baseline="30000" dirty="0"/>
              <a:t>®</a:t>
            </a:r>
            <a:r>
              <a:rPr lang="en-US" sz="1000" dirty="0"/>
              <a:t> is a trademark of the relevant LSE Group companies and is used by any other LSE Group company under license. All rights in the FTSE Russell indexes or data vest in the relevant LSE Group company which owns the index or the data. Neither LSE Group nor its licensors accept any liability for any errors or omissions in the indexes or data and no party may rely on any indexes or data contained in this communication. No further distribution of data from the LSE Group is permitted without the relevant LSE Group company’s express written consent. The LSE Group does not promote, sponsor or endorse the content of this communication. The LSE Group is not responsible for the formatting or configuration of this material or for any inaccuracy in T. Rowe Price Associates’ presentation thereof. </a:t>
            </a:r>
          </a:p>
          <a:p>
            <a:pPr marL="0" indent="0">
              <a:lnSpc>
                <a:spcPct val="100000"/>
              </a:lnSpc>
              <a:spcBef>
                <a:spcPts val="800"/>
              </a:spcBef>
              <a:buNone/>
            </a:pPr>
            <a:r>
              <a:rPr lang="en-US" sz="1000" dirty="0"/>
              <a:t>© 2021 Morningstar, Inc.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 </a:t>
            </a:r>
          </a:p>
          <a:p>
            <a:pPr marL="0" indent="0">
              <a:lnSpc>
                <a:spcPct val="100000"/>
              </a:lnSpc>
              <a:spcBef>
                <a:spcPts val="800"/>
              </a:spcBef>
              <a:buNone/>
            </a:pPr>
            <a:r>
              <a:rPr lang="en-US" sz="1000" dirty="0"/>
              <a:t>MSCI and its affiliates and third party sources and providers (collectively, “MSCI”) makes no express or implied warranties or representations and shall have no liability whatsoever with respect to any MSCI data contained herein. The MSCI data may not be further redistributed or used as a basis for other indices or any securities or financial products. This report is not approved, reviewed, or produced by MSCI. Historical MSCI data and analysis should not be taken as an indication or guarantee of any future performance analysis, forecast or prediction. None of the MSCI data is intended to constitute investment advice or a recommendation to make (or refrain from making) any kind of investment decision and may not be relied on as such.</a:t>
            </a:r>
          </a:p>
          <a:p>
            <a:pPr marL="0" indent="0">
              <a:lnSpc>
                <a:spcPct val="100000"/>
              </a:lnSpc>
              <a:spcBef>
                <a:spcPts val="800"/>
              </a:spcBef>
              <a:buNone/>
            </a:pPr>
            <a:r>
              <a:rPr lang="en-GB" sz="1000" dirty="0"/>
              <a:t>Haver Analytics—(Ministry of Health, Labour &amp; Welfare, Statistical Office of the European Communities, Bureau of </a:t>
            </a:r>
            <a:r>
              <a:rPr lang="en-GB" sz="1000" dirty="0" err="1"/>
              <a:t>Labor</a:t>
            </a:r>
            <a:r>
              <a:rPr lang="en-GB" sz="1000" dirty="0"/>
              <a:t> Statistics, US Bureau of </a:t>
            </a:r>
            <a:r>
              <a:rPr lang="en-GB" sz="1000" dirty="0" err="1"/>
              <a:t>Labor</a:t>
            </a:r>
            <a:r>
              <a:rPr lang="en-GB" sz="1000" dirty="0"/>
              <a:t> Statistics, US Bureau of Economic Analysis, European Central Bank, Standard &amp; Poor’s Bureau of Economic Analysis, Federal Reserve Board, Tax Policy </a:t>
            </a:r>
            <a:r>
              <a:rPr lang="en-GB" sz="1000" dirty="0" err="1"/>
              <a:t>Center</a:t>
            </a:r>
            <a:r>
              <a:rPr lang="en-GB" sz="1000" dirty="0"/>
              <a:t> and Citizens for Tax Justice, China National Bureau of Statistics, Bank of Korea)/Haver.</a:t>
            </a:r>
          </a:p>
          <a:p>
            <a:pPr marL="0" indent="0">
              <a:lnSpc>
                <a:spcPct val="100000"/>
              </a:lnSpc>
              <a:spcBef>
                <a:spcPts val="800"/>
              </a:spcBef>
              <a:buNone/>
            </a:pPr>
            <a:r>
              <a:rPr lang="en-GB" sz="1000" dirty="0"/>
              <a:t>Copyright © 2021 IHS Markit. All rights reserved.</a:t>
            </a:r>
            <a:endParaRPr lang="en-US" sz="1000" dirty="0"/>
          </a:p>
          <a:p>
            <a:pPr marL="0" indent="0">
              <a:lnSpc>
                <a:spcPct val="100000"/>
              </a:lnSpc>
              <a:spcBef>
                <a:spcPts val="800"/>
              </a:spcBef>
              <a:buNone/>
            </a:pPr>
            <a:r>
              <a:rPr lang="en-US" sz="1000" dirty="0"/>
              <a:t>J.P. Morgan Chase—Information has been obtained from sources believed to be reliable but J.P. Morgan does not warrant its completeness or accuracy. The index is used with permission. The Index may not be copied, used, or distributed without J.P. Morgan’s prior written approval. Copyright © 2021, J.P. Morgan Chase &amp; Co. All rights reserved.</a:t>
            </a:r>
          </a:p>
          <a:p>
            <a:pPr marL="0" indent="0">
              <a:lnSpc>
                <a:spcPct val="100000"/>
              </a:lnSpc>
              <a:spcBef>
                <a:spcPts val="800"/>
              </a:spcBef>
              <a:buNone/>
            </a:pPr>
            <a:r>
              <a:rPr lang="en-US" sz="1000" dirty="0"/>
              <a:t>Financial data and analytics provider FactSet. Copyright © 2022 FactSet. All Rights Reserved.</a:t>
            </a:r>
          </a:p>
        </p:txBody>
      </p:sp>
    </p:spTree>
    <p:extLst>
      <p:ext uri="{BB962C8B-B14F-4D97-AF65-F5344CB8AC3E}">
        <p14:creationId xmlns:p14="http://schemas.microsoft.com/office/powerpoint/2010/main" val="28911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98F3-BABA-476E-BD86-BBFA2C828211}"/>
              </a:ext>
            </a:extLst>
          </p:cNvPr>
          <p:cNvSpPr>
            <a:spLocks noGrp="1"/>
          </p:cNvSpPr>
          <p:nvPr>
            <p:ph type="title"/>
          </p:nvPr>
        </p:nvSpPr>
        <p:spPr>
          <a:xfrm>
            <a:off x="800101" y="2613874"/>
            <a:ext cx="10591801" cy="741915"/>
          </a:xfrm>
        </p:spPr>
        <p:txBody>
          <a:bodyPr/>
          <a:lstStyle/>
          <a:p>
            <a:r>
              <a:rPr lang="en-US" sz="2800" dirty="0"/>
              <a:t>Glossary of Indices</a:t>
            </a:r>
          </a:p>
        </p:txBody>
      </p:sp>
      <p:sp>
        <p:nvSpPr>
          <p:cNvPr id="3" name="Content Placeholder 2">
            <a:extLst>
              <a:ext uri="{FF2B5EF4-FFF2-40B4-BE49-F238E27FC236}">
                <a16:creationId xmlns:a16="http://schemas.microsoft.com/office/drawing/2014/main" id="{3D388BE3-A6BD-4D54-8673-2EE2AB82BFC9}"/>
              </a:ext>
            </a:extLst>
          </p:cNvPr>
          <p:cNvSpPr>
            <a:spLocks noGrp="1"/>
          </p:cNvSpPr>
          <p:nvPr>
            <p:ph sz="quarter" idx="20"/>
          </p:nvPr>
        </p:nvSpPr>
        <p:spPr>
          <a:xfrm>
            <a:off x="799711" y="3485932"/>
            <a:ext cx="10591995" cy="2736738"/>
          </a:xfrm>
        </p:spPr>
        <p:txBody>
          <a:bodyPr/>
          <a:lstStyle/>
          <a:p>
            <a:pPr marL="0" indent="0" algn="l">
              <a:spcBef>
                <a:spcPts val="1000"/>
              </a:spcBef>
              <a:buNone/>
            </a:pPr>
            <a:r>
              <a:rPr lang="en-US" sz="1000" b="1" i="0" u="none" strike="noStrike" dirty="0"/>
              <a:t>MSCI All Country World Index: </a:t>
            </a:r>
            <a:r>
              <a:rPr lang="en-US" sz="1000" i="0" u="none" strike="noStrike" dirty="0"/>
              <a:t>The MSCI ACWI is a market capitalization-weighted index designed to provide a broad measure of equity market performance throughout the world</a:t>
            </a:r>
            <a:r>
              <a:rPr lang="en-US" sz="1000" i="0" u="none" strike="noStrike"/>
              <a:t>. </a:t>
            </a:r>
            <a:br>
              <a:rPr lang="en-US" sz="1000" i="0" u="none" strike="noStrike"/>
            </a:br>
            <a:r>
              <a:rPr lang="en-US" sz="1000" i="0" u="none" strike="noStrike"/>
              <a:t>The </a:t>
            </a:r>
            <a:r>
              <a:rPr lang="en-US" sz="1000" i="0" u="none" strike="noStrike" dirty="0"/>
              <a:t>index is composed of stocks from both developed and emerging markets and contains stocks from 46 different countries. </a:t>
            </a:r>
            <a:r>
              <a:rPr lang="en-GB" sz="1000" i="0" u="none" strike="noStrike" dirty="0"/>
              <a:t>There are 23 countries classified as developed markets and 23 countries considered emerging markets.</a:t>
            </a:r>
            <a:endParaRPr lang="en-US" sz="1000" i="0" u="none" strike="noStrike" dirty="0"/>
          </a:p>
          <a:p>
            <a:pPr marL="0" indent="0" algn="l">
              <a:spcBef>
                <a:spcPts val="1000"/>
              </a:spcBef>
              <a:buNone/>
            </a:pPr>
            <a:r>
              <a:rPr lang="en-US" sz="1000" b="1" i="0" u="none" strike="noStrike" dirty="0"/>
              <a:t>Russell 3000 Index: </a:t>
            </a:r>
            <a:r>
              <a:rPr lang="en-US" sz="1000" i="0" u="none" strike="noStrike" dirty="0"/>
              <a:t>The Russell 3000 Index tracks the 3,000 largest U.S. companies, as determined by market capitalization. </a:t>
            </a:r>
          </a:p>
          <a:p>
            <a:pPr marL="0" indent="0" algn="l">
              <a:spcBef>
                <a:spcPts val="1000"/>
              </a:spcBef>
              <a:buNone/>
            </a:pPr>
            <a:r>
              <a:rPr lang="en-US" sz="1000" b="1" i="0" u="none" strike="noStrike" dirty="0"/>
              <a:t>MSCI Emerging Markets Index: </a:t>
            </a:r>
            <a:r>
              <a:rPr lang="en-US" sz="1000" i="0" u="none" strike="noStrike" dirty="0"/>
              <a:t>The MSCI Emerging Markets Index is an index designed to measure equity market performance in global emerging markets. It is a float-adjusted market capitalization index that consists of indices in 23 emerging economies: Brazil, Chile, China, Colombia, Czech Republic, Egypt, Greece, Hungary, India, Indonesia, South Korea, Malaysia, Mexico, Peru, Philippines, Poland, Qatar, Russia, South Africa, Taiwan, Thailand, Turkey, and the United Arab Emirates.</a:t>
            </a:r>
          </a:p>
          <a:p>
            <a:pPr marL="0" indent="0" algn="l">
              <a:spcBef>
                <a:spcPts val="1000"/>
              </a:spcBef>
              <a:buNone/>
            </a:pPr>
            <a:r>
              <a:rPr lang="en-US" sz="1000" b="1" i="0" u="none" strike="noStrike" dirty="0"/>
              <a:t>Bloomberg Global Aggregate Bond Index (</a:t>
            </a:r>
            <a:r>
              <a:rPr lang="en-US" sz="1000" b="1" i="0" u="none" strike="noStrike" dirty="0" err="1"/>
              <a:t>Hdg</a:t>
            </a:r>
            <a:r>
              <a:rPr lang="en-US" sz="1000" b="1" i="0" u="none" strike="noStrike" dirty="0"/>
              <a:t>): </a:t>
            </a:r>
            <a:r>
              <a:rPr lang="en-US" sz="1000" i="0" u="none" strike="noStrike" dirty="0"/>
              <a:t>The index is a market-weighted index of global government, government-related agencies, corporate, and securitized fixed income investments. The index is hedged to the U.S. d</a:t>
            </a:r>
            <a:r>
              <a:rPr lang="en-US" sz="1000" dirty="0"/>
              <a:t>ollar.</a:t>
            </a:r>
          </a:p>
          <a:p>
            <a:pPr marL="0" indent="0" algn="l">
              <a:spcBef>
                <a:spcPts val="1000"/>
              </a:spcBef>
              <a:buNone/>
            </a:pPr>
            <a:r>
              <a:rPr lang="en-US" sz="1000" b="1" i="0" u="none" strike="noStrike" dirty="0"/>
              <a:t>J.P. Morgan EMBI Global Diversified: </a:t>
            </a:r>
            <a:r>
              <a:rPr lang="en-US" sz="1000" i="0" u="none" strike="noStrike" dirty="0"/>
              <a:t>A comprehensive emerging market debt benchmark. It is denominated in U.S. dollars and is uniquely weighted to allow for a more equal distribution of countries included in the index. </a:t>
            </a:r>
          </a:p>
          <a:p>
            <a:pPr marL="0" indent="0" algn="l">
              <a:spcBef>
                <a:spcPts val="1000"/>
              </a:spcBef>
              <a:buNone/>
            </a:pPr>
            <a:r>
              <a:rPr lang="en-US" sz="1000" b="1" i="0" u="none" strike="noStrike" dirty="0"/>
              <a:t>S&amp;P 500 Index: </a:t>
            </a:r>
            <a:r>
              <a:rPr lang="en-US" sz="1000" i="0" u="none" strike="noStrike" dirty="0"/>
              <a:t>The Standard &amp; Poor's 500, often abbreviated as the S&amp;P 500, is an American stock market index based on the market capitalizations of 500 large companies having common stock listed on the NYSE or NASDAQ. </a:t>
            </a:r>
          </a:p>
        </p:txBody>
      </p:sp>
      <p:sp>
        <p:nvSpPr>
          <p:cNvPr id="4" name="Title 1">
            <a:extLst>
              <a:ext uri="{FF2B5EF4-FFF2-40B4-BE49-F238E27FC236}">
                <a16:creationId xmlns:a16="http://schemas.microsoft.com/office/drawing/2014/main" id="{AAA0C5B7-7E36-4964-8705-A06AFD0ED770}"/>
              </a:ext>
            </a:extLst>
          </p:cNvPr>
          <p:cNvSpPr txBox="1">
            <a:spLocks/>
          </p:cNvSpPr>
          <p:nvPr/>
        </p:nvSpPr>
        <p:spPr>
          <a:xfrm>
            <a:off x="800101" y="298186"/>
            <a:ext cx="10591801" cy="741915"/>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3000" b="1" kern="1200" baseline="0">
                <a:solidFill>
                  <a:srgbClr val="054C70"/>
                </a:solidFill>
                <a:latin typeface="+mn-lt"/>
                <a:ea typeface="+mj-ea"/>
                <a:cs typeface="+mj-cs"/>
              </a:defRPr>
            </a:lvl1pPr>
          </a:lstStyle>
          <a:p>
            <a:r>
              <a:rPr lang="en-US" sz="2800" dirty="0"/>
              <a:t>Additional Disclosures</a:t>
            </a:r>
          </a:p>
        </p:txBody>
      </p:sp>
      <p:sp>
        <p:nvSpPr>
          <p:cNvPr id="5" name="Content Placeholder 2">
            <a:extLst>
              <a:ext uri="{FF2B5EF4-FFF2-40B4-BE49-F238E27FC236}">
                <a16:creationId xmlns:a16="http://schemas.microsoft.com/office/drawing/2014/main" id="{83FD460F-E2B8-40E6-8888-74B6D5A11D51}"/>
              </a:ext>
            </a:extLst>
          </p:cNvPr>
          <p:cNvSpPr txBox="1">
            <a:spLocks/>
          </p:cNvSpPr>
          <p:nvPr/>
        </p:nvSpPr>
        <p:spPr>
          <a:xfrm>
            <a:off x="799710" y="1170244"/>
            <a:ext cx="10591995" cy="1541452"/>
          </a:xfrm>
          <a:prstGeom prst="rect">
            <a:avLst/>
          </a:prstGeom>
        </p:spPr>
        <p:txBody>
          <a:bodyPr vert="horz" lIns="0" tIns="0" rIns="0" bIns="0" rtlCol="0" anchor="t">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800"/>
              </a:spcBef>
              <a:buFont typeface="Wingdings" panose="05000000000000000000" pitchFamily="2" charset="2"/>
              <a:buNone/>
            </a:pPr>
            <a:r>
              <a:rPr lang="en-US" sz="1000" b="1" dirty="0"/>
              <a:t>T. Rowe Price Capital Market Assumptions</a:t>
            </a:r>
          </a:p>
          <a:p>
            <a:pPr marL="0" indent="0">
              <a:lnSpc>
                <a:spcPct val="100000"/>
              </a:lnSpc>
              <a:spcBef>
                <a:spcPts val="800"/>
              </a:spcBef>
              <a:buFont typeface="Wingdings" panose="05000000000000000000" pitchFamily="2" charset="2"/>
              <a:buNone/>
            </a:pPr>
            <a:r>
              <a:rPr lang="en-US" sz="1000" dirty="0"/>
              <a:t>T. Rowe Price Capital Market Assumptions are published annually and are best understood as forecasts for the central tendency of forward returns. We do not seek to predict actual or realized returns. Our baseline forecasts incorporate the insights of senior portfolio managers and analysts across our equity, fixed income, and multi-asset divisions. The foundation of our capital market assumptions is a survey provided to a wide range of senior T. Rowe Price portfolio managers, economists, and analysts across our equity, fixed income, and multi-asset divisions. The survey requests forecasts for many inputs: GDP growth, inflation, commodity prices, equity valuations, earnings growth, fixed income yields, slopes of yield curves, and spread levels. After all surveys are collected, baseline forecasts are developed for each asset class. The Capital Market Assumptions Governance and Investment Committee then reviews the results for internal consistency and reasonableness.</a:t>
            </a:r>
          </a:p>
        </p:txBody>
      </p:sp>
    </p:spTree>
    <p:extLst>
      <p:ext uri="{BB962C8B-B14F-4D97-AF65-F5344CB8AC3E}">
        <p14:creationId xmlns:p14="http://schemas.microsoft.com/office/powerpoint/2010/main" val="56015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83A4-9AE7-5D44-BF2F-C4EAC069D9D6}"/>
              </a:ext>
            </a:extLst>
          </p:cNvPr>
          <p:cNvSpPr>
            <a:spLocks noGrp="1"/>
          </p:cNvSpPr>
          <p:nvPr>
            <p:ph type="title"/>
          </p:nvPr>
        </p:nvSpPr>
        <p:spPr/>
        <p:txBody>
          <a:bodyPr/>
          <a:lstStyle/>
          <a:p>
            <a:r>
              <a:rPr lang="en-US" sz="2800" dirty="0"/>
              <a:t>Important Information</a:t>
            </a:r>
          </a:p>
        </p:txBody>
      </p:sp>
      <p:sp>
        <p:nvSpPr>
          <p:cNvPr id="3" name="Content Placeholder 2">
            <a:extLst>
              <a:ext uri="{FF2B5EF4-FFF2-40B4-BE49-F238E27FC236}">
                <a16:creationId xmlns:a16="http://schemas.microsoft.com/office/drawing/2014/main" id="{BED59690-CBAF-0B44-B394-E247FFD4FD98}"/>
              </a:ext>
            </a:extLst>
          </p:cNvPr>
          <p:cNvSpPr>
            <a:spLocks noGrp="1"/>
          </p:cNvSpPr>
          <p:nvPr>
            <p:ph sz="quarter" idx="20"/>
          </p:nvPr>
        </p:nvSpPr>
        <p:spPr/>
        <p:txBody>
          <a:bodyPr vert="horz" lIns="0" tIns="0" rIns="0" bIns="0" rtlCol="0" anchor="t">
            <a:noAutofit/>
          </a:bodyPr>
          <a:lstStyle/>
          <a:p>
            <a:pPr marL="0" indent="0">
              <a:lnSpc>
                <a:spcPct val="105000"/>
              </a:lnSpc>
              <a:spcBef>
                <a:spcPts val="1000"/>
              </a:spcBef>
              <a:buNone/>
            </a:pPr>
            <a:r>
              <a:rPr lang="en-US" sz="1000" dirty="0"/>
              <a:t>This material is provided for general and educational purposes only, and is not intended to provide legal, tax or investment advice. This material does not provide recommendations concerning investments, investment strategies, or account types; it is not individualized to the needs of any specific investor and not intended to suggest any particular investment action is appropriate for you. Please consider your own circumstances before making an investment decision. </a:t>
            </a:r>
          </a:p>
          <a:p>
            <a:pPr marL="0" indent="0">
              <a:lnSpc>
                <a:spcPct val="105000"/>
              </a:lnSpc>
              <a:spcBef>
                <a:spcPts val="1000"/>
              </a:spcBef>
              <a:buNone/>
            </a:pPr>
            <a:r>
              <a:rPr lang="en-US" sz="1000" dirty="0"/>
              <a:t>Under no circumstances should this material, in whole or in part, be copied, redistributed, or shown to any person without prior consent from T. Rowe Price. This material does not constitute a distribution, offer, invitation, recommendation, or solicitation to sell or buy any securities in any jurisdiction. The views contained herein are those of the authors as of the date noted and are subject to change without notice. These views may differ from those of other T. Rowe Price associates. Information and opinions, including forecasts and forward-looking statements, are derived from proprietary and nonproprietary sources deemed to be reliable; the accuracy of those sources is not guaranteed, and actual results may differ materially from expectations. </a:t>
            </a:r>
          </a:p>
          <a:p>
            <a:pPr marL="0" indent="0">
              <a:lnSpc>
                <a:spcPct val="105000"/>
              </a:lnSpc>
              <a:spcBef>
                <a:spcPts val="1000"/>
              </a:spcBef>
              <a:buNone/>
            </a:pPr>
            <a:r>
              <a:rPr lang="en-US" sz="1000" b="1" dirty="0"/>
              <a:t>Past performance is not a reliable indicator of future performance. </a:t>
            </a:r>
            <a:r>
              <a:rPr lang="en-US" sz="1000" dirty="0"/>
              <a:t>Index performance is for illustrative purposes only and is not indicative of any specific investment. Investors cannot invest directly in an index. All investments are subject to market risk, including the possible loss of principal. </a:t>
            </a:r>
          </a:p>
          <a:p>
            <a:pPr marL="0" indent="0">
              <a:lnSpc>
                <a:spcPct val="105000"/>
              </a:lnSpc>
              <a:spcBef>
                <a:spcPts val="1000"/>
              </a:spcBef>
              <a:buNone/>
            </a:pPr>
            <a:r>
              <a:rPr lang="en-US" sz="1000" dirty="0"/>
              <a:t>Fixed income securities are subject to credit risk, liquidity risk, call risk, and interest rate risk. As interest rates rise, bond prices generally fall. Floating rate bank loans are usually considered speculative and involve a greater risk of default and price decline than higher-rated bonds.</a:t>
            </a:r>
          </a:p>
          <a:p>
            <a:pPr marL="0" indent="0">
              <a:lnSpc>
                <a:spcPct val="105000"/>
              </a:lnSpc>
              <a:spcBef>
                <a:spcPts val="1000"/>
              </a:spcBef>
              <a:buNone/>
            </a:pPr>
            <a:r>
              <a:rPr lang="en-US" sz="1000" dirty="0"/>
              <a:t>International investments can be riskier than U.S. investments due to the adverse effects of currency exchange rates, differences in market structure and liquidity, as well as specific country, regional, and economic developments. These risks are generally greater for investments in emerging markets.</a:t>
            </a:r>
          </a:p>
          <a:p>
            <a:pPr marL="0" indent="0">
              <a:lnSpc>
                <a:spcPct val="105000"/>
              </a:lnSpc>
              <a:spcBef>
                <a:spcPts val="1000"/>
              </a:spcBef>
              <a:buNone/>
            </a:pPr>
            <a:r>
              <a:rPr lang="en-US" sz="1000" dirty="0"/>
              <a:t>All charts and tables are shown for illustrative purposes only.</a:t>
            </a:r>
          </a:p>
          <a:p>
            <a:pPr marL="0" indent="0">
              <a:lnSpc>
                <a:spcPct val="105000"/>
              </a:lnSpc>
              <a:spcBef>
                <a:spcPts val="1000"/>
              </a:spcBef>
              <a:buNone/>
            </a:pPr>
            <a:r>
              <a:rPr lang="en-US" sz="1000" dirty="0"/>
              <a:t>T. Rowe Price Investment Services, Inc., Distributor.</a:t>
            </a:r>
          </a:p>
          <a:p>
            <a:pPr marL="0" indent="0">
              <a:lnSpc>
                <a:spcPct val="105000"/>
              </a:lnSpc>
              <a:spcBef>
                <a:spcPts val="1000"/>
              </a:spcBef>
              <a:buNone/>
            </a:pPr>
            <a:r>
              <a:rPr lang="en-US" sz="1000" dirty="0"/>
              <a:t>T. Rowe Price Retirement Plan Services, Inc.</a:t>
            </a:r>
          </a:p>
          <a:p>
            <a:pPr marL="0" indent="0">
              <a:lnSpc>
                <a:spcPct val="105000"/>
              </a:lnSpc>
              <a:spcBef>
                <a:spcPts val="1000"/>
              </a:spcBef>
              <a:buNone/>
            </a:pPr>
            <a:r>
              <a:rPr lang="en-US" sz="1000" spc="-10" dirty="0"/>
              <a:t>© 2022 T. Rowe Price. All rights reserved. T. Rowe Price, INVEST WITH CONFIDENCE, and the bighorn sheep design are, collectively and/or apart, trademarks of T. Rowe Price Group, Inc.</a:t>
            </a:r>
          </a:p>
          <a:p>
            <a:pPr marL="0" indent="0">
              <a:lnSpc>
                <a:spcPct val="105000"/>
              </a:lnSpc>
              <a:spcBef>
                <a:spcPts val="1000"/>
              </a:spcBef>
              <a:buNone/>
            </a:pPr>
            <a:br>
              <a:rPr lang="en-US" sz="1000" spc="-10" dirty="0"/>
            </a:br>
            <a:r>
              <a:rPr lang="en-US" sz="1000" spc="-10" dirty="0"/>
              <a:t>Investment products are:</a:t>
            </a:r>
          </a:p>
          <a:p>
            <a:pPr marL="0" indent="0">
              <a:lnSpc>
                <a:spcPct val="105000"/>
              </a:lnSpc>
              <a:spcBef>
                <a:spcPts val="1000"/>
              </a:spcBef>
              <a:buNone/>
            </a:pPr>
            <a:r>
              <a:rPr lang="en-US" sz="1000" b="1" spc="-10" dirty="0"/>
              <a:t>NOT FDIC-INSURED | NO BANK GUARANTEE | MAY LOSE VALUE</a:t>
            </a:r>
          </a:p>
          <a:p>
            <a:pPr marL="0" indent="0">
              <a:lnSpc>
                <a:spcPct val="105000"/>
              </a:lnSpc>
              <a:spcBef>
                <a:spcPts val="1000"/>
              </a:spcBef>
              <a:buNone/>
            </a:pPr>
            <a:endParaRPr lang="en-US" sz="1000" spc="-10" dirty="0"/>
          </a:p>
          <a:p>
            <a:pPr marL="0" indent="0">
              <a:lnSpc>
                <a:spcPct val="105000"/>
              </a:lnSpc>
              <a:spcBef>
                <a:spcPts val="1000"/>
              </a:spcBef>
              <a:buNone/>
            </a:pPr>
            <a:endParaRPr lang="en-US" sz="1000" spc="-10" dirty="0"/>
          </a:p>
        </p:txBody>
      </p:sp>
    </p:spTree>
    <p:extLst>
      <p:ext uri="{BB962C8B-B14F-4D97-AF65-F5344CB8AC3E}">
        <p14:creationId xmlns:p14="http://schemas.microsoft.com/office/powerpoint/2010/main" val="33075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71AFF-5229-D449-8C68-402DEC6FB29A}"/>
              </a:ext>
            </a:extLst>
          </p:cNvPr>
          <p:cNvSpPr>
            <a:spLocks noGrp="1"/>
          </p:cNvSpPr>
          <p:nvPr>
            <p:ph type="body" sz="quarter" idx="10"/>
          </p:nvPr>
        </p:nvSpPr>
        <p:spPr/>
        <p:txBody>
          <a:bodyPr vert="horz" lIns="0" tIns="0" rIns="0" bIns="0" rtlCol="0" anchor="t">
            <a:noAutofit/>
          </a:bodyPr>
          <a:lstStyle/>
          <a:p>
            <a:r>
              <a:rPr lang="en-US" dirty="0"/>
              <a:t>CCON0104387</a:t>
            </a:r>
          </a:p>
          <a:p>
            <a:r>
              <a:rPr lang="en-US" dirty="0">
                <a:latin typeface="Arial" panose="020B0604020202020204" pitchFamily="34" charset="0"/>
                <a:cs typeface="Arial" panose="020B0604020202020204" pitchFamily="34" charset="0"/>
              </a:rPr>
              <a:t>202206-2252076</a:t>
            </a:r>
            <a:endParaRPr lang="en-US" dirty="0"/>
          </a:p>
        </p:txBody>
      </p:sp>
      <p:sp>
        <p:nvSpPr>
          <p:cNvPr id="3" name="Text Placeholder 1">
            <a:extLst>
              <a:ext uri="{FF2B5EF4-FFF2-40B4-BE49-F238E27FC236}">
                <a16:creationId xmlns:a16="http://schemas.microsoft.com/office/drawing/2014/main" id="{406D7233-3950-8F47-A366-1193820C50A7}"/>
              </a:ext>
            </a:extLst>
          </p:cNvPr>
          <p:cNvSpPr txBox="1">
            <a:spLocks/>
          </p:cNvSpPr>
          <p:nvPr/>
        </p:nvSpPr>
        <p:spPr>
          <a:xfrm>
            <a:off x="9368028" y="6429375"/>
            <a:ext cx="2352675" cy="2365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500" kern="1200" baseline="0">
                <a:solidFill>
                  <a:schemeClr val="bg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700" dirty="0"/>
              <a:t>1/22</a:t>
            </a:r>
          </a:p>
        </p:txBody>
      </p:sp>
    </p:spTree>
    <p:extLst>
      <p:ext uri="{BB962C8B-B14F-4D97-AF65-F5344CB8AC3E}">
        <p14:creationId xmlns:p14="http://schemas.microsoft.com/office/powerpoint/2010/main" val="25634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1FE9-4130-B14B-A336-C86E09B9C7BC}"/>
              </a:ext>
            </a:extLst>
          </p:cNvPr>
          <p:cNvSpPr>
            <a:spLocks noGrp="1"/>
          </p:cNvSpPr>
          <p:nvPr>
            <p:ph type="title"/>
          </p:nvPr>
        </p:nvSpPr>
        <p:spPr/>
        <p:txBody>
          <a:bodyPr/>
          <a:lstStyle/>
          <a:p>
            <a:r>
              <a:rPr lang="en-US" dirty="0"/>
              <a:t>Transitioning to a New Paradigm</a:t>
            </a:r>
          </a:p>
        </p:txBody>
      </p:sp>
      <p:sp>
        <p:nvSpPr>
          <p:cNvPr id="15" name="Rectangle 14">
            <a:extLst>
              <a:ext uri="{FF2B5EF4-FFF2-40B4-BE49-F238E27FC236}">
                <a16:creationId xmlns:a16="http://schemas.microsoft.com/office/drawing/2014/main" id="{15BC3DE6-A494-4779-B72E-D9E05A1B222A}"/>
              </a:ext>
            </a:extLst>
          </p:cNvPr>
          <p:cNvSpPr/>
          <p:nvPr/>
        </p:nvSpPr>
        <p:spPr>
          <a:xfrm>
            <a:off x="800099" y="4411063"/>
            <a:ext cx="2495871"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94360" tIns="91440" bIns="91440" rtlCol="0" anchor="ctr">
            <a:no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mn-ea"/>
                <a:cs typeface="+mn-cs"/>
              </a:rPr>
              <a:t>Navigating Challenging Currents </a:t>
            </a:r>
          </a:p>
        </p:txBody>
      </p:sp>
      <p:sp>
        <p:nvSpPr>
          <p:cNvPr id="16" name="Rectangle 15">
            <a:extLst>
              <a:ext uri="{FF2B5EF4-FFF2-40B4-BE49-F238E27FC236}">
                <a16:creationId xmlns:a16="http://schemas.microsoft.com/office/drawing/2014/main" id="{2A348D03-A8C5-4BB3-AE2E-0E1293E28D43}"/>
              </a:ext>
            </a:extLst>
          </p:cNvPr>
          <p:cNvSpPr/>
          <p:nvPr/>
        </p:nvSpPr>
        <p:spPr>
          <a:xfrm>
            <a:off x="3497207" y="4411063"/>
            <a:ext cx="2495871"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94360" tIns="91440" bIns="91440" rtlCol="0" anchor="ctr">
            <a:no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mn-ea"/>
                <a:cs typeface="+mn-cs"/>
              </a:rPr>
              <a:t>Fundamentals Matter </a:t>
            </a:r>
          </a:p>
        </p:txBody>
      </p:sp>
      <p:sp>
        <p:nvSpPr>
          <p:cNvPr id="17" name="Rectangle 16">
            <a:extLst>
              <a:ext uri="{FF2B5EF4-FFF2-40B4-BE49-F238E27FC236}">
                <a16:creationId xmlns:a16="http://schemas.microsoft.com/office/drawing/2014/main" id="{0B772965-223B-4AF7-8BBF-B3D67B25D79A}"/>
              </a:ext>
            </a:extLst>
          </p:cNvPr>
          <p:cNvSpPr/>
          <p:nvPr/>
        </p:nvSpPr>
        <p:spPr>
          <a:xfrm>
            <a:off x="6194316" y="4411063"/>
            <a:ext cx="2495871"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94360" tIns="91440" bIns="91440" rtlCol="0" anchor="ctr">
            <a:no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mn-ea"/>
                <a:cs typeface="+mn-cs"/>
              </a:rPr>
              <a:t>Flexible Fixed Income</a:t>
            </a:r>
          </a:p>
        </p:txBody>
      </p:sp>
      <p:sp>
        <p:nvSpPr>
          <p:cNvPr id="18" name="Rectangle 17">
            <a:extLst>
              <a:ext uri="{FF2B5EF4-FFF2-40B4-BE49-F238E27FC236}">
                <a16:creationId xmlns:a16="http://schemas.microsoft.com/office/drawing/2014/main" id="{1E4FFF87-B680-4653-9167-8DE4AF12ED4F}"/>
              </a:ext>
            </a:extLst>
          </p:cNvPr>
          <p:cNvSpPr/>
          <p:nvPr/>
        </p:nvSpPr>
        <p:spPr>
          <a:xfrm>
            <a:off x="8891425" y="4411063"/>
            <a:ext cx="2495871" cy="128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94360" tIns="91440" bIns="91440" rtlCol="0" anchor="ctr">
            <a:no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mn-ea"/>
                <a:cs typeface="+mn-cs"/>
              </a:rPr>
              <a:t>Managing Through Geopolitical Risks</a:t>
            </a:r>
          </a:p>
        </p:txBody>
      </p:sp>
      <p:pic>
        <p:nvPicPr>
          <p:cNvPr id="19" name="Picture 18">
            <a:extLst>
              <a:ext uri="{FF2B5EF4-FFF2-40B4-BE49-F238E27FC236}">
                <a16:creationId xmlns:a16="http://schemas.microsoft.com/office/drawing/2014/main" id="{E04B0444-21DE-4896-9AE8-E4FA936D0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5986" y="4931601"/>
            <a:ext cx="538648" cy="239082"/>
          </a:xfrm>
          <a:prstGeom prst="rect">
            <a:avLst/>
          </a:prstGeom>
        </p:spPr>
      </p:pic>
      <p:pic>
        <p:nvPicPr>
          <p:cNvPr id="20" name="Picture 19">
            <a:extLst>
              <a:ext uri="{FF2B5EF4-FFF2-40B4-BE49-F238E27FC236}">
                <a16:creationId xmlns:a16="http://schemas.microsoft.com/office/drawing/2014/main" id="{A801249A-BEB3-48DF-B9F4-EDB2B72D5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4595" y="4931601"/>
            <a:ext cx="538648" cy="239082"/>
          </a:xfrm>
          <a:prstGeom prst="rect">
            <a:avLst/>
          </a:prstGeom>
        </p:spPr>
      </p:pic>
      <p:pic>
        <p:nvPicPr>
          <p:cNvPr id="21" name="Picture 20">
            <a:extLst>
              <a:ext uri="{FF2B5EF4-FFF2-40B4-BE49-F238E27FC236}">
                <a16:creationId xmlns:a16="http://schemas.microsoft.com/office/drawing/2014/main" id="{474CDBAF-BC0E-48A3-BED7-11DD025136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4317" y="4931601"/>
            <a:ext cx="538648" cy="239082"/>
          </a:xfrm>
          <a:prstGeom prst="rect">
            <a:avLst/>
          </a:prstGeom>
        </p:spPr>
      </p:pic>
      <p:pic>
        <p:nvPicPr>
          <p:cNvPr id="22" name="Picture 21">
            <a:extLst>
              <a:ext uri="{FF2B5EF4-FFF2-40B4-BE49-F238E27FC236}">
                <a16:creationId xmlns:a16="http://schemas.microsoft.com/office/drawing/2014/main" id="{E6377F96-2EF8-4E04-BBEA-FC2546365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91426" y="4931601"/>
            <a:ext cx="538648" cy="239082"/>
          </a:xfrm>
          <a:prstGeom prst="rect">
            <a:avLst/>
          </a:prstGeom>
        </p:spPr>
      </p:pic>
      <p:pic>
        <p:nvPicPr>
          <p:cNvPr id="23" name="Picture 22" descr="AdobeStock_25310001.jpeg">
            <a:extLst>
              <a:ext uri="{FF2B5EF4-FFF2-40B4-BE49-F238E27FC236}">
                <a16:creationId xmlns:a16="http://schemas.microsoft.com/office/drawing/2014/main" id="{DF5FA262-9877-4315-8C6E-8990654A6D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3871" y="1924586"/>
            <a:ext cx="2496316" cy="2495265"/>
          </a:xfrm>
          <a:prstGeom prst="rect">
            <a:avLst/>
          </a:prstGeom>
        </p:spPr>
      </p:pic>
      <p:pic>
        <p:nvPicPr>
          <p:cNvPr id="36" name="Picture Placeholder 4" descr="AdobeStock_121225192.jpeg">
            <a:extLst>
              <a:ext uri="{FF2B5EF4-FFF2-40B4-BE49-F238E27FC236}">
                <a16:creationId xmlns:a16="http://schemas.microsoft.com/office/drawing/2014/main" id="{CF828C83-1026-417F-AD1E-61599DE44E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5985" y="1924586"/>
            <a:ext cx="2495871" cy="2495266"/>
          </a:xfrm>
          <a:prstGeom prst="rect">
            <a:avLst/>
          </a:prstGeom>
        </p:spPr>
      </p:pic>
      <p:pic>
        <p:nvPicPr>
          <p:cNvPr id="37" name="Picture Placeholder 47" descr="TRP_InvProf2019_LiDAR_DJI0100.jpg">
            <a:extLst>
              <a:ext uri="{FF2B5EF4-FFF2-40B4-BE49-F238E27FC236}">
                <a16:creationId xmlns:a16="http://schemas.microsoft.com/office/drawing/2014/main" id="{A4AC612A-4491-4513-93A3-59578F2852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92648" y="1924586"/>
            <a:ext cx="2495872" cy="2495265"/>
          </a:xfrm>
          <a:prstGeom prst="rect">
            <a:avLst/>
          </a:prstGeom>
          <a:noFill/>
        </p:spPr>
      </p:pic>
      <p:pic>
        <p:nvPicPr>
          <p:cNvPr id="38" name="Picture 37" descr="AdobeStock_319015489.jpeg">
            <a:extLst>
              <a:ext uri="{FF2B5EF4-FFF2-40B4-BE49-F238E27FC236}">
                <a16:creationId xmlns:a16="http://schemas.microsoft.com/office/drawing/2014/main" id="{A5EC8FFD-B525-474C-9ABD-D657C3B4EC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95092" y="1924586"/>
            <a:ext cx="2492203" cy="2495265"/>
          </a:xfrm>
          <a:prstGeom prst="rect">
            <a:avLst/>
          </a:prstGeom>
        </p:spPr>
      </p:pic>
    </p:spTree>
    <p:extLst>
      <p:ext uri="{BB962C8B-B14F-4D97-AF65-F5344CB8AC3E}">
        <p14:creationId xmlns:p14="http://schemas.microsoft.com/office/powerpoint/2010/main" val="20507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256F-28FA-435A-AC1B-22935CE5DD69}"/>
              </a:ext>
            </a:extLst>
          </p:cNvPr>
          <p:cNvSpPr>
            <a:spLocks noGrp="1"/>
          </p:cNvSpPr>
          <p:nvPr>
            <p:ph type="title"/>
          </p:nvPr>
        </p:nvSpPr>
        <p:spPr/>
        <p:txBody>
          <a:bodyPr/>
          <a:lstStyle/>
          <a:p>
            <a:pPr>
              <a:lnSpc>
                <a:spcPct val="100000"/>
              </a:lnSpc>
            </a:pPr>
            <a:br>
              <a:rPr lang="en-US" b="0" dirty="0">
                <a:solidFill>
                  <a:srgbClr val="4F4F4F"/>
                </a:solidFill>
                <a:latin typeface="+mn-lt"/>
              </a:rPr>
            </a:br>
            <a:r>
              <a:rPr lang="en-US" dirty="0">
                <a:solidFill>
                  <a:srgbClr val="054C70"/>
                </a:solidFill>
              </a:rPr>
              <a:t>Potential Investment Implications</a:t>
            </a:r>
            <a:endParaRPr lang="en-US" dirty="0"/>
          </a:p>
        </p:txBody>
      </p:sp>
      <p:sp>
        <p:nvSpPr>
          <p:cNvPr id="7" name="Text Placeholder 6">
            <a:extLst>
              <a:ext uri="{FF2B5EF4-FFF2-40B4-BE49-F238E27FC236}">
                <a16:creationId xmlns:a16="http://schemas.microsoft.com/office/drawing/2014/main" id="{AAB31432-C403-4B13-AC84-4ED8DE423722}"/>
              </a:ext>
            </a:extLst>
          </p:cNvPr>
          <p:cNvSpPr>
            <a:spLocks noGrp="1"/>
          </p:cNvSpPr>
          <p:nvPr>
            <p:ph type="body" sz="quarter" idx="14"/>
          </p:nvPr>
        </p:nvSpPr>
        <p:spPr/>
        <p:txBody>
          <a:bodyPr/>
          <a:lstStyle/>
          <a:p>
            <a:r>
              <a:rPr lang="en-US" dirty="0"/>
              <a:t>As of June 30, 2022</a:t>
            </a:r>
          </a:p>
        </p:txBody>
      </p:sp>
      <p:sp>
        <p:nvSpPr>
          <p:cNvPr id="4" name="Content Placeholder 3">
            <a:extLst>
              <a:ext uri="{FF2B5EF4-FFF2-40B4-BE49-F238E27FC236}">
                <a16:creationId xmlns:a16="http://schemas.microsoft.com/office/drawing/2014/main" id="{7A465C0B-8494-44B8-A58E-5AF003905719}"/>
              </a:ext>
            </a:extLst>
          </p:cNvPr>
          <p:cNvSpPr>
            <a:spLocks noGrp="1"/>
          </p:cNvSpPr>
          <p:nvPr>
            <p:ph sz="quarter" idx="20"/>
          </p:nvPr>
        </p:nvSpPr>
        <p:spPr>
          <a:xfrm>
            <a:off x="1817612" y="1801515"/>
            <a:ext cx="3470682" cy="431054"/>
          </a:xfrm>
        </p:spPr>
        <p:txBody>
          <a:bodyPr/>
          <a:lstStyle/>
          <a:p>
            <a:pPr marL="0" indent="0">
              <a:spcBef>
                <a:spcPts val="7200"/>
              </a:spcBef>
              <a:buSzPct val="110000"/>
              <a:buNone/>
            </a:pPr>
            <a:r>
              <a:rPr lang="en-US" sz="2400" dirty="0"/>
              <a:t>Inflation and Central Banking Policy</a:t>
            </a:r>
          </a:p>
        </p:txBody>
      </p:sp>
      <p:sp>
        <p:nvSpPr>
          <p:cNvPr id="3" name="Content Placeholder 2">
            <a:extLst>
              <a:ext uri="{FF2B5EF4-FFF2-40B4-BE49-F238E27FC236}">
                <a16:creationId xmlns:a16="http://schemas.microsoft.com/office/drawing/2014/main" id="{853E4F13-A6A2-4B05-8C90-FE30EDFB67DF}"/>
              </a:ext>
            </a:extLst>
          </p:cNvPr>
          <p:cNvSpPr>
            <a:spLocks noGrp="1"/>
          </p:cNvSpPr>
          <p:nvPr>
            <p:ph sz="quarter" idx="21"/>
          </p:nvPr>
        </p:nvSpPr>
        <p:spPr>
          <a:xfrm>
            <a:off x="7637049" y="1801193"/>
            <a:ext cx="3525107" cy="499642"/>
          </a:xfrm>
        </p:spPr>
        <p:txBody>
          <a:bodyPr/>
          <a:lstStyle/>
          <a:p>
            <a:pPr marL="0" indent="0">
              <a:spcBef>
                <a:spcPts val="7200"/>
              </a:spcBef>
              <a:buSzPct val="110000"/>
              <a:buNone/>
            </a:pPr>
            <a:r>
              <a:rPr lang="en-US" sz="2400" dirty="0"/>
              <a:t>Earnings Growth and Valuations</a:t>
            </a:r>
          </a:p>
        </p:txBody>
      </p:sp>
      <p:grpSp>
        <p:nvGrpSpPr>
          <p:cNvPr id="9" name="Group 8" descr="increasing-chart.svg">
            <a:extLst>
              <a:ext uri="{FF2B5EF4-FFF2-40B4-BE49-F238E27FC236}">
                <a16:creationId xmlns:a16="http://schemas.microsoft.com/office/drawing/2014/main" id="{D5DA76EB-BAFE-304A-B8DD-0ADBD53BAEFA}"/>
              </a:ext>
            </a:extLst>
          </p:cNvPr>
          <p:cNvGrpSpPr>
            <a:grpSpLocks noChangeAspect="1"/>
          </p:cNvGrpSpPr>
          <p:nvPr/>
        </p:nvGrpSpPr>
        <p:grpSpPr>
          <a:xfrm>
            <a:off x="6623525" y="1808931"/>
            <a:ext cx="708078" cy="692753"/>
            <a:chOff x="10874444" y="2993606"/>
            <a:chExt cx="366712" cy="358775"/>
          </a:xfrm>
        </p:grpSpPr>
        <p:sp>
          <p:nvSpPr>
            <p:cNvPr id="10" name="Line 51">
              <a:extLst>
                <a:ext uri="{FF2B5EF4-FFF2-40B4-BE49-F238E27FC236}">
                  <a16:creationId xmlns:a16="http://schemas.microsoft.com/office/drawing/2014/main" id="{6E3C85AC-DBED-EC45-822D-B472005301D0}"/>
                </a:ext>
              </a:extLst>
            </p:cNvPr>
            <p:cNvSpPr>
              <a:spLocks noChangeShapeType="1"/>
            </p:cNvSpPr>
            <p:nvPr/>
          </p:nvSpPr>
          <p:spPr bwMode="auto">
            <a:xfrm flipV="1">
              <a:off x="10917307" y="2998368"/>
              <a:ext cx="285750" cy="19050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93CB8B7E-640C-944C-8389-2DEF02B511D6}"/>
                </a:ext>
              </a:extLst>
            </p:cNvPr>
            <p:cNvSpPr>
              <a:spLocks/>
            </p:cNvSpPr>
            <p:nvPr/>
          </p:nvSpPr>
          <p:spPr bwMode="auto">
            <a:xfrm>
              <a:off x="11145907" y="2993606"/>
              <a:ext cx="57150" cy="61913"/>
            </a:xfrm>
            <a:custGeom>
              <a:avLst/>
              <a:gdLst>
                <a:gd name="T0" fmla="*/ 33 w 36"/>
                <a:gd name="T1" fmla="*/ 39 h 39"/>
                <a:gd name="T2" fmla="*/ 36 w 36"/>
                <a:gd name="T3" fmla="*/ 3 h 39"/>
                <a:gd name="T4" fmla="*/ 0 w 36"/>
                <a:gd name="T5" fmla="*/ 0 h 39"/>
              </a:gdLst>
              <a:ahLst/>
              <a:cxnLst>
                <a:cxn ang="0">
                  <a:pos x="T0" y="T1"/>
                </a:cxn>
                <a:cxn ang="0">
                  <a:pos x="T2" y="T3"/>
                </a:cxn>
                <a:cxn ang="0">
                  <a:pos x="T4" y="T5"/>
                </a:cxn>
              </a:cxnLst>
              <a:rect l="0" t="0" r="r" b="b"/>
              <a:pathLst>
                <a:path w="36" h="39">
                  <a:moveTo>
                    <a:pt x="33" y="39"/>
                  </a:moveTo>
                  <a:lnTo>
                    <a:pt x="36" y="3"/>
                  </a:lnTo>
                  <a:lnTo>
                    <a:pt x="0" y="0"/>
                  </a:ln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53">
              <a:extLst>
                <a:ext uri="{FF2B5EF4-FFF2-40B4-BE49-F238E27FC236}">
                  <a16:creationId xmlns:a16="http://schemas.microsoft.com/office/drawing/2014/main" id="{54C49E2E-4545-854B-BA50-3255D0C1E730}"/>
                </a:ext>
              </a:extLst>
            </p:cNvPr>
            <p:cNvSpPr>
              <a:spLocks noChangeShapeType="1"/>
            </p:cNvSpPr>
            <p:nvPr/>
          </p:nvSpPr>
          <p:spPr bwMode="auto">
            <a:xfrm>
              <a:off x="10874444" y="3352381"/>
              <a:ext cx="366712"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54">
              <a:extLst>
                <a:ext uri="{FF2B5EF4-FFF2-40B4-BE49-F238E27FC236}">
                  <a16:creationId xmlns:a16="http://schemas.microsoft.com/office/drawing/2014/main" id="{CBB06C0A-1F3A-6646-8964-D1063C51BAB8}"/>
                </a:ext>
              </a:extLst>
            </p:cNvPr>
            <p:cNvSpPr>
              <a:spLocks noChangeArrowheads="1"/>
            </p:cNvSpPr>
            <p:nvPr/>
          </p:nvSpPr>
          <p:spPr bwMode="auto">
            <a:xfrm>
              <a:off x="10898257" y="3298406"/>
              <a:ext cx="52387" cy="53975"/>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55">
              <a:extLst>
                <a:ext uri="{FF2B5EF4-FFF2-40B4-BE49-F238E27FC236}">
                  <a16:creationId xmlns:a16="http://schemas.microsoft.com/office/drawing/2014/main" id="{3EC435F5-2088-A446-BBE7-1CC7DA40D772}"/>
                </a:ext>
              </a:extLst>
            </p:cNvPr>
            <p:cNvSpPr>
              <a:spLocks noChangeArrowheads="1"/>
            </p:cNvSpPr>
            <p:nvPr/>
          </p:nvSpPr>
          <p:spPr bwMode="auto">
            <a:xfrm>
              <a:off x="10988744" y="3236493"/>
              <a:ext cx="47625" cy="115888"/>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56">
              <a:extLst>
                <a:ext uri="{FF2B5EF4-FFF2-40B4-BE49-F238E27FC236}">
                  <a16:creationId xmlns:a16="http://schemas.microsoft.com/office/drawing/2014/main" id="{3A15B018-B015-0C49-BD8F-BB928E166A1C}"/>
                </a:ext>
              </a:extLst>
            </p:cNvPr>
            <p:cNvSpPr>
              <a:spLocks noChangeArrowheads="1"/>
            </p:cNvSpPr>
            <p:nvPr/>
          </p:nvSpPr>
          <p:spPr bwMode="auto">
            <a:xfrm>
              <a:off x="11074469" y="3169818"/>
              <a:ext cx="52387" cy="182563"/>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57">
              <a:extLst>
                <a:ext uri="{FF2B5EF4-FFF2-40B4-BE49-F238E27FC236}">
                  <a16:creationId xmlns:a16="http://schemas.microsoft.com/office/drawing/2014/main" id="{BB0DC8BE-10EB-774D-9D98-23F4E59A4D8E}"/>
                </a:ext>
              </a:extLst>
            </p:cNvPr>
            <p:cNvSpPr>
              <a:spLocks noChangeArrowheads="1"/>
            </p:cNvSpPr>
            <p:nvPr/>
          </p:nvSpPr>
          <p:spPr bwMode="auto">
            <a:xfrm>
              <a:off x="11164957" y="3107906"/>
              <a:ext cx="52387" cy="244475"/>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descr="Streamline_ClipboardBulletedList_OUTLINE.svg">
            <a:extLst>
              <a:ext uri="{FF2B5EF4-FFF2-40B4-BE49-F238E27FC236}">
                <a16:creationId xmlns:a16="http://schemas.microsoft.com/office/drawing/2014/main" id="{3C4506CB-CBCB-2941-8855-F1A6C1A0ACF6}"/>
              </a:ext>
            </a:extLst>
          </p:cNvPr>
          <p:cNvGrpSpPr>
            <a:grpSpLocks noChangeAspect="1"/>
          </p:cNvGrpSpPr>
          <p:nvPr/>
        </p:nvGrpSpPr>
        <p:grpSpPr>
          <a:xfrm>
            <a:off x="6678702" y="4857473"/>
            <a:ext cx="579336" cy="796587"/>
            <a:chOff x="1040040" y="2954805"/>
            <a:chExt cx="266700" cy="366713"/>
          </a:xfrm>
        </p:grpSpPr>
        <p:sp>
          <p:nvSpPr>
            <p:cNvPr id="18" name="Freeform 119">
              <a:extLst>
                <a:ext uri="{FF2B5EF4-FFF2-40B4-BE49-F238E27FC236}">
                  <a16:creationId xmlns:a16="http://schemas.microsoft.com/office/drawing/2014/main" id="{BB443629-D3B4-294D-AF82-22F2A8F09703}"/>
                </a:ext>
              </a:extLst>
            </p:cNvPr>
            <p:cNvSpPr>
              <a:spLocks/>
            </p:cNvSpPr>
            <p:nvPr/>
          </p:nvSpPr>
          <p:spPr bwMode="auto">
            <a:xfrm>
              <a:off x="1040040" y="2992905"/>
              <a:ext cx="266700" cy="328613"/>
            </a:xfrm>
            <a:custGeom>
              <a:avLst/>
              <a:gdLst>
                <a:gd name="T0" fmla="*/ 156 w 168"/>
                <a:gd name="T1" fmla="*/ 0 h 207"/>
                <a:gd name="T2" fmla="*/ 168 w 168"/>
                <a:gd name="T3" fmla="*/ 0 h 207"/>
                <a:gd name="T4" fmla="*/ 168 w 168"/>
                <a:gd name="T5" fmla="*/ 207 h 207"/>
                <a:gd name="T6" fmla="*/ 0 w 168"/>
                <a:gd name="T7" fmla="*/ 207 h 207"/>
                <a:gd name="T8" fmla="*/ 0 w 168"/>
                <a:gd name="T9" fmla="*/ 0 h 207"/>
                <a:gd name="T10" fmla="*/ 15 w 168"/>
                <a:gd name="T11" fmla="*/ 0 h 207"/>
              </a:gdLst>
              <a:ahLst/>
              <a:cxnLst>
                <a:cxn ang="0">
                  <a:pos x="T0" y="T1"/>
                </a:cxn>
                <a:cxn ang="0">
                  <a:pos x="T2" y="T3"/>
                </a:cxn>
                <a:cxn ang="0">
                  <a:pos x="T4" y="T5"/>
                </a:cxn>
                <a:cxn ang="0">
                  <a:pos x="T6" y="T7"/>
                </a:cxn>
                <a:cxn ang="0">
                  <a:pos x="T8" y="T9"/>
                </a:cxn>
                <a:cxn ang="0">
                  <a:pos x="T10" y="T11"/>
                </a:cxn>
              </a:cxnLst>
              <a:rect l="0" t="0" r="r" b="b"/>
              <a:pathLst>
                <a:path w="168" h="207">
                  <a:moveTo>
                    <a:pt x="156" y="0"/>
                  </a:moveTo>
                  <a:lnTo>
                    <a:pt x="168" y="0"/>
                  </a:lnTo>
                  <a:lnTo>
                    <a:pt x="168" y="207"/>
                  </a:lnTo>
                  <a:lnTo>
                    <a:pt x="0" y="207"/>
                  </a:lnTo>
                  <a:lnTo>
                    <a:pt x="0" y="0"/>
                  </a:lnTo>
                  <a:lnTo>
                    <a:pt x="15" y="0"/>
                  </a:ln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BCB12B64-D3E1-384F-B57F-9D96FE030AC3}"/>
                </a:ext>
              </a:extLst>
            </p:cNvPr>
            <p:cNvSpPr>
              <a:spLocks/>
            </p:cNvSpPr>
            <p:nvPr/>
          </p:nvSpPr>
          <p:spPr bwMode="auto">
            <a:xfrm>
              <a:off x="1092427" y="2954805"/>
              <a:ext cx="161925" cy="61913"/>
            </a:xfrm>
            <a:custGeom>
              <a:avLst/>
              <a:gdLst>
                <a:gd name="T0" fmla="*/ 24 w 34"/>
                <a:gd name="T1" fmla="*/ 8 h 13"/>
                <a:gd name="T2" fmla="*/ 17 w 34"/>
                <a:gd name="T3" fmla="*/ 0 h 13"/>
                <a:gd name="T4" fmla="*/ 11 w 34"/>
                <a:gd name="T5" fmla="*/ 8 h 13"/>
                <a:gd name="T6" fmla="*/ 0 w 34"/>
                <a:gd name="T7" fmla="*/ 8 h 13"/>
                <a:gd name="T8" fmla="*/ 0 w 34"/>
                <a:gd name="T9" fmla="*/ 13 h 13"/>
                <a:gd name="T10" fmla="*/ 34 w 34"/>
                <a:gd name="T11" fmla="*/ 13 h 13"/>
                <a:gd name="T12" fmla="*/ 34 w 34"/>
                <a:gd name="T13" fmla="*/ 8 h 13"/>
                <a:gd name="T14" fmla="*/ 24 w 34"/>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3">
                  <a:moveTo>
                    <a:pt x="24" y="8"/>
                  </a:moveTo>
                  <a:cubicBezTo>
                    <a:pt x="24" y="4"/>
                    <a:pt x="21" y="0"/>
                    <a:pt x="17" y="0"/>
                  </a:cubicBezTo>
                  <a:cubicBezTo>
                    <a:pt x="14" y="0"/>
                    <a:pt x="11" y="4"/>
                    <a:pt x="11" y="8"/>
                  </a:cubicBezTo>
                  <a:cubicBezTo>
                    <a:pt x="0" y="8"/>
                    <a:pt x="0" y="8"/>
                    <a:pt x="0" y="8"/>
                  </a:cubicBezTo>
                  <a:cubicBezTo>
                    <a:pt x="0" y="13"/>
                    <a:pt x="0" y="13"/>
                    <a:pt x="0" y="13"/>
                  </a:cubicBezTo>
                  <a:cubicBezTo>
                    <a:pt x="34" y="13"/>
                    <a:pt x="34" y="13"/>
                    <a:pt x="34" y="13"/>
                  </a:cubicBezTo>
                  <a:cubicBezTo>
                    <a:pt x="34" y="8"/>
                    <a:pt x="34" y="8"/>
                    <a:pt x="34" y="8"/>
                  </a:cubicBezTo>
                  <a:lnTo>
                    <a:pt x="24" y="8"/>
                  </a:lnTo>
                  <a:close/>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1">
              <a:extLst>
                <a:ext uri="{FF2B5EF4-FFF2-40B4-BE49-F238E27FC236}">
                  <a16:creationId xmlns:a16="http://schemas.microsoft.com/office/drawing/2014/main" id="{6C215934-81DD-B143-99C1-67DCA41E28D6}"/>
                </a:ext>
              </a:extLst>
            </p:cNvPr>
            <p:cNvSpPr>
              <a:spLocks/>
            </p:cNvSpPr>
            <p:nvPr/>
          </p:nvSpPr>
          <p:spPr bwMode="auto">
            <a:xfrm>
              <a:off x="1063852" y="3016717"/>
              <a:ext cx="219075" cy="280988"/>
            </a:xfrm>
            <a:custGeom>
              <a:avLst/>
              <a:gdLst>
                <a:gd name="T0" fmla="*/ 138 w 138"/>
                <a:gd name="T1" fmla="*/ 0 h 177"/>
                <a:gd name="T2" fmla="*/ 138 w 138"/>
                <a:gd name="T3" fmla="*/ 177 h 177"/>
                <a:gd name="T4" fmla="*/ 0 w 138"/>
                <a:gd name="T5" fmla="*/ 177 h 177"/>
                <a:gd name="T6" fmla="*/ 0 w 138"/>
                <a:gd name="T7" fmla="*/ 0 h 177"/>
              </a:gdLst>
              <a:ahLst/>
              <a:cxnLst>
                <a:cxn ang="0">
                  <a:pos x="T0" y="T1"/>
                </a:cxn>
                <a:cxn ang="0">
                  <a:pos x="T2" y="T3"/>
                </a:cxn>
                <a:cxn ang="0">
                  <a:pos x="T4" y="T5"/>
                </a:cxn>
                <a:cxn ang="0">
                  <a:pos x="T6" y="T7"/>
                </a:cxn>
              </a:cxnLst>
              <a:rect l="0" t="0" r="r" b="b"/>
              <a:pathLst>
                <a:path w="138" h="177">
                  <a:moveTo>
                    <a:pt x="138" y="0"/>
                  </a:moveTo>
                  <a:lnTo>
                    <a:pt x="138" y="177"/>
                  </a:lnTo>
                  <a:lnTo>
                    <a:pt x="0" y="177"/>
                  </a:lnTo>
                  <a:lnTo>
                    <a:pt x="0" y="0"/>
                  </a:ln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22">
              <a:extLst>
                <a:ext uri="{FF2B5EF4-FFF2-40B4-BE49-F238E27FC236}">
                  <a16:creationId xmlns:a16="http://schemas.microsoft.com/office/drawing/2014/main" id="{F96D6B65-8615-414F-8A81-52956A24F31A}"/>
                </a:ext>
              </a:extLst>
            </p:cNvPr>
            <p:cNvSpPr>
              <a:spLocks noChangeShapeType="1"/>
            </p:cNvSpPr>
            <p:nvPr/>
          </p:nvSpPr>
          <p:spPr bwMode="auto">
            <a:xfrm>
              <a:off x="1144815" y="3083392"/>
              <a:ext cx="9525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23">
              <a:extLst>
                <a:ext uri="{FF2B5EF4-FFF2-40B4-BE49-F238E27FC236}">
                  <a16:creationId xmlns:a16="http://schemas.microsoft.com/office/drawing/2014/main" id="{25A34DC8-9ADF-834D-A378-BCE26F4739F8}"/>
                </a:ext>
              </a:extLst>
            </p:cNvPr>
            <p:cNvSpPr>
              <a:spLocks noChangeShapeType="1"/>
            </p:cNvSpPr>
            <p:nvPr/>
          </p:nvSpPr>
          <p:spPr bwMode="auto">
            <a:xfrm>
              <a:off x="1144815" y="3131017"/>
              <a:ext cx="9525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24">
              <a:extLst>
                <a:ext uri="{FF2B5EF4-FFF2-40B4-BE49-F238E27FC236}">
                  <a16:creationId xmlns:a16="http://schemas.microsoft.com/office/drawing/2014/main" id="{925A7E81-4E56-2A47-831A-705C419400D9}"/>
                </a:ext>
              </a:extLst>
            </p:cNvPr>
            <p:cNvSpPr>
              <a:spLocks noChangeShapeType="1"/>
            </p:cNvSpPr>
            <p:nvPr/>
          </p:nvSpPr>
          <p:spPr bwMode="auto">
            <a:xfrm>
              <a:off x="1144815" y="3183405"/>
              <a:ext cx="9525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25">
              <a:extLst>
                <a:ext uri="{FF2B5EF4-FFF2-40B4-BE49-F238E27FC236}">
                  <a16:creationId xmlns:a16="http://schemas.microsoft.com/office/drawing/2014/main" id="{7DCE1D2A-66C4-4B4F-8F7C-39FD7E83A2FE}"/>
                </a:ext>
              </a:extLst>
            </p:cNvPr>
            <p:cNvSpPr>
              <a:spLocks noChangeShapeType="1"/>
            </p:cNvSpPr>
            <p:nvPr/>
          </p:nvSpPr>
          <p:spPr bwMode="auto">
            <a:xfrm>
              <a:off x="1144815" y="3235792"/>
              <a:ext cx="9525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26">
              <a:extLst>
                <a:ext uri="{FF2B5EF4-FFF2-40B4-BE49-F238E27FC236}">
                  <a16:creationId xmlns:a16="http://schemas.microsoft.com/office/drawing/2014/main" id="{1391D297-F699-B545-B4CC-D30995F20E80}"/>
                </a:ext>
              </a:extLst>
            </p:cNvPr>
            <p:cNvSpPr>
              <a:spLocks noChangeShapeType="1"/>
            </p:cNvSpPr>
            <p:nvPr/>
          </p:nvSpPr>
          <p:spPr bwMode="auto">
            <a:xfrm>
              <a:off x="1101952" y="3083392"/>
              <a:ext cx="9525"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27">
              <a:extLst>
                <a:ext uri="{FF2B5EF4-FFF2-40B4-BE49-F238E27FC236}">
                  <a16:creationId xmlns:a16="http://schemas.microsoft.com/office/drawing/2014/main" id="{3464F510-1D88-8A45-94D1-4FC54C59248D}"/>
                </a:ext>
              </a:extLst>
            </p:cNvPr>
            <p:cNvSpPr>
              <a:spLocks noChangeShapeType="1"/>
            </p:cNvSpPr>
            <p:nvPr/>
          </p:nvSpPr>
          <p:spPr bwMode="auto">
            <a:xfrm>
              <a:off x="1101952" y="3131017"/>
              <a:ext cx="9525"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28">
              <a:extLst>
                <a:ext uri="{FF2B5EF4-FFF2-40B4-BE49-F238E27FC236}">
                  <a16:creationId xmlns:a16="http://schemas.microsoft.com/office/drawing/2014/main" id="{49D33485-E269-C841-8A4A-25DDF56FA604}"/>
                </a:ext>
              </a:extLst>
            </p:cNvPr>
            <p:cNvSpPr>
              <a:spLocks noChangeShapeType="1"/>
            </p:cNvSpPr>
            <p:nvPr/>
          </p:nvSpPr>
          <p:spPr bwMode="auto">
            <a:xfrm>
              <a:off x="1101952" y="3183405"/>
              <a:ext cx="9525"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9">
              <a:extLst>
                <a:ext uri="{FF2B5EF4-FFF2-40B4-BE49-F238E27FC236}">
                  <a16:creationId xmlns:a16="http://schemas.microsoft.com/office/drawing/2014/main" id="{08F2E11B-4211-FA49-B4BC-57237DDD1786}"/>
                </a:ext>
              </a:extLst>
            </p:cNvPr>
            <p:cNvSpPr>
              <a:spLocks noChangeShapeType="1"/>
            </p:cNvSpPr>
            <p:nvPr/>
          </p:nvSpPr>
          <p:spPr bwMode="auto">
            <a:xfrm>
              <a:off x="1101952" y="3235792"/>
              <a:ext cx="9525"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descr="internet.svg">
            <a:extLst>
              <a:ext uri="{FF2B5EF4-FFF2-40B4-BE49-F238E27FC236}">
                <a16:creationId xmlns:a16="http://schemas.microsoft.com/office/drawing/2014/main" id="{E1D907B6-6FEF-1142-8D2F-4B2A389BCFE9}"/>
              </a:ext>
            </a:extLst>
          </p:cNvPr>
          <p:cNvGrpSpPr>
            <a:grpSpLocks noChangeAspect="1"/>
          </p:cNvGrpSpPr>
          <p:nvPr/>
        </p:nvGrpSpPr>
        <p:grpSpPr>
          <a:xfrm>
            <a:off x="800100" y="3439615"/>
            <a:ext cx="663823" cy="672443"/>
            <a:chOff x="1736633" y="3065942"/>
            <a:chExt cx="366713" cy="371475"/>
          </a:xfrm>
        </p:grpSpPr>
        <p:sp>
          <p:nvSpPr>
            <p:cNvPr id="30" name="Freeform 196">
              <a:extLst>
                <a:ext uri="{FF2B5EF4-FFF2-40B4-BE49-F238E27FC236}">
                  <a16:creationId xmlns:a16="http://schemas.microsoft.com/office/drawing/2014/main" id="{E0DB25B9-CCEC-B442-B1ED-7ACC2808D72E}"/>
                </a:ext>
              </a:extLst>
            </p:cNvPr>
            <p:cNvSpPr>
              <a:spLocks/>
            </p:cNvSpPr>
            <p:nvPr/>
          </p:nvSpPr>
          <p:spPr bwMode="auto">
            <a:xfrm>
              <a:off x="1736633" y="3065942"/>
              <a:ext cx="366713" cy="371475"/>
            </a:xfrm>
            <a:custGeom>
              <a:avLst/>
              <a:gdLst>
                <a:gd name="T0" fmla="*/ 77 w 77"/>
                <a:gd name="T1" fmla="*/ 39 h 78"/>
                <a:gd name="T2" fmla="*/ 38 w 77"/>
                <a:gd name="T3" fmla="*/ 78 h 78"/>
                <a:gd name="T4" fmla="*/ 0 w 77"/>
                <a:gd name="T5" fmla="*/ 38 h 78"/>
                <a:gd name="T6" fmla="*/ 37 w 77"/>
                <a:gd name="T7" fmla="*/ 0 h 78"/>
                <a:gd name="T8" fmla="*/ 38 w 77"/>
                <a:gd name="T9" fmla="*/ 0 h 78"/>
                <a:gd name="T10" fmla="*/ 77 w 77"/>
                <a:gd name="T11" fmla="*/ 39 h 78"/>
              </a:gdLst>
              <a:ahLst/>
              <a:cxnLst>
                <a:cxn ang="0">
                  <a:pos x="T0" y="T1"/>
                </a:cxn>
                <a:cxn ang="0">
                  <a:pos x="T2" y="T3"/>
                </a:cxn>
                <a:cxn ang="0">
                  <a:pos x="T4" y="T5"/>
                </a:cxn>
                <a:cxn ang="0">
                  <a:pos x="T6" y="T7"/>
                </a:cxn>
                <a:cxn ang="0">
                  <a:pos x="T8" y="T9"/>
                </a:cxn>
                <a:cxn ang="0">
                  <a:pos x="T10" y="T11"/>
                </a:cxn>
              </a:cxnLst>
              <a:rect l="0" t="0" r="r" b="b"/>
              <a:pathLst>
                <a:path w="77" h="78">
                  <a:moveTo>
                    <a:pt x="77" y="39"/>
                  </a:moveTo>
                  <a:cubicBezTo>
                    <a:pt x="77" y="60"/>
                    <a:pt x="60" y="78"/>
                    <a:pt x="38" y="78"/>
                  </a:cubicBezTo>
                  <a:cubicBezTo>
                    <a:pt x="17" y="78"/>
                    <a:pt x="0" y="60"/>
                    <a:pt x="0" y="38"/>
                  </a:cubicBezTo>
                  <a:cubicBezTo>
                    <a:pt x="0" y="17"/>
                    <a:pt x="16" y="1"/>
                    <a:pt x="37" y="0"/>
                  </a:cubicBezTo>
                  <a:cubicBezTo>
                    <a:pt x="37" y="0"/>
                    <a:pt x="38" y="0"/>
                    <a:pt x="38" y="0"/>
                  </a:cubicBezTo>
                  <a:cubicBezTo>
                    <a:pt x="60" y="0"/>
                    <a:pt x="77" y="17"/>
                    <a:pt x="77" y="39"/>
                  </a:cubicBezTo>
                  <a:close/>
                </a:path>
              </a:pathLst>
            </a:custGeom>
            <a:noFill/>
            <a:ln w="22225" cap="flat">
              <a:solidFill>
                <a:srgbClr val="086EA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7">
              <a:extLst>
                <a:ext uri="{FF2B5EF4-FFF2-40B4-BE49-F238E27FC236}">
                  <a16:creationId xmlns:a16="http://schemas.microsoft.com/office/drawing/2014/main" id="{90668CDB-CE0B-D544-9611-DAE16DE985FC}"/>
                </a:ext>
              </a:extLst>
            </p:cNvPr>
            <p:cNvSpPr>
              <a:spLocks/>
            </p:cNvSpPr>
            <p:nvPr/>
          </p:nvSpPr>
          <p:spPr bwMode="auto">
            <a:xfrm>
              <a:off x="1812833" y="3065942"/>
              <a:ext cx="100013" cy="371475"/>
            </a:xfrm>
            <a:custGeom>
              <a:avLst/>
              <a:gdLst>
                <a:gd name="T0" fmla="*/ 21 w 21"/>
                <a:gd name="T1" fmla="*/ 0 h 78"/>
                <a:gd name="T2" fmla="*/ 21 w 21"/>
                <a:gd name="T3" fmla="*/ 78 h 78"/>
              </a:gdLst>
              <a:ahLst/>
              <a:cxnLst>
                <a:cxn ang="0">
                  <a:pos x="T0" y="T1"/>
                </a:cxn>
                <a:cxn ang="0">
                  <a:pos x="T2" y="T3"/>
                </a:cxn>
              </a:cxnLst>
              <a:rect l="0" t="0" r="r" b="b"/>
              <a:pathLst>
                <a:path w="21" h="78">
                  <a:moveTo>
                    <a:pt x="21" y="0"/>
                  </a:moveTo>
                  <a:cubicBezTo>
                    <a:pt x="0" y="22"/>
                    <a:pt x="0" y="51"/>
                    <a:pt x="21" y="78"/>
                  </a:cubicBezTo>
                </a:path>
              </a:pathLst>
            </a:custGeom>
            <a:noFill/>
            <a:ln w="22225" cap="flat">
              <a:solidFill>
                <a:srgbClr val="086EA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98">
              <a:extLst>
                <a:ext uri="{FF2B5EF4-FFF2-40B4-BE49-F238E27FC236}">
                  <a16:creationId xmlns:a16="http://schemas.microsoft.com/office/drawing/2014/main" id="{5E7AA59C-2A0E-1540-BDCC-46F10CD3D940}"/>
                </a:ext>
              </a:extLst>
            </p:cNvPr>
            <p:cNvSpPr>
              <a:spLocks/>
            </p:cNvSpPr>
            <p:nvPr/>
          </p:nvSpPr>
          <p:spPr bwMode="auto">
            <a:xfrm>
              <a:off x="1927133" y="3065942"/>
              <a:ext cx="95250" cy="371475"/>
            </a:xfrm>
            <a:custGeom>
              <a:avLst/>
              <a:gdLst>
                <a:gd name="T0" fmla="*/ 0 w 20"/>
                <a:gd name="T1" fmla="*/ 0 h 78"/>
                <a:gd name="T2" fmla="*/ 0 w 20"/>
                <a:gd name="T3" fmla="*/ 78 h 78"/>
              </a:gdLst>
              <a:ahLst/>
              <a:cxnLst>
                <a:cxn ang="0">
                  <a:pos x="T0" y="T1"/>
                </a:cxn>
                <a:cxn ang="0">
                  <a:pos x="T2" y="T3"/>
                </a:cxn>
              </a:cxnLst>
              <a:rect l="0" t="0" r="r" b="b"/>
              <a:pathLst>
                <a:path w="20" h="78">
                  <a:moveTo>
                    <a:pt x="0" y="0"/>
                  </a:moveTo>
                  <a:cubicBezTo>
                    <a:pt x="20" y="22"/>
                    <a:pt x="20" y="51"/>
                    <a:pt x="0" y="78"/>
                  </a:cubicBezTo>
                </a:path>
              </a:pathLst>
            </a:custGeom>
            <a:noFill/>
            <a:ln w="22225" cap="flat">
              <a:solidFill>
                <a:srgbClr val="086EA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99">
              <a:extLst>
                <a:ext uri="{FF2B5EF4-FFF2-40B4-BE49-F238E27FC236}">
                  <a16:creationId xmlns:a16="http://schemas.microsoft.com/office/drawing/2014/main" id="{AF46F60E-A431-9647-8836-034EB8BD599D}"/>
                </a:ext>
              </a:extLst>
            </p:cNvPr>
            <p:cNvSpPr>
              <a:spLocks noChangeShapeType="1"/>
            </p:cNvSpPr>
            <p:nvPr/>
          </p:nvSpPr>
          <p:spPr bwMode="auto">
            <a:xfrm>
              <a:off x="1765208" y="3346929"/>
              <a:ext cx="309563" cy="0"/>
            </a:xfrm>
            <a:prstGeom prst="line">
              <a:avLst/>
            </a:prstGeom>
            <a:noFill/>
            <a:ln w="22225" cap="flat">
              <a:solidFill>
                <a:srgbClr val="086EA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00">
              <a:extLst>
                <a:ext uri="{FF2B5EF4-FFF2-40B4-BE49-F238E27FC236}">
                  <a16:creationId xmlns:a16="http://schemas.microsoft.com/office/drawing/2014/main" id="{B6D28A52-BCEE-1F43-83E7-149D116E1DC1}"/>
                </a:ext>
              </a:extLst>
            </p:cNvPr>
            <p:cNvSpPr>
              <a:spLocks noChangeShapeType="1"/>
            </p:cNvSpPr>
            <p:nvPr/>
          </p:nvSpPr>
          <p:spPr bwMode="auto">
            <a:xfrm>
              <a:off x="1750920" y="3170717"/>
              <a:ext cx="333375" cy="0"/>
            </a:xfrm>
            <a:prstGeom prst="line">
              <a:avLst/>
            </a:prstGeom>
            <a:noFill/>
            <a:ln w="22225" cap="flat">
              <a:solidFill>
                <a:srgbClr val="086EA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01">
              <a:extLst>
                <a:ext uri="{FF2B5EF4-FFF2-40B4-BE49-F238E27FC236}">
                  <a16:creationId xmlns:a16="http://schemas.microsoft.com/office/drawing/2014/main" id="{3D918B4A-36DB-DB45-8AAA-299BAE2F3029}"/>
                </a:ext>
              </a:extLst>
            </p:cNvPr>
            <p:cNvSpPr>
              <a:spLocks noChangeShapeType="1"/>
            </p:cNvSpPr>
            <p:nvPr/>
          </p:nvSpPr>
          <p:spPr bwMode="auto">
            <a:xfrm>
              <a:off x="1736633" y="3256442"/>
              <a:ext cx="366713" cy="0"/>
            </a:xfrm>
            <a:prstGeom prst="line">
              <a:avLst/>
            </a:prstGeom>
            <a:noFill/>
            <a:ln w="22225" cap="flat">
              <a:solidFill>
                <a:srgbClr val="086EA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descr="calendar.svg">
            <a:extLst>
              <a:ext uri="{FF2B5EF4-FFF2-40B4-BE49-F238E27FC236}">
                <a16:creationId xmlns:a16="http://schemas.microsoft.com/office/drawing/2014/main" id="{134B6B1C-A6D0-604C-83C3-91E0EF7B070D}"/>
              </a:ext>
            </a:extLst>
          </p:cNvPr>
          <p:cNvGrpSpPr>
            <a:grpSpLocks noChangeAspect="1"/>
          </p:cNvGrpSpPr>
          <p:nvPr/>
        </p:nvGrpSpPr>
        <p:grpSpPr>
          <a:xfrm>
            <a:off x="6667780" y="3412393"/>
            <a:ext cx="663823" cy="663823"/>
            <a:chOff x="997902" y="2238177"/>
            <a:chExt cx="366712" cy="366712"/>
          </a:xfrm>
        </p:grpSpPr>
        <p:sp>
          <p:nvSpPr>
            <p:cNvPr id="37" name="Freeform 84">
              <a:extLst>
                <a:ext uri="{FF2B5EF4-FFF2-40B4-BE49-F238E27FC236}">
                  <a16:creationId xmlns:a16="http://schemas.microsoft.com/office/drawing/2014/main" id="{F32D1748-2335-674D-8313-7445191CA7F9}"/>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85">
              <a:extLst>
                <a:ext uri="{FF2B5EF4-FFF2-40B4-BE49-F238E27FC236}">
                  <a16:creationId xmlns:a16="http://schemas.microsoft.com/office/drawing/2014/main" id="{118347FB-8DA7-1D49-AB25-EECA8DAF02D4}"/>
                </a:ext>
              </a:extLst>
            </p:cNvPr>
            <p:cNvSpPr>
              <a:spLocks noChangeArrowheads="1"/>
            </p:cNvSpPr>
            <p:nvPr/>
          </p:nvSpPr>
          <p:spPr bwMode="auto">
            <a:xfrm>
              <a:off x="1059814" y="2238177"/>
              <a:ext cx="52387" cy="61913"/>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86">
              <a:extLst>
                <a:ext uri="{FF2B5EF4-FFF2-40B4-BE49-F238E27FC236}">
                  <a16:creationId xmlns:a16="http://schemas.microsoft.com/office/drawing/2014/main" id="{D468D5BD-8FC9-AF48-8017-87BBB82FFD5A}"/>
                </a:ext>
              </a:extLst>
            </p:cNvPr>
            <p:cNvSpPr>
              <a:spLocks noChangeArrowheads="1"/>
            </p:cNvSpPr>
            <p:nvPr/>
          </p:nvSpPr>
          <p:spPr bwMode="auto">
            <a:xfrm>
              <a:off x="1250314" y="2238177"/>
              <a:ext cx="52387" cy="61913"/>
            </a:xfrm>
            <a:prstGeom prst="rect">
              <a:avLst/>
            </a:pr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87">
              <a:extLst>
                <a:ext uri="{FF2B5EF4-FFF2-40B4-BE49-F238E27FC236}">
                  <a16:creationId xmlns:a16="http://schemas.microsoft.com/office/drawing/2014/main" id="{CCBE5AA8-BB30-1440-AECA-DF87BA35E28D}"/>
                </a:ext>
              </a:extLst>
            </p:cNvPr>
            <p:cNvSpPr>
              <a:spLocks noChangeShapeType="1"/>
            </p:cNvSpPr>
            <p:nvPr/>
          </p:nvSpPr>
          <p:spPr bwMode="auto">
            <a:xfrm>
              <a:off x="1112202" y="2261989"/>
              <a:ext cx="138112"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88">
              <a:extLst>
                <a:ext uri="{FF2B5EF4-FFF2-40B4-BE49-F238E27FC236}">
                  <a16:creationId xmlns:a16="http://schemas.microsoft.com/office/drawing/2014/main" id="{81D192A1-9117-AE48-9311-68FE154F1374}"/>
                </a:ext>
              </a:extLst>
            </p:cNvPr>
            <p:cNvSpPr>
              <a:spLocks noChangeShapeType="1"/>
            </p:cNvSpPr>
            <p:nvPr/>
          </p:nvSpPr>
          <p:spPr bwMode="auto">
            <a:xfrm>
              <a:off x="997902" y="2352477"/>
              <a:ext cx="366712"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89">
              <a:extLst>
                <a:ext uri="{FF2B5EF4-FFF2-40B4-BE49-F238E27FC236}">
                  <a16:creationId xmlns:a16="http://schemas.microsoft.com/office/drawing/2014/main" id="{540B0644-75D1-0040-995A-B9CC62F1EC68}"/>
                </a:ext>
              </a:extLst>
            </p:cNvPr>
            <p:cNvSpPr>
              <a:spLocks noChangeShapeType="1"/>
            </p:cNvSpPr>
            <p:nvPr/>
          </p:nvSpPr>
          <p:spPr bwMode="auto">
            <a:xfrm>
              <a:off x="1088389" y="2381052"/>
              <a:ext cx="0" cy="19050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90">
              <a:extLst>
                <a:ext uri="{FF2B5EF4-FFF2-40B4-BE49-F238E27FC236}">
                  <a16:creationId xmlns:a16="http://schemas.microsoft.com/office/drawing/2014/main" id="{2A1A973C-D124-D049-838D-CEA4C7CFF040}"/>
                </a:ext>
              </a:extLst>
            </p:cNvPr>
            <p:cNvSpPr>
              <a:spLocks noChangeShapeType="1"/>
            </p:cNvSpPr>
            <p:nvPr/>
          </p:nvSpPr>
          <p:spPr bwMode="auto">
            <a:xfrm>
              <a:off x="1174114" y="2381052"/>
              <a:ext cx="0" cy="19050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91">
              <a:extLst>
                <a:ext uri="{FF2B5EF4-FFF2-40B4-BE49-F238E27FC236}">
                  <a16:creationId xmlns:a16="http://schemas.microsoft.com/office/drawing/2014/main" id="{C52C2A64-6C6C-3344-90EA-21F29CD37732}"/>
                </a:ext>
              </a:extLst>
            </p:cNvPr>
            <p:cNvSpPr>
              <a:spLocks noChangeShapeType="1"/>
            </p:cNvSpPr>
            <p:nvPr/>
          </p:nvSpPr>
          <p:spPr bwMode="auto">
            <a:xfrm>
              <a:off x="1264602" y="2381052"/>
              <a:ext cx="0" cy="19050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92">
              <a:extLst>
                <a:ext uri="{FF2B5EF4-FFF2-40B4-BE49-F238E27FC236}">
                  <a16:creationId xmlns:a16="http://schemas.microsoft.com/office/drawing/2014/main" id="{2FA068D4-E03A-4744-A9A8-5881EE0FFF5A}"/>
                </a:ext>
              </a:extLst>
            </p:cNvPr>
            <p:cNvSpPr>
              <a:spLocks noChangeShapeType="1"/>
            </p:cNvSpPr>
            <p:nvPr/>
          </p:nvSpPr>
          <p:spPr bwMode="auto">
            <a:xfrm>
              <a:off x="1031239" y="2414389"/>
              <a:ext cx="30480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93">
              <a:extLst>
                <a:ext uri="{FF2B5EF4-FFF2-40B4-BE49-F238E27FC236}">
                  <a16:creationId xmlns:a16="http://schemas.microsoft.com/office/drawing/2014/main" id="{0A194264-5DB0-344C-ADC3-F711EA8D86C1}"/>
                </a:ext>
              </a:extLst>
            </p:cNvPr>
            <p:cNvSpPr>
              <a:spLocks noChangeShapeType="1"/>
            </p:cNvSpPr>
            <p:nvPr/>
          </p:nvSpPr>
          <p:spPr bwMode="auto">
            <a:xfrm>
              <a:off x="1031239" y="2476302"/>
              <a:ext cx="30480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94">
              <a:extLst>
                <a:ext uri="{FF2B5EF4-FFF2-40B4-BE49-F238E27FC236}">
                  <a16:creationId xmlns:a16="http://schemas.microsoft.com/office/drawing/2014/main" id="{EE0D2B9B-4B66-C84A-9190-1B9D6CB5D6AD}"/>
                </a:ext>
              </a:extLst>
            </p:cNvPr>
            <p:cNvSpPr>
              <a:spLocks noChangeShapeType="1"/>
            </p:cNvSpPr>
            <p:nvPr/>
          </p:nvSpPr>
          <p:spPr bwMode="auto">
            <a:xfrm>
              <a:off x="1031239" y="2542977"/>
              <a:ext cx="304800"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3" descr="government-regulation.svg">
            <a:extLst>
              <a:ext uri="{FF2B5EF4-FFF2-40B4-BE49-F238E27FC236}">
                <a16:creationId xmlns:a16="http://schemas.microsoft.com/office/drawing/2014/main" id="{0A3A5A69-1C1A-1C4B-9FA8-5E1D76EF9D38}"/>
              </a:ext>
            </a:extLst>
          </p:cNvPr>
          <p:cNvGrpSpPr>
            <a:grpSpLocks noChangeAspect="1"/>
          </p:cNvGrpSpPr>
          <p:nvPr/>
        </p:nvGrpSpPr>
        <p:grpSpPr bwMode="auto">
          <a:xfrm>
            <a:off x="800703" y="1812407"/>
            <a:ext cx="685800" cy="685800"/>
            <a:chOff x="2006" y="766"/>
            <a:chExt cx="220" cy="220"/>
          </a:xfrm>
        </p:grpSpPr>
        <p:sp>
          <p:nvSpPr>
            <p:cNvPr id="51" name="Freeform 50">
              <a:extLst>
                <a:ext uri="{FF2B5EF4-FFF2-40B4-BE49-F238E27FC236}">
                  <a16:creationId xmlns:a16="http://schemas.microsoft.com/office/drawing/2014/main" id="{2FE42DA4-AD3A-CE4B-B48C-8A3C3CAAE82F}"/>
                </a:ext>
              </a:extLst>
            </p:cNvPr>
            <p:cNvSpPr>
              <a:spLocks/>
            </p:cNvSpPr>
            <p:nvPr/>
          </p:nvSpPr>
          <p:spPr bwMode="auto">
            <a:xfrm>
              <a:off x="2188" y="881"/>
              <a:ext cx="38" cy="76"/>
            </a:xfrm>
            <a:custGeom>
              <a:avLst/>
              <a:gdLst>
                <a:gd name="T0" fmla="*/ 0 w 53"/>
                <a:gd name="T1" fmla="*/ 0 h 106"/>
                <a:gd name="T2" fmla="*/ 40 w 53"/>
                <a:gd name="T3" fmla="*/ 0 h 106"/>
                <a:gd name="T4" fmla="*/ 53 w 53"/>
                <a:gd name="T5" fmla="*/ 13 h 106"/>
                <a:gd name="T6" fmla="*/ 53 w 53"/>
                <a:gd name="T7" fmla="*/ 100 h 106"/>
                <a:gd name="T8" fmla="*/ 47 w 53"/>
                <a:gd name="T9" fmla="*/ 106 h 106"/>
                <a:gd name="T10" fmla="*/ 0 w 53"/>
                <a:gd name="T11" fmla="*/ 106 h 106"/>
              </a:gdLst>
              <a:ahLst/>
              <a:cxnLst>
                <a:cxn ang="0">
                  <a:pos x="T0" y="T1"/>
                </a:cxn>
                <a:cxn ang="0">
                  <a:pos x="T2" y="T3"/>
                </a:cxn>
                <a:cxn ang="0">
                  <a:pos x="T4" y="T5"/>
                </a:cxn>
                <a:cxn ang="0">
                  <a:pos x="T6" y="T7"/>
                </a:cxn>
                <a:cxn ang="0">
                  <a:pos x="T8" y="T9"/>
                </a:cxn>
                <a:cxn ang="0">
                  <a:pos x="T10" y="T11"/>
                </a:cxn>
              </a:cxnLst>
              <a:rect l="0" t="0" r="r" b="b"/>
              <a:pathLst>
                <a:path w="53" h="106">
                  <a:moveTo>
                    <a:pt x="0" y="0"/>
                  </a:moveTo>
                  <a:cubicBezTo>
                    <a:pt x="40" y="0"/>
                    <a:pt x="40" y="0"/>
                    <a:pt x="40" y="0"/>
                  </a:cubicBezTo>
                  <a:cubicBezTo>
                    <a:pt x="48" y="0"/>
                    <a:pt x="53" y="6"/>
                    <a:pt x="53" y="13"/>
                  </a:cubicBezTo>
                  <a:cubicBezTo>
                    <a:pt x="53" y="100"/>
                    <a:pt x="53" y="100"/>
                    <a:pt x="53" y="100"/>
                  </a:cubicBezTo>
                  <a:cubicBezTo>
                    <a:pt x="53" y="103"/>
                    <a:pt x="50" y="106"/>
                    <a:pt x="47" y="106"/>
                  </a:cubicBezTo>
                  <a:cubicBezTo>
                    <a:pt x="0" y="106"/>
                    <a:pt x="0" y="106"/>
                    <a:pt x="0" y="106"/>
                  </a:cubicBez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FB2A4CC1-26D2-C14A-84C8-53436105E1FA}"/>
                </a:ext>
              </a:extLst>
            </p:cNvPr>
            <p:cNvSpPr>
              <a:spLocks/>
            </p:cNvSpPr>
            <p:nvPr/>
          </p:nvSpPr>
          <p:spPr bwMode="auto">
            <a:xfrm>
              <a:off x="2006" y="881"/>
              <a:ext cx="38" cy="76"/>
            </a:xfrm>
            <a:custGeom>
              <a:avLst/>
              <a:gdLst>
                <a:gd name="T0" fmla="*/ 53 w 53"/>
                <a:gd name="T1" fmla="*/ 106 h 106"/>
                <a:gd name="T2" fmla="*/ 6 w 53"/>
                <a:gd name="T3" fmla="*/ 106 h 106"/>
                <a:gd name="T4" fmla="*/ 0 w 53"/>
                <a:gd name="T5" fmla="*/ 100 h 106"/>
                <a:gd name="T6" fmla="*/ 0 w 53"/>
                <a:gd name="T7" fmla="*/ 13 h 106"/>
                <a:gd name="T8" fmla="*/ 13 w 53"/>
                <a:gd name="T9" fmla="*/ 0 h 106"/>
                <a:gd name="T10" fmla="*/ 53 w 53"/>
                <a:gd name="T11" fmla="*/ 0 h 106"/>
              </a:gdLst>
              <a:ahLst/>
              <a:cxnLst>
                <a:cxn ang="0">
                  <a:pos x="T0" y="T1"/>
                </a:cxn>
                <a:cxn ang="0">
                  <a:pos x="T2" y="T3"/>
                </a:cxn>
                <a:cxn ang="0">
                  <a:pos x="T4" y="T5"/>
                </a:cxn>
                <a:cxn ang="0">
                  <a:pos x="T6" y="T7"/>
                </a:cxn>
                <a:cxn ang="0">
                  <a:pos x="T8" y="T9"/>
                </a:cxn>
                <a:cxn ang="0">
                  <a:pos x="T10" y="T11"/>
                </a:cxn>
              </a:cxnLst>
              <a:rect l="0" t="0" r="r" b="b"/>
              <a:pathLst>
                <a:path w="53" h="106">
                  <a:moveTo>
                    <a:pt x="53" y="106"/>
                  </a:moveTo>
                  <a:cubicBezTo>
                    <a:pt x="6" y="106"/>
                    <a:pt x="6" y="106"/>
                    <a:pt x="6" y="106"/>
                  </a:cubicBezTo>
                  <a:cubicBezTo>
                    <a:pt x="3" y="106"/>
                    <a:pt x="0" y="103"/>
                    <a:pt x="0" y="100"/>
                  </a:cubicBezTo>
                  <a:cubicBezTo>
                    <a:pt x="0" y="13"/>
                    <a:pt x="0" y="13"/>
                    <a:pt x="0" y="13"/>
                  </a:cubicBezTo>
                  <a:cubicBezTo>
                    <a:pt x="0" y="6"/>
                    <a:pt x="6" y="0"/>
                    <a:pt x="13" y="0"/>
                  </a:cubicBezTo>
                  <a:cubicBezTo>
                    <a:pt x="53" y="0"/>
                    <a:pt x="53" y="0"/>
                    <a:pt x="53" y="0"/>
                  </a:cubicBez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5BC56917-A9EB-0A4A-9B14-104C7F5D9D7A}"/>
                </a:ext>
              </a:extLst>
            </p:cNvPr>
            <p:cNvSpPr>
              <a:spLocks/>
            </p:cNvSpPr>
            <p:nvPr/>
          </p:nvSpPr>
          <p:spPr bwMode="auto">
            <a:xfrm>
              <a:off x="2044" y="852"/>
              <a:ext cx="144" cy="134"/>
            </a:xfrm>
            <a:custGeom>
              <a:avLst/>
              <a:gdLst>
                <a:gd name="T0" fmla="*/ 200 w 200"/>
                <a:gd name="T1" fmla="*/ 180 h 186"/>
                <a:gd name="T2" fmla="*/ 193 w 200"/>
                <a:gd name="T3" fmla="*/ 186 h 186"/>
                <a:gd name="T4" fmla="*/ 7 w 200"/>
                <a:gd name="T5" fmla="*/ 186 h 186"/>
                <a:gd name="T6" fmla="*/ 0 w 200"/>
                <a:gd name="T7" fmla="*/ 180 h 186"/>
                <a:gd name="T8" fmla="*/ 0 w 200"/>
                <a:gd name="T9" fmla="*/ 40 h 186"/>
                <a:gd name="T10" fmla="*/ 95 w 200"/>
                <a:gd name="T11" fmla="*/ 2 h 186"/>
                <a:gd name="T12" fmla="*/ 105 w 200"/>
                <a:gd name="T13" fmla="*/ 2 h 186"/>
                <a:gd name="T14" fmla="*/ 200 w 200"/>
                <a:gd name="T15" fmla="*/ 40 h 186"/>
                <a:gd name="T16" fmla="*/ 200 w 200"/>
                <a:gd name="T1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6">
                  <a:moveTo>
                    <a:pt x="200" y="180"/>
                  </a:moveTo>
                  <a:cubicBezTo>
                    <a:pt x="200" y="183"/>
                    <a:pt x="197" y="186"/>
                    <a:pt x="193" y="186"/>
                  </a:cubicBezTo>
                  <a:cubicBezTo>
                    <a:pt x="7" y="186"/>
                    <a:pt x="7" y="186"/>
                    <a:pt x="7" y="186"/>
                  </a:cubicBezTo>
                  <a:cubicBezTo>
                    <a:pt x="3" y="186"/>
                    <a:pt x="0" y="183"/>
                    <a:pt x="0" y="180"/>
                  </a:cubicBezTo>
                  <a:cubicBezTo>
                    <a:pt x="0" y="40"/>
                    <a:pt x="0" y="40"/>
                    <a:pt x="0" y="40"/>
                  </a:cubicBezTo>
                  <a:cubicBezTo>
                    <a:pt x="95" y="2"/>
                    <a:pt x="95" y="2"/>
                    <a:pt x="95" y="2"/>
                  </a:cubicBezTo>
                  <a:cubicBezTo>
                    <a:pt x="98" y="0"/>
                    <a:pt x="102" y="0"/>
                    <a:pt x="105" y="2"/>
                  </a:cubicBezTo>
                  <a:cubicBezTo>
                    <a:pt x="200" y="40"/>
                    <a:pt x="200" y="40"/>
                    <a:pt x="200" y="40"/>
                  </a:cubicBezTo>
                  <a:lnTo>
                    <a:pt x="200" y="180"/>
                  </a:lnTo>
                  <a:close/>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64DACCA5-053D-0A40-877D-01B49BB8AC2A}"/>
                </a:ext>
              </a:extLst>
            </p:cNvPr>
            <p:cNvSpPr>
              <a:spLocks/>
            </p:cNvSpPr>
            <p:nvPr/>
          </p:nvSpPr>
          <p:spPr bwMode="auto">
            <a:xfrm>
              <a:off x="2054" y="842"/>
              <a:ext cx="125" cy="35"/>
            </a:xfrm>
            <a:custGeom>
              <a:avLst/>
              <a:gdLst>
                <a:gd name="T0" fmla="*/ 0 w 125"/>
                <a:gd name="T1" fmla="*/ 35 h 35"/>
                <a:gd name="T2" fmla="*/ 0 w 125"/>
                <a:gd name="T3" fmla="*/ 0 h 35"/>
                <a:gd name="T4" fmla="*/ 125 w 125"/>
                <a:gd name="T5" fmla="*/ 0 h 35"/>
                <a:gd name="T6" fmla="*/ 125 w 125"/>
                <a:gd name="T7" fmla="*/ 35 h 35"/>
              </a:gdLst>
              <a:ahLst/>
              <a:cxnLst>
                <a:cxn ang="0">
                  <a:pos x="T0" y="T1"/>
                </a:cxn>
                <a:cxn ang="0">
                  <a:pos x="T2" y="T3"/>
                </a:cxn>
                <a:cxn ang="0">
                  <a:pos x="T4" y="T5"/>
                </a:cxn>
                <a:cxn ang="0">
                  <a:pos x="T6" y="T7"/>
                </a:cxn>
              </a:cxnLst>
              <a:rect l="0" t="0" r="r" b="b"/>
              <a:pathLst>
                <a:path w="125" h="35">
                  <a:moveTo>
                    <a:pt x="0" y="35"/>
                  </a:moveTo>
                  <a:lnTo>
                    <a:pt x="0" y="0"/>
                  </a:lnTo>
                  <a:lnTo>
                    <a:pt x="125" y="0"/>
                  </a:lnTo>
                  <a:lnTo>
                    <a:pt x="125" y="35"/>
                  </a:ln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8128674C-F337-2A44-8BBB-541F3FF8A0DD}"/>
                </a:ext>
              </a:extLst>
            </p:cNvPr>
            <p:cNvSpPr>
              <a:spLocks/>
            </p:cNvSpPr>
            <p:nvPr/>
          </p:nvSpPr>
          <p:spPr bwMode="auto">
            <a:xfrm>
              <a:off x="2054" y="780"/>
              <a:ext cx="125" cy="62"/>
            </a:xfrm>
            <a:custGeom>
              <a:avLst/>
              <a:gdLst>
                <a:gd name="T0" fmla="*/ 0 w 174"/>
                <a:gd name="T1" fmla="*/ 86 h 86"/>
                <a:gd name="T2" fmla="*/ 87 w 174"/>
                <a:gd name="T3" fmla="*/ 0 h 86"/>
                <a:gd name="T4" fmla="*/ 174 w 174"/>
                <a:gd name="T5" fmla="*/ 86 h 86"/>
              </a:gdLst>
              <a:ahLst/>
              <a:cxnLst>
                <a:cxn ang="0">
                  <a:pos x="T0" y="T1"/>
                </a:cxn>
                <a:cxn ang="0">
                  <a:pos x="T2" y="T3"/>
                </a:cxn>
                <a:cxn ang="0">
                  <a:pos x="T4" y="T5"/>
                </a:cxn>
              </a:cxnLst>
              <a:rect l="0" t="0" r="r" b="b"/>
              <a:pathLst>
                <a:path w="174" h="86">
                  <a:moveTo>
                    <a:pt x="0" y="86"/>
                  </a:moveTo>
                  <a:cubicBezTo>
                    <a:pt x="0" y="38"/>
                    <a:pt x="39" y="0"/>
                    <a:pt x="87" y="0"/>
                  </a:cubicBezTo>
                  <a:cubicBezTo>
                    <a:pt x="135" y="0"/>
                    <a:pt x="174" y="38"/>
                    <a:pt x="174" y="86"/>
                  </a:cubicBezTo>
                </a:path>
              </a:pathLst>
            </a:custGeom>
            <a:noFill/>
            <a:ln w="22225" cap="rnd">
              <a:solidFill>
                <a:srgbClr val="086E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29">
              <a:extLst>
                <a:ext uri="{FF2B5EF4-FFF2-40B4-BE49-F238E27FC236}">
                  <a16:creationId xmlns:a16="http://schemas.microsoft.com/office/drawing/2014/main" id="{F827579E-6620-E249-AEAB-278066424DE8}"/>
                </a:ext>
              </a:extLst>
            </p:cNvPr>
            <p:cNvSpPr>
              <a:spLocks noChangeShapeType="1"/>
            </p:cNvSpPr>
            <p:nvPr/>
          </p:nvSpPr>
          <p:spPr bwMode="auto">
            <a:xfrm flipV="1">
              <a:off x="2116" y="766"/>
              <a:ext cx="0" cy="14"/>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0">
              <a:extLst>
                <a:ext uri="{FF2B5EF4-FFF2-40B4-BE49-F238E27FC236}">
                  <a16:creationId xmlns:a16="http://schemas.microsoft.com/office/drawing/2014/main" id="{8D726C71-52E1-E641-9908-7180438C6680}"/>
                </a:ext>
              </a:extLst>
            </p:cNvPr>
            <p:cNvSpPr>
              <a:spLocks noChangeShapeType="1"/>
            </p:cNvSpPr>
            <p:nvPr/>
          </p:nvSpPr>
          <p:spPr bwMode="auto">
            <a:xfrm flipV="1">
              <a:off x="2073" y="900"/>
              <a:ext cx="0" cy="67"/>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1">
              <a:extLst>
                <a:ext uri="{FF2B5EF4-FFF2-40B4-BE49-F238E27FC236}">
                  <a16:creationId xmlns:a16="http://schemas.microsoft.com/office/drawing/2014/main" id="{32BC7196-6567-354B-840B-26033274C8C8}"/>
                </a:ext>
              </a:extLst>
            </p:cNvPr>
            <p:cNvSpPr>
              <a:spLocks noChangeShapeType="1"/>
            </p:cNvSpPr>
            <p:nvPr/>
          </p:nvSpPr>
          <p:spPr bwMode="auto">
            <a:xfrm flipV="1">
              <a:off x="2102" y="900"/>
              <a:ext cx="0" cy="67"/>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32">
              <a:extLst>
                <a:ext uri="{FF2B5EF4-FFF2-40B4-BE49-F238E27FC236}">
                  <a16:creationId xmlns:a16="http://schemas.microsoft.com/office/drawing/2014/main" id="{5C924193-3D16-F747-ACDA-646E589C36D5}"/>
                </a:ext>
              </a:extLst>
            </p:cNvPr>
            <p:cNvSpPr>
              <a:spLocks noChangeShapeType="1"/>
            </p:cNvSpPr>
            <p:nvPr/>
          </p:nvSpPr>
          <p:spPr bwMode="auto">
            <a:xfrm flipV="1">
              <a:off x="2130" y="900"/>
              <a:ext cx="0" cy="67"/>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3">
              <a:extLst>
                <a:ext uri="{FF2B5EF4-FFF2-40B4-BE49-F238E27FC236}">
                  <a16:creationId xmlns:a16="http://schemas.microsoft.com/office/drawing/2014/main" id="{126744E0-6C1B-9D42-91CA-A2650F9CDB28}"/>
                </a:ext>
              </a:extLst>
            </p:cNvPr>
            <p:cNvSpPr>
              <a:spLocks noChangeShapeType="1"/>
            </p:cNvSpPr>
            <p:nvPr/>
          </p:nvSpPr>
          <p:spPr bwMode="auto">
            <a:xfrm flipV="1">
              <a:off x="2159" y="900"/>
              <a:ext cx="0" cy="67"/>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4">
              <a:extLst>
                <a:ext uri="{FF2B5EF4-FFF2-40B4-BE49-F238E27FC236}">
                  <a16:creationId xmlns:a16="http://schemas.microsoft.com/office/drawing/2014/main" id="{10427701-CED3-B945-8B46-74A93FCA0E87}"/>
                </a:ext>
              </a:extLst>
            </p:cNvPr>
            <p:cNvSpPr>
              <a:spLocks noChangeShapeType="1"/>
            </p:cNvSpPr>
            <p:nvPr/>
          </p:nvSpPr>
          <p:spPr bwMode="auto">
            <a:xfrm>
              <a:off x="2044" y="900"/>
              <a:ext cx="144"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35">
              <a:extLst>
                <a:ext uri="{FF2B5EF4-FFF2-40B4-BE49-F238E27FC236}">
                  <a16:creationId xmlns:a16="http://schemas.microsoft.com/office/drawing/2014/main" id="{8E056B44-07FD-9148-B1C8-B046458ED96A}"/>
                </a:ext>
              </a:extLst>
            </p:cNvPr>
            <p:cNvSpPr>
              <a:spLocks noChangeShapeType="1"/>
            </p:cNvSpPr>
            <p:nvPr/>
          </p:nvSpPr>
          <p:spPr bwMode="auto">
            <a:xfrm>
              <a:off x="2044" y="967"/>
              <a:ext cx="144" cy="0"/>
            </a:xfrm>
            <a:prstGeom prst="line">
              <a:avLst/>
            </a:prstGeom>
            <a:noFill/>
            <a:ln w="22225" cap="rnd">
              <a:solidFill>
                <a:srgbClr val="086EA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3" name="Content Placeholder 3">
            <a:extLst>
              <a:ext uri="{FF2B5EF4-FFF2-40B4-BE49-F238E27FC236}">
                <a16:creationId xmlns:a16="http://schemas.microsoft.com/office/drawing/2014/main" id="{8969BCC7-E683-4C4A-853B-DC4042B30A10}"/>
              </a:ext>
            </a:extLst>
          </p:cNvPr>
          <p:cNvSpPr txBox="1">
            <a:spLocks/>
          </p:cNvSpPr>
          <p:nvPr/>
        </p:nvSpPr>
        <p:spPr>
          <a:xfrm>
            <a:off x="1822788" y="4897937"/>
            <a:ext cx="3855779" cy="80072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7200"/>
              </a:spcBef>
              <a:buSzPct val="110000"/>
              <a:buFont typeface="Wingdings" panose="05000000000000000000" pitchFamily="2" charset="2"/>
              <a:buNone/>
            </a:pPr>
            <a:r>
              <a:rPr lang="en-US" sz="2400" dirty="0"/>
              <a:t>Impact of Virus Mutations and Pandemic Recovery</a:t>
            </a:r>
          </a:p>
        </p:txBody>
      </p:sp>
      <p:sp>
        <p:nvSpPr>
          <p:cNvPr id="64" name="Content Placeholder 3">
            <a:extLst>
              <a:ext uri="{FF2B5EF4-FFF2-40B4-BE49-F238E27FC236}">
                <a16:creationId xmlns:a16="http://schemas.microsoft.com/office/drawing/2014/main" id="{90E49E53-35A0-43B4-8E12-87793354D4A4}"/>
              </a:ext>
            </a:extLst>
          </p:cNvPr>
          <p:cNvSpPr txBox="1">
            <a:spLocks/>
          </p:cNvSpPr>
          <p:nvPr/>
        </p:nvSpPr>
        <p:spPr>
          <a:xfrm>
            <a:off x="7616661" y="4897937"/>
            <a:ext cx="3265594" cy="862791"/>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7200"/>
              </a:spcBef>
              <a:buSzPct val="110000"/>
              <a:buFont typeface="Wingdings" panose="05000000000000000000" pitchFamily="2" charset="2"/>
              <a:buNone/>
            </a:pPr>
            <a:r>
              <a:rPr lang="en-US" sz="2400" dirty="0"/>
              <a:t>Environmental and Sustainability Targets</a:t>
            </a:r>
          </a:p>
        </p:txBody>
      </p:sp>
      <p:sp>
        <p:nvSpPr>
          <p:cNvPr id="69" name="Content Placeholder 2">
            <a:extLst>
              <a:ext uri="{FF2B5EF4-FFF2-40B4-BE49-F238E27FC236}">
                <a16:creationId xmlns:a16="http://schemas.microsoft.com/office/drawing/2014/main" id="{C5407347-C5D3-4F6E-9B4C-7129CA413C9B}"/>
              </a:ext>
            </a:extLst>
          </p:cNvPr>
          <p:cNvSpPr txBox="1">
            <a:spLocks/>
          </p:cNvSpPr>
          <p:nvPr/>
        </p:nvSpPr>
        <p:spPr>
          <a:xfrm>
            <a:off x="7629103" y="3369599"/>
            <a:ext cx="3525107" cy="499642"/>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7200"/>
              </a:spcBef>
              <a:buSzPct val="110000"/>
              <a:buFont typeface="Wingdings" panose="05000000000000000000" pitchFamily="2" charset="2"/>
              <a:buNone/>
            </a:pPr>
            <a:r>
              <a:rPr lang="en-US" sz="2400" dirty="0"/>
              <a:t>Fading Fiscal and Monetary Stimulus</a:t>
            </a:r>
          </a:p>
        </p:txBody>
      </p:sp>
      <p:pic>
        <p:nvPicPr>
          <p:cNvPr id="6" name="Graphic 5" descr="Pandemic.svg">
            <a:extLst>
              <a:ext uri="{FF2B5EF4-FFF2-40B4-BE49-F238E27FC236}">
                <a16:creationId xmlns:a16="http://schemas.microsoft.com/office/drawing/2014/main" id="{D1A6CBD7-3B3C-0D4D-87FD-FBA6689482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637" y="4867146"/>
            <a:ext cx="777240" cy="777240"/>
          </a:xfrm>
          <a:prstGeom prst="rect">
            <a:avLst/>
          </a:prstGeom>
        </p:spPr>
      </p:pic>
      <p:sp>
        <p:nvSpPr>
          <p:cNvPr id="65" name="Content Placeholder 2">
            <a:extLst>
              <a:ext uri="{FF2B5EF4-FFF2-40B4-BE49-F238E27FC236}">
                <a16:creationId xmlns:a16="http://schemas.microsoft.com/office/drawing/2014/main" id="{0ADE90D7-8094-4B15-A733-4D5120990EFA}"/>
              </a:ext>
            </a:extLst>
          </p:cNvPr>
          <p:cNvSpPr txBox="1">
            <a:spLocks/>
          </p:cNvSpPr>
          <p:nvPr/>
        </p:nvSpPr>
        <p:spPr>
          <a:xfrm>
            <a:off x="1804062" y="3589651"/>
            <a:ext cx="3746872" cy="445469"/>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7200"/>
              </a:spcBef>
              <a:buFont typeface="Wingdings" panose="05000000000000000000" pitchFamily="2" charset="2"/>
              <a:buNone/>
            </a:pPr>
            <a:r>
              <a:rPr lang="en-US" sz="2400" dirty="0"/>
              <a:t>Geopolitical Conflict</a:t>
            </a:r>
          </a:p>
        </p:txBody>
      </p:sp>
    </p:spTree>
    <p:extLst>
      <p:ext uri="{BB962C8B-B14F-4D97-AF65-F5344CB8AC3E}">
        <p14:creationId xmlns:p14="http://schemas.microsoft.com/office/powerpoint/2010/main" val="398985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C74E-E3E0-D544-B481-5C88F2DD6877}"/>
              </a:ext>
            </a:extLst>
          </p:cNvPr>
          <p:cNvSpPr>
            <a:spLocks noGrp="1"/>
          </p:cNvSpPr>
          <p:nvPr>
            <p:ph type="title"/>
          </p:nvPr>
        </p:nvSpPr>
        <p:spPr/>
        <p:txBody>
          <a:bodyPr anchor="b"/>
          <a:lstStyle/>
          <a:p>
            <a:r>
              <a:rPr lang="en-US" dirty="0"/>
              <a:t>The Price Is Not Right</a:t>
            </a:r>
          </a:p>
        </p:txBody>
      </p:sp>
      <p:sp>
        <p:nvSpPr>
          <p:cNvPr id="5" name="Text Placeholder 4">
            <a:extLst>
              <a:ext uri="{FF2B5EF4-FFF2-40B4-BE49-F238E27FC236}">
                <a16:creationId xmlns:a16="http://schemas.microsoft.com/office/drawing/2014/main" id="{11F4E9E6-E110-4C4D-96A2-0BEA5DF7E122}"/>
              </a:ext>
            </a:extLst>
          </p:cNvPr>
          <p:cNvSpPr>
            <a:spLocks noGrp="1"/>
          </p:cNvSpPr>
          <p:nvPr>
            <p:ph type="body" sz="quarter" idx="21"/>
          </p:nvPr>
        </p:nvSpPr>
        <p:spPr/>
        <p:txBody>
          <a:bodyPr/>
          <a:lstStyle/>
          <a:p>
            <a:r>
              <a:rPr lang="en-US" dirty="0"/>
              <a:t>Source: Bureau of Labor Statistics Consumer Price Index Report August 2022. All numbers are changes in inflation rate as a percentage change from August 2021 to August 2022.</a:t>
            </a:r>
          </a:p>
        </p:txBody>
      </p:sp>
      <p:sp>
        <p:nvSpPr>
          <p:cNvPr id="8" name="TextBox 7">
            <a:extLst>
              <a:ext uri="{FF2B5EF4-FFF2-40B4-BE49-F238E27FC236}">
                <a16:creationId xmlns:a16="http://schemas.microsoft.com/office/drawing/2014/main" id="{2C235492-BAF8-456D-B53E-03E37C6B931A}"/>
              </a:ext>
            </a:extLst>
          </p:cNvPr>
          <p:cNvSpPr txBox="1"/>
          <p:nvPr/>
        </p:nvSpPr>
        <p:spPr>
          <a:xfrm>
            <a:off x="730649" y="1540385"/>
            <a:ext cx="6105644" cy="400110"/>
          </a:xfrm>
          <a:prstGeom prst="rect">
            <a:avLst/>
          </a:prstGeom>
          <a:noFill/>
        </p:spPr>
        <p:txBody>
          <a:bodyPr wrap="square">
            <a:spAutoFit/>
          </a:bodyPr>
          <a:lstStyle/>
          <a:p>
            <a:r>
              <a:rPr lang="en-US" sz="2000" b="1" dirty="0">
                <a:solidFill>
                  <a:schemeClr val="tx2"/>
                </a:solidFill>
              </a:rPr>
              <a:t>Rising Costs in 2022</a:t>
            </a:r>
          </a:p>
        </p:txBody>
      </p:sp>
      <p:sp>
        <p:nvSpPr>
          <p:cNvPr id="12" name="Text Placeholder 3">
            <a:extLst>
              <a:ext uri="{FF2B5EF4-FFF2-40B4-BE49-F238E27FC236}">
                <a16:creationId xmlns:a16="http://schemas.microsoft.com/office/drawing/2014/main" id="{7A3E08DF-1447-4594-820F-6E0325283188}"/>
              </a:ext>
            </a:extLst>
          </p:cNvPr>
          <p:cNvSpPr>
            <a:spLocks noGrp="1"/>
          </p:cNvSpPr>
          <p:nvPr>
            <p:ph type="body" sz="quarter" idx="14"/>
          </p:nvPr>
        </p:nvSpPr>
        <p:spPr>
          <a:xfrm>
            <a:off x="800100" y="1145196"/>
            <a:ext cx="4876198" cy="134964"/>
          </a:xfrm>
        </p:spPr>
        <p:txBody>
          <a:bodyPr/>
          <a:lstStyle/>
          <a:p>
            <a:r>
              <a:rPr lang="en-US" dirty="0"/>
              <a:t>As of September 2022</a:t>
            </a:r>
          </a:p>
        </p:txBody>
      </p:sp>
      <p:sp>
        <p:nvSpPr>
          <p:cNvPr id="30" name="Rectangle 29">
            <a:extLst>
              <a:ext uri="{FF2B5EF4-FFF2-40B4-BE49-F238E27FC236}">
                <a16:creationId xmlns:a16="http://schemas.microsoft.com/office/drawing/2014/main" id="{A7654A1E-2DBA-4613-8AC7-E4A10D925611}"/>
              </a:ext>
            </a:extLst>
          </p:cNvPr>
          <p:cNvSpPr/>
          <p:nvPr/>
        </p:nvSpPr>
        <p:spPr>
          <a:xfrm>
            <a:off x="840006" y="2194027"/>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 name="Rectangle 30">
            <a:extLst>
              <a:ext uri="{FF2B5EF4-FFF2-40B4-BE49-F238E27FC236}">
                <a16:creationId xmlns:a16="http://schemas.microsoft.com/office/drawing/2014/main" id="{D469D44F-7EC1-41E4-B449-673AECC7C4D0}"/>
              </a:ext>
            </a:extLst>
          </p:cNvPr>
          <p:cNvSpPr/>
          <p:nvPr/>
        </p:nvSpPr>
        <p:spPr>
          <a:xfrm>
            <a:off x="4457773" y="2194026"/>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2" name="Rectangle 31">
            <a:extLst>
              <a:ext uri="{FF2B5EF4-FFF2-40B4-BE49-F238E27FC236}">
                <a16:creationId xmlns:a16="http://schemas.microsoft.com/office/drawing/2014/main" id="{9052DA85-B606-4FE7-B44E-1C33796585A0}"/>
              </a:ext>
            </a:extLst>
          </p:cNvPr>
          <p:cNvSpPr/>
          <p:nvPr/>
        </p:nvSpPr>
        <p:spPr>
          <a:xfrm>
            <a:off x="8075542" y="2182849"/>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3" name="Rectangle 32">
            <a:extLst>
              <a:ext uri="{FF2B5EF4-FFF2-40B4-BE49-F238E27FC236}">
                <a16:creationId xmlns:a16="http://schemas.microsoft.com/office/drawing/2014/main" id="{4DBCF30D-B5EB-47E5-BE31-B5A6C7F32B96}"/>
              </a:ext>
            </a:extLst>
          </p:cNvPr>
          <p:cNvSpPr/>
          <p:nvPr/>
        </p:nvSpPr>
        <p:spPr>
          <a:xfrm>
            <a:off x="823962" y="4122221"/>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 name="Rectangle 38">
            <a:extLst>
              <a:ext uri="{FF2B5EF4-FFF2-40B4-BE49-F238E27FC236}">
                <a16:creationId xmlns:a16="http://schemas.microsoft.com/office/drawing/2014/main" id="{D8A083BA-4A6B-4884-BDD6-DEE455435C0C}"/>
              </a:ext>
            </a:extLst>
          </p:cNvPr>
          <p:cNvSpPr/>
          <p:nvPr/>
        </p:nvSpPr>
        <p:spPr>
          <a:xfrm>
            <a:off x="4441729" y="4122220"/>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 name="Rectangle 39">
            <a:extLst>
              <a:ext uri="{FF2B5EF4-FFF2-40B4-BE49-F238E27FC236}">
                <a16:creationId xmlns:a16="http://schemas.microsoft.com/office/drawing/2014/main" id="{7A838F7F-788D-4015-B7C7-955F08D7F5E8}"/>
              </a:ext>
            </a:extLst>
          </p:cNvPr>
          <p:cNvSpPr/>
          <p:nvPr/>
        </p:nvSpPr>
        <p:spPr>
          <a:xfrm>
            <a:off x="8059498" y="4111043"/>
            <a:ext cx="3356459" cy="1634837"/>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42" name="Graphic 41" descr="car-wagon.svg">
            <a:extLst>
              <a:ext uri="{FF2B5EF4-FFF2-40B4-BE49-F238E27FC236}">
                <a16:creationId xmlns:a16="http://schemas.microsoft.com/office/drawing/2014/main" id="{5F79A327-0CEF-4AF8-986C-045A16E42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8458" y="2455763"/>
            <a:ext cx="539496" cy="421481"/>
          </a:xfrm>
          <a:prstGeom prst="rect">
            <a:avLst/>
          </a:prstGeom>
        </p:spPr>
      </p:pic>
      <p:pic>
        <p:nvPicPr>
          <p:cNvPr id="43" name="Graphic 42" descr="animal-products-eggs.svg">
            <a:extLst>
              <a:ext uri="{FF2B5EF4-FFF2-40B4-BE49-F238E27FC236}">
                <a16:creationId xmlns:a16="http://schemas.microsoft.com/office/drawing/2014/main" id="{8E171B6A-E170-4891-AA5E-D13F7188A9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483771" y="2455566"/>
            <a:ext cx="540000" cy="421875"/>
          </a:xfrm>
          <a:prstGeom prst="rect">
            <a:avLst/>
          </a:prstGeom>
        </p:spPr>
      </p:pic>
      <p:pic>
        <p:nvPicPr>
          <p:cNvPr id="46" name="Graphic 45" descr="railroad-train.svg">
            <a:extLst>
              <a:ext uri="{FF2B5EF4-FFF2-40B4-BE49-F238E27FC236}">
                <a16:creationId xmlns:a16="http://schemas.microsoft.com/office/drawing/2014/main" id="{5E299188-8645-4E14-9B5A-44682082B4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7495" y="4415411"/>
            <a:ext cx="404622" cy="404622"/>
          </a:xfrm>
          <a:prstGeom prst="rect">
            <a:avLst/>
          </a:prstGeom>
        </p:spPr>
      </p:pic>
      <p:grpSp>
        <p:nvGrpSpPr>
          <p:cNvPr id="47" name="Group 46">
            <a:extLst>
              <a:ext uri="{FF2B5EF4-FFF2-40B4-BE49-F238E27FC236}">
                <a16:creationId xmlns:a16="http://schemas.microsoft.com/office/drawing/2014/main" id="{837094BC-031F-4711-8C61-A200511C82F2}"/>
              </a:ext>
            </a:extLst>
          </p:cNvPr>
          <p:cNvGrpSpPr/>
          <p:nvPr/>
        </p:nvGrpSpPr>
        <p:grpSpPr>
          <a:xfrm>
            <a:off x="810639" y="2182849"/>
            <a:ext cx="10653465" cy="3649973"/>
            <a:chOff x="863400" y="2098949"/>
            <a:chExt cx="5500940" cy="3649973"/>
          </a:xfrm>
          <a:noFill/>
        </p:grpSpPr>
        <p:grpSp>
          <p:nvGrpSpPr>
            <p:cNvPr id="48" name="Group 47">
              <a:extLst>
                <a:ext uri="{FF2B5EF4-FFF2-40B4-BE49-F238E27FC236}">
                  <a16:creationId xmlns:a16="http://schemas.microsoft.com/office/drawing/2014/main" id="{674FF23E-F003-4E53-8615-70909534C03F}"/>
                </a:ext>
              </a:extLst>
            </p:cNvPr>
            <p:cNvGrpSpPr/>
            <p:nvPr/>
          </p:nvGrpSpPr>
          <p:grpSpPr>
            <a:xfrm>
              <a:off x="863400" y="2110126"/>
              <a:ext cx="1739594" cy="1735016"/>
              <a:chOff x="839300" y="2166570"/>
              <a:chExt cx="1739594" cy="1735016"/>
            </a:xfrm>
            <a:grpFill/>
          </p:grpSpPr>
          <p:sp>
            <p:nvSpPr>
              <p:cNvPr id="64" name="Rectangle 63">
                <a:extLst>
                  <a:ext uri="{FF2B5EF4-FFF2-40B4-BE49-F238E27FC236}">
                    <a16:creationId xmlns:a16="http://schemas.microsoft.com/office/drawing/2014/main" id="{05AB6DFB-1FFA-48FA-83FB-FF1AF51643D1}"/>
                  </a:ext>
                </a:extLst>
              </p:cNvPr>
              <p:cNvSpPr/>
              <p:nvPr/>
            </p:nvSpPr>
            <p:spPr>
              <a:xfrm>
                <a:off x="839300" y="2166570"/>
                <a:ext cx="1739594"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Fuel Oil</a:t>
                </a:r>
              </a:p>
              <a:p>
                <a:pPr algn="ctr">
                  <a:lnSpc>
                    <a:spcPts val="2920"/>
                  </a:lnSpc>
                </a:pPr>
                <a:r>
                  <a:rPr lang="en-GB" sz="2500" b="1" dirty="0">
                    <a:solidFill>
                      <a:schemeClr val="accent1"/>
                    </a:solidFill>
                  </a:rPr>
                  <a:t>  69%</a:t>
                </a:r>
              </a:p>
            </p:txBody>
          </p:sp>
          <p:sp>
            <p:nvSpPr>
              <p:cNvPr id="65" name="Arrow: Up 64">
                <a:extLst>
                  <a:ext uri="{FF2B5EF4-FFF2-40B4-BE49-F238E27FC236}">
                    <a16:creationId xmlns:a16="http://schemas.microsoft.com/office/drawing/2014/main" id="{5313F702-A9FF-4DC2-9F54-79C8F85ECEC8}"/>
                  </a:ext>
                </a:extLst>
              </p:cNvPr>
              <p:cNvSpPr/>
              <p:nvPr/>
            </p:nvSpPr>
            <p:spPr>
              <a:xfrm>
                <a:off x="1288255" y="3352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nvGrpSpPr>
            <p:cNvPr id="49" name="Group 48">
              <a:extLst>
                <a:ext uri="{FF2B5EF4-FFF2-40B4-BE49-F238E27FC236}">
                  <a16:creationId xmlns:a16="http://schemas.microsoft.com/office/drawing/2014/main" id="{48CE38F6-4C8D-430D-897B-BEEE5BAFF1CF}"/>
                </a:ext>
              </a:extLst>
            </p:cNvPr>
            <p:cNvGrpSpPr/>
            <p:nvPr/>
          </p:nvGrpSpPr>
          <p:grpSpPr>
            <a:xfrm>
              <a:off x="2730776" y="2106514"/>
              <a:ext cx="1739594" cy="1735016"/>
              <a:chOff x="2718067" y="2162958"/>
              <a:chExt cx="1739594" cy="1735016"/>
            </a:xfrm>
            <a:grpFill/>
          </p:grpSpPr>
          <p:sp>
            <p:nvSpPr>
              <p:cNvPr id="62" name="Rectangle 61">
                <a:extLst>
                  <a:ext uri="{FF2B5EF4-FFF2-40B4-BE49-F238E27FC236}">
                    <a16:creationId xmlns:a16="http://schemas.microsoft.com/office/drawing/2014/main" id="{D234DE86-B685-4BDB-8627-54FA3C915AED}"/>
                  </a:ext>
                </a:extLst>
              </p:cNvPr>
              <p:cNvSpPr/>
              <p:nvPr/>
            </p:nvSpPr>
            <p:spPr>
              <a:xfrm>
                <a:off x="2718067" y="2162958"/>
                <a:ext cx="1739594"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Used Cars</a:t>
                </a:r>
              </a:p>
              <a:p>
                <a:pPr algn="ctr">
                  <a:lnSpc>
                    <a:spcPts val="2920"/>
                  </a:lnSpc>
                </a:pPr>
                <a:r>
                  <a:rPr lang="en-GB" sz="2500" b="1" dirty="0">
                    <a:solidFill>
                      <a:schemeClr val="accent1"/>
                    </a:solidFill>
                  </a:rPr>
                  <a:t>  8%</a:t>
                </a:r>
              </a:p>
            </p:txBody>
          </p:sp>
          <p:sp>
            <p:nvSpPr>
              <p:cNvPr id="63" name="Arrow: Up 62">
                <a:extLst>
                  <a:ext uri="{FF2B5EF4-FFF2-40B4-BE49-F238E27FC236}">
                    <a16:creationId xmlns:a16="http://schemas.microsoft.com/office/drawing/2014/main" id="{7BCF6A83-5679-47D0-ACA1-C01160AF70D7}"/>
                  </a:ext>
                </a:extLst>
              </p:cNvPr>
              <p:cNvSpPr/>
              <p:nvPr/>
            </p:nvSpPr>
            <p:spPr>
              <a:xfrm>
                <a:off x="3261360" y="3352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nvGrpSpPr>
            <p:cNvPr id="50" name="Group 49">
              <a:extLst>
                <a:ext uri="{FF2B5EF4-FFF2-40B4-BE49-F238E27FC236}">
                  <a16:creationId xmlns:a16="http://schemas.microsoft.com/office/drawing/2014/main" id="{4D600FE4-CAA0-4C8F-B286-A1573A4363CD}"/>
                </a:ext>
              </a:extLst>
            </p:cNvPr>
            <p:cNvGrpSpPr/>
            <p:nvPr/>
          </p:nvGrpSpPr>
          <p:grpSpPr>
            <a:xfrm>
              <a:off x="4624746" y="2098949"/>
              <a:ext cx="1739594" cy="1735016"/>
              <a:chOff x="4624528" y="2155393"/>
              <a:chExt cx="1739594" cy="1735016"/>
            </a:xfrm>
            <a:grpFill/>
          </p:grpSpPr>
          <p:sp>
            <p:nvSpPr>
              <p:cNvPr id="60" name="Rectangle 59">
                <a:extLst>
                  <a:ext uri="{FF2B5EF4-FFF2-40B4-BE49-F238E27FC236}">
                    <a16:creationId xmlns:a16="http://schemas.microsoft.com/office/drawing/2014/main" id="{B617E548-CBEA-42EF-B468-BE1AEF651E5F}"/>
                  </a:ext>
                </a:extLst>
              </p:cNvPr>
              <p:cNvSpPr/>
              <p:nvPr/>
            </p:nvSpPr>
            <p:spPr>
              <a:xfrm>
                <a:off x="4624528" y="2155393"/>
                <a:ext cx="1739594"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Eggs</a:t>
                </a:r>
              </a:p>
              <a:p>
                <a:pPr algn="ctr">
                  <a:lnSpc>
                    <a:spcPts val="2920"/>
                  </a:lnSpc>
                </a:pPr>
                <a:r>
                  <a:rPr lang="en-GB" sz="2500" b="1" dirty="0">
                    <a:solidFill>
                      <a:schemeClr val="accent1"/>
                    </a:solidFill>
                  </a:rPr>
                  <a:t>  40%</a:t>
                </a:r>
              </a:p>
            </p:txBody>
          </p:sp>
          <p:sp>
            <p:nvSpPr>
              <p:cNvPr id="61" name="Arrow: Up 60">
                <a:extLst>
                  <a:ext uri="{FF2B5EF4-FFF2-40B4-BE49-F238E27FC236}">
                    <a16:creationId xmlns:a16="http://schemas.microsoft.com/office/drawing/2014/main" id="{52F6A9EB-2251-47EE-B91D-52B74CC8B61C}"/>
                  </a:ext>
                </a:extLst>
              </p:cNvPr>
              <p:cNvSpPr/>
              <p:nvPr/>
            </p:nvSpPr>
            <p:spPr>
              <a:xfrm>
                <a:off x="5217321" y="3352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nvGrpSpPr>
            <p:cNvPr id="51" name="Group 50">
              <a:extLst>
                <a:ext uri="{FF2B5EF4-FFF2-40B4-BE49-F238E27FC236}">
                  <a16:creationId xmlns:a16="http://schemas.microsoft.com/office/drawing/2014/main" id="{39E99B27-006B-460A-A4B9-F0992AC03D03}"/>
                </a:ext>
              </a:extLst>
            </p:cNvPr>
            <p:cNvGrpSpPr/>
            <p:nvPr/>
          </p:nvGrpSpPr>
          <p:grpSpPr>
            <a:xfrm>
              <a:off x="863400" y="4013906"/>
              <a:ext cx="1745523" cy="1735016"/>
              <a:chOff x="839300" y="4070350"/>
              <a:chExt cx="1745523" cy="1735016"/>
            </a:xfrm>
            <a:grpFill/>
          </p:grpSpPr>
          <p:sp>
            <p:nvSpPr>
              <p:cNvPr id="58" name="Rectangle 57">
                <a:extLst>
                  <a:ext uri="{FF2B5EF4-FFF2-40B4-BE49-F238E27FC236}">
                    <a16:creationId xmlns:a16="http://schemas.microsoft.com/office/drawing/2014/main" id="{BAB464D6-2893-45BE-86FA-151BF90CD341}"/>
                  </a:ext>
                </a:extLst>
              </p:cNvPr>
              <p:cNvSpPr/>
              <p:nvPr/>
            </p:nvSpPr>
            <p:spPr>
              <a:xfrm>
                <a:off x="839300" y="4070350"/>
                <a:ext cx="1745523"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Transportation</a:t>
                </a:r>
              </a:p>
              <a:p>
                <a:pPr algn="ctr">
                  <a:lnSpc>
                    <a:spcPts val="2920"/>
                  </a:lnSpc>
                </a:pPr>
                <a:r>
                  <a:rPr lang="en-GB" sz="2500" b="1" dirty="0">
                    <a:solidFill>
                      <a:schemeClr val="accent1"/>
                    </a:solidFill>
                  </a:rPr>
                  <a:t>  21%</a:t>
                </a:r>
              </a:p>
            </p:txBody>
          </p:sp>
          <p:sp>
            <p:nvSpPr>
              <p:cNvPr id="59" name="Arrow: Up 58">
                <a:extLst>
                  <a:ext uri="{FF2B5EF4-FFF2-40B4-BE49-F238E27FC236}">
                    <a16:creationId xmlns:a16="http://schemas.microsoft.com/office/drawing/2014/main" id="{400391EF-3282-48E4-81CF-BB125D5690FE}"/>
                  </a:ext>
                </a:extLst>
              </p:cNvPr>
              <p:cNvSpPr/>
              <p:nvPr/>
            </p:nvSpPr>
            <p:spPr>
              <a:xfrm>
                <a:off x="1402555" y="5257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nvGrpSpPr>
            <p:cNvPr id="52" name="Group 51">
              <a:extLst>
                <a:ext uri="{FF2B5EF4-FFF2-40B4-BE49-F238E27FC236}">
                  <a16:creationId xmlns:a16="http://schemas.microsoft.com/office/drawing/2014/main" id="{893D8096-203E-457A-9CA8-8FEDE1BF44C5}"/>
                </a:ext>
              </a:extLst>
            </p:cNvPr>
            <p:cNvGrpSpPr/>
            <p:nvPr/>
          </p:nvGrpSpPr>
          <p:grpSpPr>
            <a:xfrm>
              <a:off x="2737847" y="4013906"/>
              <a:ext cx="1739594" cy="1735016"/>
              <a:chOff x="2725138" y="4070350"/>
              <a:chExt cx="1739594" cy="1735016"/>
            </a:xfrm>
            <a:grpFill/>
          </p:grpSpPr>
          <p:sp>
            <p:nvSpPr>
              <p:cNvPr id="56" name="Rectangle 55">
                <a:extLst>
                  <a:ext uri="{FF2B5EF4-FFF2-40B4-BE49-F238E27FC236}">
                    <a16:creationId xmlns:a16="http://schemas.microsoft.com/office/drawing/2014/main" id="{CFE23F7F-5C67-4F07-B60E-46D1E73F8E32}"/>
                  </a:ext>
                </a:extLst>
              </p:cNvPr>
              <p:cNvSpPr/>
              <p:nvPr/>
            </p:nvSpPr>
            <p:spPr>
              <a:xfrm>
                <a:off x="2725138" y="4070350"/>
                <a:ext cx="1739594"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Coffee</a:t>
                </a:r>
              </a:p>
              <a:p>
                <a:pPr algn="ctr">
                  <a:lnSpc>
                    <a:spcPts val="2920"/>
                  </a:lnSpc>
                </a:pPr>
                <a:r>
                  <a:rPr lang="en-GB" sz="2500" b="1" dirty="0">
                    <a:solidFill>
                      <a:schemeClr val="accent1"/>
                    </a:solidFill>
                  </a:rPr>
                  <a:t>  18%</a:t>
                </a:r>
              </a:p>
            </p:txBody>
          </p:sp>
          <p:sp>
            <p:nvSpPr>
              <p:cNvPr id="57" name="Arrow: Up 56">
                <a:extLst>
                  <a:ext uri="{FF2B5EF4-FFF2-40B4-BE49-F238E27FC236}">
                    <a16:creationId xmlns:a16="http://schemas.microsoft.com/office/drawing/2014/main" id="{117CB9C5-CD91-48BE-8C63-01DC542B1875}"/>
                  </a:ext>
                </a:extLst>
              </p:cNvPr>
              <p:cNvSpPr/>
              <p:nvPr/>
            </p:nvSpPr>
            <p:spPr>
              <a:xfrm>
                <a:off x="3261360" y="5257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nvGrpSpPr>
            <p:cNvPr id="53" name="Group 52">
              <a:extLst>
                <a:ext uri="{FF2B5EF4-FFF2-40B4-BE49-F238E27FC236}">
                  <a16:creationId xmlns:a16="http://schemas.microsoft.com/office/drawing/2014/main" id="{01A2963E-3C98-4ABB-8C30-8A4260E67E26}"/>
                </a:ext>
              </a:extLst>
            </p:cNvPr>
            <p:cNvGrpSpPr/>
            <p:nvPr/>
          </p:nvGrpSpPr>
          <p:grpSpPr>
            <a:xfrm>
              <a:off x="4621878" y="3997125"/>
              <a:ext cx="1739594" cy="1735016"/>
              <a:chOff x="4621660" y="4053569"/>
              <a:chExt cx="1739594" cy="1735016"/>
            </a:xfrm>
            <a:grpFill/>
          </p:grpSpPr>
          <p:sp>
            <p:nvSpPr>
              <p:cNvPr id="54" name="Rectangle 53">
                <a:extLst>
                  <a:ext uri="{FF2B5EF4-FFF2-40B4-BE49-F238E27FC236}">
                    <a16:creationId xmlns:a16="http://schemas.microsoft.com/office/drawing/2014/main" id="{498D3C40-F817-47A3-ACBE-60D288733E2B}"/>
                  </a:ext>
                </a:extLst>
              </p:cNvPr>
              <p:cNvSpPr/>
              <p:nvPr/>
            </p:nvSpPr>
            <p:spPr>
              <a:xfrm>
                <a:off x="4621660" y="4053569"/>
                <a:ext cx="1739594" cy="1735016"/>
              </a:xfrm>
              <a:prstGeom prst="rect">
                <a:avLst/>
              </a:prstGeom>
              <a:grpFill/>
              <a:ln w="127">
                <a:noFill/>
              </a:ln>
            </p:spPr>
            <p:style>
              <a:lnRef idx="2">
                <a:schemeClr val="accent1">
                  <a:shade val="50000"/>
                </a:schemeClr>
              </a:lnRef>
              <a:fillRef idx="1">
                <a:schemeClr val="accent1"/>
              </a:fillRef>
              <a:effectRef idx="0">
                <a:schemeClr val="accent1"/>
              </a:effectRef>
              <a:fontRef idx="minor">
                <a:schemeClr val="lt1"/>
              </a:fontRef>
            </p:style>
            <p:txBody>
              <a:bodyPr tIns="91440" bIns="252000" rtlCol="0" anchor="b" anchorCtr="1">
                <a:noAutofit/>
              </a:bodyPr>
              <a:lstStyle/>
              <a:p>
                <a:pPr algn="ctr"/>
                <a:r>
                  <a:rPr lang="en-GB" sz="1850" dirty="0">
                    <a:solidFill>
                      <a:schemeClr val="tx1"/>
                    </a:solidFill>
                  </a:rPr>
                  <a:t>Clothing</a:t>
                </a:r>
              </a:p>
              <a:p>
                <a:pPr algn="ctr">
                  <a:lnSpc>
                    <a:spcPts val="2920"/>
                  </a:lnSpc>
                </a:pPr>
                <a:r>
                  <a:rPr lang="en-GB" sz="2500" b="1" dirty="0">
                    <a:solidFill>
                      <a:schemeClr val="accent1"/>
                    </a:solidFill>
                  </a:rPr>
                  <a:t>  5%</a:t>
                </a:r>
              </a:p>
            </p:txBody>
          </p:sp>
          <p:sp>
            <p:nvSpPr>
              <p:cNvPr id="55" name="Arrow: Up 54">
                <a:extLst>
                  <a:ext uri="{FF2B5EF4-FFF2-40B4-BE49-F238E27FC236}">
                    <a16:creationId xmlns:a16="http://schemas.microsoft.com/office/drawing/2014/main" id="{F7540AA2-F4E1-4113-B716-1C18C7371C3D}"/>
                  </a:ext>
                </a:extLst>
              </p:cNvPr>
              <p:cNvSpPr/>
              <p:nvPr/>
            </p:nvSpPr>
            <p:spPr>
              <a:xfrm>
                <a:off x="5288280" y="5257800"/>
                <a:ext cx="128587" cy="223838"/>
              </a:xfrm>
              <a:prstGeom prst="upArrow">
                <a:avLst>
                  <a:gd name="adj1" fmla="val 50000"/>
                  <a:gd name="adj2" fmla="val 81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grpSp>
      <p:sp>
        <p:nvSpPr>
          <p:cNvPr id="66" name="Arrow: Up 65">
            <a:extLst>
              <a:ext uri="{FF2B5EF4-FFF2-40B4-BE49-F238E27FC236}">
                <a16:creationId xmlns:a16="http://schemas.microsoft.com/office/drawing/2014/main" id="{F4190B0C-56CB-44A7-BFB9-42EA653E28FB}"/>
              </a:ext>
            </a:extLst>
          </p:cNvPr>
          <p:cNvSpPr/>
          <p:nvPr/>
        </p:nvSpPr>
        <p:spPr>
          <a:xfrm>
            <a:off x="2037730" y="3373594"/>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sp>
        <p:nvSpPr>
          <p:cNvPr id="67" name="Arrow: Up 66">
            <a:extLst>
              <a:ext uri="{FF2B5EF4-FFF2-40B4-BE49-F238E27FC236}">
                <a16:creationId xmlns:a16="http://schemas.microsoft.com/office/drawing/2014/main" id="{43258CDF-E64D-444C-AFEC-F62D087668B2}"/>
              </a:ext>
            </a:extLst>
          </p:cNvPr>
          <p:cNvSpPr/>
          <p:nvPr/>
        </p:nvSpPr>
        <p:spPr>
          <a:xfrm>
            <a:off x="5680079" y="3373594"/>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sp>
        <p:nvSpPr>
          <p:cNvPr id="68" name="Arrow: Up 67">
            <a:extLst>
              <a:ext uri="{FF2B5EF4-FFF2-40B4-BE49-F238E27FC236}">
                <a16:creationId xmlns:a16="http://schemas.microsoft.com/office/drawing/2014/main" id="{69DDA17B-05AB-4363-8C69-B22C2C98632C}"/>
              </a:ext>
            </a:extLst>
          </p:cNvPr>
          <p:cNvSpPr/>
          <p:nvPr/>
        </p:nvSpPr>
        <p:spPr>
          <a:xfrm>
            <a:off x="9355184" y="3373594"/>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sp>
        <p:nvSpPr>
          <p:cNvPr id="69" name="Arrow: Up 68">
            <a:extLst>
              <a:ext uri="{FF2B5EF4-FFF2-40B4-BE49-F238E27FC236}">
                <a16:creationId xmlns:a16="http://schemas.microsoft.com/office/drawing/2014/main" id="{635FE0D4-6E54-4549-9831-5B552BA55203}"/>
              </a:ext>
            </a:extLst>
          </p:cNvPr>
          <p:cNvSpPr/>
          <p:nvPr/>
        </p:nvSpPr>
        <p:spPr>
          <a:xfrm>
            <a:off x="2052051" y="5270051"/>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sp>
        <p:nvSpPr>
          <p:cNvPr id="70" name="Arrow: Up 69">
            <a:extLst>
              <a:ext uri="{FF2B5EF4-FFF2-40B4-BE49-F238E27FC236}">
                <a16:creationId xmlns:a16="http://schemas.microsoft.com/office/drawing/2014/main" id="{DB561C25-A4A9-4029-A0B3-E7E09EA56216}"/>
              </a:ext>
            </a:extLst>
          </p:cNvPr>
          <p:cNvSpPr/>
          <p:nvPr/>
        </p:nvSpPr>
        <p:spPr>
          <a:xfrm>
            <a:off x="5694072" y="5270051"/>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sp>
        <p:nvSpPr>
          <p:cNvPr id="71" name="Arrow: Up 70">
            <a:extLst>
              <a:ext uri="{FF2B5EF4-FFF2-40B4-BE49-F238E27FC236}">
                <a16:creationId xmlns:a16="http://schemas.microsoft.com/office/drawing/2014/main" id="{0CCE8E28-A4E9-49F3-BE1F-BEC734C96C3A}"/>
              </a:ext>
            </a:extLst>
          </p:cNvPr>
          <p:cNvSpPr/>
          <p:nvPr/>
        </p:nvSpPr>
        <p:spPr>
          <a:xfrm>
            <a:off x="9419477" y="5270051"/>
            <a:ext cx="128587" cy="223838"/>
          </a:xfrm>
          <a:prstGeom prst="upArrow">
            <a:avLst>
              <a:gd name="adj1" fmla="val 50000"/>
              <a:gd name="adj2" fmla="val 81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GB" dirty="0"/>
          </a:p>
        </p:txBody>
      </p:sp>
      <p:grpSp>
        <p:nvGrpSpPr>
          <p:cNvPr id="73" name="Group 72">
            <a:extLst>
              <a:ext uri="{FF2B5EF4-FFF2-40B4-BE49-F238E27FC236}">
                <a16:creationId xmlns:a16="http://schemas.microsoft.com/office/drawing/2014/main" id="{A651555B-6396-4807-B373-D6005DB45E00}"/>
              </a:ext>
            </a:extLst>
          </p:cNvPr>
          <p:cNvGrpSpPr/>
          <p:nvPr/>
        </p:nvGrpSpPr>
        <p:grpSpPr>
          <a:xfrm>
            <a:off x="5962103" y="4432744"/>
            <a:ext cx="448549" cy="369957"/>
            <a:chOff x="997177" y="1519238"/>
            <a:chExt cx="371475" cy="306388"/>
          </a:xfrm>
        </p:grpSpPr>
        <p:sp>
          <p:nvSpPr>
            <p:cNvPr id="74" name="Freeform 110">
              <a:extLst>
                <a:ext uri="{FF2B5EF4-FFF2-40B4-BE49-F238E27FC236}">
                  <a16:creationId xmlns:a16="http://schemas.microsoft.com/office/drawing/2014/main" id="{BA3F4022-08EE-474D-A0B5-60D7746B5005}"/>
                </a:ext>
              </a:extLst>
            </p:cNvPr>
            <p:cNvSpPr>
              <a:spLocks/>
            </p:cNvSpPr>
            <p:nvPr/>
          </p:nvSpPr>
          <p:spPr bwMode="auto">
            <a:xfrm>
              <a:off x="997177" y="1519238"/>
              <a:ext cx="266700" cy="306388"/>
            </a:xfrm>
            <a:custGeom>
              <a:avLst/>
              <a:gdLst>
                <a:gd name="T0" fmla="*/ 56 w 56"/>
                <a:gd name="T1" fmla="*/ 0 h 64"/>
                <a:gd name="T2" fmla="*/ 56 w 56"/>
                <a:gd name="T3" fmla="*/ 53 h 64"/>
                <a:gd name="T4" fmla="*/ 46 w 56"/>
                <a:gd name="T5" fmla="*/ 64 h 64"/>
                <a:gd name="T6" fmla="*/ 11 w 56"/>
                <a:gd name="T7" fmla="*/ 64 h 64"/>
                <a:gd name="T8" fmla="*/ 0 w 56"/>
                <a:gd name="T9" fmla="*/ 53 h 64"/>
                <a:gd name="T10" fmla="*/ 0 w 56"/>
                <a:gd name="T11" fmla="*/ 0 h 64"/>
              </a:gdLst>
              <a:ahLst/>
              <a:cxnLst>
                <a:cxn ang="0">
                  <a:pos x="T0" y="T1"/>
                </a:cxn>
                <a:cxn ang="0">
                  <a:pos x="T2" y="T3"/>
                </a:cxn>
                <a:cxn ang="0">
                  <a:pos x="T4" y="T5"/>
                </a:cxn>
                <a:cxn ang="0">
                  <a:pos x="T6" y="T7"/>
                </a:cxn>
                <a:cxn ang="0">
                  <a:pos x="T8" y="T9"/>
                </a:cxn>
                <a:cxn ang="0">
                  <a:pos x="T10" y="T11"/>
                </a:cxn>
              </a:cxnLst>
              <a:rect l="0" t="0" r="r" b="b"/>
              <a:pathLst>
                <a:path w="56" h="64">
                  <a:moveTo>
                    <a:pt x="56" y="0"/>
                  </a:moveTo>
                  <a:cubicBezTo>
                    <a:pt x="56" y="53"/>
                    <a:pt x="56" y="53"/>
                    <a:pt x="56" y="53"/>
                  </a:cubicBezTo>
                  <a:cubicBezTo>
                    <a:pt x="56" y="59"/>
                    <a:pt x="52" y="64"/>
                    <a:pt x="46" y="64"/>
                  </a:cubicBezTo>
                  <a:cubicBezTo>
                    <a:pt x="11" y="64"/>
                    <a:pt x="11" y="64"/>
                    <a:pt x="11" y="64"/>
                  </a:cubicBezTo>
                  <a:cubicBezTo>
                    <a:pt x="5" y="64"/>
                    <a:pt x="0" y="59"/>
                    <a:pt x="0" y="53"/>
                  </a:cubicBezTo>
                  <a:cubicBezTo>
                    <a:pt x="0" y="0"/>
                    <a:pt x="0" y="0"/>
                    <a:pt x="0" y="0"/>
                  </a:cubicBezTo>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11">
              <a:extLst>
                <a:ext uri="{FF2B5EF4-FFF2-40B4-BE49-F238E27FC236}">
                  <a16:creationId xmlns:a16="http://schemas.microsoft.com/office/drawing/2014/main" id="{C761EAF4-77DC-4677-9EE5-317D30BBBD8C}"/>
                </a:ext>
              </a:extLst>
            </p:cNvPr>
            <p:cNvSpPr>
              <a:spLocks noChangeShapeType="1"/>
            </p:cNvSpPr>
            <p:nvPr/>
          </p:nvSpPr>
          <p:spPr bwMode="auto">
            <a:xfrm>
              <a:off x="997177" y="1519238"/>
              <a:ext cx="266700" cy="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12">
              <a:extLst>
                <a:ext uri="{FF2B5EF4-FFF2-40B4-BE49-F238E27FC236}">
                  <a16:creationId xmlns:a16="http://schemas.microsoft.com/office/drawing/2014/main" id="{0368C064-94F4-494B-AC10-3938105CAF76}"/>
                </a:ext>
              </a:extLst>
            </p:cNvPr>
            <p:cNvSpPr>
              <a:spLocks noChangeShapeType="1"/>
            </p:cNvSpPr>
            <p:nvPr/>
          </p:nvSpPr>
          <p:spPr bwMode="auto">
            <a:xfrm>
              <a:off x="1049565" y="1571625"/>
              <a:ext cx="0" cy="17780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13">
              <a:extLst>
                <a:ext uri="{FF2B5EF4-FFF2-40B4-BE49-F238E27FC236}">
                  <a16:creationId xmlns:a16="http://schemas.microsoft.com/office/drawing/2014/main" id="{5ED8FEDC-9BB7-4D71-84AC-11F42E182D3C}"/>
                </a:ext>
              </a:extLst>
            </p:cNvPr>
            <p:cNvSpPr>
              <a:spLocks/>
            </p:cNvSpPr>
            <p:nvPr/>
          </p:nvSpPr>
          <p:spPr bwMode="auto">
            <a:xfrm>
              <a:off x="1263877" y="1552575"/>
              <a:ext cx="104775" cy="201613"/>
            </a:xfrm>
            <a:custGeom>
              <a:avLst/>
              <a:gdLst>
                <a:gd name="T0" fmla="*/ 0 w 22"/>
                <a:gd name="T1" fmla="*/ 0 h 42"/>
                <a:gd name="T2" fmla="*/ 22 w 22"/>
                <a:gd name="T3" fmla="*/ 21 h 42"/>
                <a:gd name="T4" fmla="*/ 0 w 22"/>
                <a:gd name="T5" fmla="*/ 42 h 42"/>
              </a:gdLst>
              <a:ahLst/>
              <a:cxnLst>
                <a:cxn ang="0">
                  <a:pos x="T0" y="T1"/>
                </a:cxn>
                <a:cxn ang="0">
                  <a:pos x="T2" y="T3"/>
                </a:cxn>
                <a:cxn ang="0">
                  <a:pos x="T4" y="T5"/>
                </a:cxn>
              </a:cxnLst>
              <a:rect l="0" t="0" r="r" b="b"/>
              <a:pathLst>
                <a:path w="22" h="42">
                  <a:moveTo>
                    <a:pt x="0" y="0"/>
                  </a:moveTo>
                  <a:cubicBezTo>
                    <a:pt x="12" y="0"/>
                    <a:pt x="22" y="9"/>
                    <a:pt x="22" y="21"/>
                  </a:cubicBezTo>
                  <a:cubicBezTo>
                    <a:pt x="22" y="33"/>
                    <a:pt x="12" y="42"/>
                    <a:pt x="0" y="42"/>
                  </a:cubicBezTo>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14">
              <a:extLst>
                <a:ext uri="{FF2B5EF4-FFF2-40B4-BE49-F238E27FC236}">
                  <a16:creationId xmlns:a16="http://schemas.microsoft.com/office/drawing/2014/main" id="{4B1228C5-7633-4C03-A93B-DA570C4D29C2}"/>
                </a:ext>
              </a:extLst>
            </p:cNvPr>
            <p:cNvSpPr>
              <a:spLocks/>
            </p:cNvSpPr>
            <p:nvPr/>
          </p:nvSpPr>
          <p:spPr bwMode="auto">
            <a:xfrm>
              <a:off x="1263877" y="1590675"/>
              <a:ext cx="66675" cy="125413"/>
            </a:xfrm>
            <a:custGeom>
              <a:avLst/>
              <a:gdLst>
                <a:gd name="T0" fmla="*/ 0 w 14"/>
                <a:gd name="T1" fmla="*/ 0 h 26"/>
                <a:gd name="T2" fmla="*/ 14 w 14"/>
                <a:gd name="T3" fmla="*/ 13 h 26"/>
                <a:gd name="T4" fmla="*/ 0 w 14"/>
                <a:gd name="T5" fmla="*/ 26 h 26"/>
              </a:gdLst>
              <a:ahLst/>
              <a:cxnLst>
                <a:cxn ang="0">
                  <a:pos x="T0" y="T1"/>
                </a:cxn>
                <a:cxn ang="0">
                  <a:pos x="T2" y="T3"/>
                </a:cxn>
                <a:cxn ang="0">
                  <a:pos x="T4" y="T5"/>
                </a:cxn>
              </a:cxnLst>
              <a:rect l="0" t="0" r="r" b="b"/>
              <a:pathLst>
                <a:path w="14" h="26">
                  <a:moveTo>
                    <a:pt x="0" y="0"/>
                  </a:moveTo>
                  <a:cubicBezTo>
                    <a:pt x="8" y="0"/>
                    <a:pt x="14" y="6"/>
                    <a:pt x="14" y="13"/>
                  </a:cubicBezTo>
                  <a:cubicBezTo>
                    <a:pt x="14" y="20"/>
                    <a:pt x="8" y="26"/>
                    <a:pt x="0" y="26"/>
                  </a:cubicBezTo>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a:extLst>
              <a:ext uri="{FF2B5EF4-FFF2-40B4-BE49-F238E27FC236}">
                <a16:creationId xmlns:a16="http://schemas.microsoft.com/office/drawing/2014/main" id="{F46FBBE1-980A-49C9-ABE1-578A4C35182B}"/>
              </a:ext>
            </a:extLst>
          </p:cNvPr>
          <p:cNvGrpSpPr/>
          <p:nvPr/>
        </p:nvGrpSpPr>
        <p:grpSpPr>
          <a:xfrm>
            <a:off x="9569697" y="4424899"/>
            <a:ext cx="425938" cy="385647"/>
            <a:chOff x="2541588" y="2309257"/>
            <a:chExt cx="352425" cy="319088"/>
          </a:xfrm>
        </p:grpSpPr>
        <p:sp>
          <p:nvSpPr>
            <p:cNvPr id="80" name="Freeform 143">
              <a:extLst>
                <a:ext uri="{FF2B5EF4-FFF2-40B4-BE49-F238E27FC236}">
                  <a16:creationId xmlns:a16="http://schemas.microsoft.com/office/drawing/2014/main" id="{16EB5D74-A925-44B8-A45F-D09CCD50CA37}"/>
                </a:ext>
              </a:extLst>
            </p:cNvPr>
            <p:cNvSpPr>
              <a:spLocks/>
            </p:cNvSpPr>
            <p:nvPr/>
          </p:nvSpPr>
          <p:spPr bwMode="auto">
            <a:xfrm>
              <a:off x="2541588" y="2333070"/>
              <a:ext cx="352425" cy="295275"/>
            </a:xfrm>
            <a:custGeom>
              <a:avLst/>
              <a:gdLst>
                <a:gd name="T0" fmla="*/ 63 w 222"/>
                <a:gd name="T1" fmla="*/ 0 h 186"/>
                <a:gd name="T2" fmla="*/ 54 w 222"/>
                <a:gd name="T3" fmla="*/ 0 h 186"/>
                <a:gd name="T4" fmla="*/ 0 w 222"/>
                <a:gd name="T5" fmla="*/ 45 h 186"/>
                <a:gd name="T6" fmla="*/ 30 w 222"/>
                <a:gd name="T7" fmla="*/ 78 h 186"/>
                <a:gd name="T8" fmla="*/ 54 w 222"/>
                <a:gd name="T9" fmla="*/ 54 h 186"/>
                <a:gd name="T10" fmla="*/ 54 w 222"/>
                <a:gd name="T11" fmla="*/ 186 h 186"/>
                <a:gd name="T12" fmla="*/ 111 w 222"/>
                <a:gd name="T13" fmla="*/ 186 h 186"/>
                <a:gd name="T14" fmla="*/ 168 w 222"/>
                <a:gd name="T15" fmla="*/ 186 h 186"/>
                <a:gd name="T16" fmla="*/ 168 w 222"/>
                <a:gd name="T17" fmla="*/ 54 h 186"/>
                <a:gd name="T18" fmla="*/ 192 w 222"/>
                <a:gd name="T19" fmla="*/ 78 h 186"/>
                <a:gd name="T20" fmla="*/ 222 w 222"/>
                <a:gd name="T21" fmla="*/ 45 h 186"/>
                <a:gd name="T22" fmla="*/ 168 w 222"/>
                <a:gd name="T23" fmla="*/ 0 h 186"/>
                <a:gd name="T24" fmla="*/ 159 w 222"/>
                <a:gd name="T2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186">
                  <a:moveTo>
                    <a:pt x="63" y="0"/>
                  </a:moveTo>
                  <a:lnTo>
                    <a:pt x="54" y="0"/>
                  </a:lnTo>
                  <a:lnTo>
                    <a:pt x="0" y="45"/>
                  </a:lnTo>
                  <a:lnTo>
                    <a:pt x="30" y="78"/>
                  </a:lnTo>
                  <a:lnTo>
                    <a:pt x="54" y="54"/>
                  </a:lnTo>
                  <a:lnTo>
                    <a:pt x="54" y="186"/>
                  </a:lnTo>
                  <a:lnTo>
                    <a:pt x="111" y="186"/>
                  </a:lnTo>
                  <a:lnTo>
                    <a:pt x="168" y="186"/>
                  </a:lnTo>
                  <a:lnTo>
                    <a:pt x="168" y="54"/>
                  </a:lnTo>
                  <a:lnTo>
                    <a:pt x="192" y="78"/>
                  </a:lnTo>
                  <a:lnTo>
                    <a:pt x="222" y="45"/>
                  </a:lnTo>
                  <a:lnTo>
                    <a:pt x="168" y="0"/>
                  </a:lnTo>
                  <a:lnTo>
                    <a:pt x="159" y="0"/>
                  </a:lnTo>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44">
              <a:extLst>
                <a:ext uri="{FF2B5EF4-FFF2-40B4-BE49-F238E27FC236}">
                  <a16:creationId xmlns:a16="http://schemas.microsoft.com/office/drawing/2014/main" id="{A9246448-7F6E-4044-B1B0-94B60A01EF02}"/>
                </a:ext>
              </a:extLst>
            </p:cNvPr>
            <p:cNvSpPr>
              <a:spLocks/>
            </p:cNvSpPr>
            <p:nvPr/>
          </p:nvSpPr>
          <p:spPr bwMode="auto">
            <a:xfrm>
              <a:off x="2665413" y="2309257"/>
              <a:ext cx="104775" cy="52388"/>
            </a:xfrm>
            <a:custGeom>
              <a:avLst/>
              <a:gdLst>
                <a:gd name="T0" fmla="*/ 33 w 66"/>
                <a:gd name="T1" fmla="*/ 33 h 33"/>
                <a:gd name="T2" fmla="*/ 0 w 66"/>
                <a:gd name="T3" fmla="*/ 0 h 33"/>
                <a:gd name="T4" fmla="*/ 66 w 66"/>
                <a:gd name="T5" fmla="*/ 0 h 33"/>
                <a:gd name="T6" fmla="*/ 33 w 66"/>
                <a:gd name="T7" fmla="*/ 33 h 33"/>
              </a:gdLst>
              <a:ahLst/>
              <a:cxnLst>
                <a:cxn ang="0">
                  <a:pos x="T0" y="T1"/>
                </a:cxn>
                <a:cxn ang="0">
                  <a:pos x="T2" y="T3"/>
                </a:cxn>
                <a:cxn ang="0">
                  <a:pos x="T4" y="T5"/>
                </a:cxn>
                <a:cxn ang="0">
                  <a:pos x="T6" y="T7"/>
                </a:cxn>
              </a:cxnLst>
              <a:rect l="0" t="0" r="r" b="b"/>
              <a:pathLst>
                <a:path w="66" h="33">
                  <a:moveTo>
                    <a:pt x="33" y="33"/>
                  </a:moveTo>
                  <a:lnTo>
                    <a:pt x="0" y="0"/>
                  </a:lnTo>
                  <a:lnTo>
                    <a:pt x="66" y="0"/>
                  </a:lnTo>
                  <a:lnTo>
                    <a:pt x="33" y="33"/>
                  </a:lnTo>
                  <a:close/>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45">
              <a:extLst>
                <a:ext uri="{FF2B5EF4-FFF2-40B4-BE49-F238E27FC236}">
                  <a16:creationId xmlns:a16="http://schemas.microsoft.com/office/drawing/2014/main" id="{18C5D4DD-0F01-4D04-B547-C27C3FE82485}"/>
                </a:ext>
              </a:extLst>
            </p:cNvPr>
            <p:cNvSpPr>
              <a:spLocks/>
            </p:cNvSpPr>
            <p:nvPr/>
          </p:nvSpPr>
          <p:spPr bwMode="auto">
            <a:xfrm>
              <a:off x="2717801" y="2309257"/>
              <a:ext cx="76200" cy="76200"/>
            </a:xfrm>
            <a:custGeom>
              <a:avLst/>
              <a:gdLst>
                <a:gd name="T0" fmla="*/ 48 w 48"/>
                <a:gd name="T1" fmla="*/ 15 h 48"/>
                <a:gd name="T2" fmla="*/ 15 w 48"/>
                <a:gd name="T3" fmla="*/ 48 h 48"/>
                <a:gd name="T4" fmla="*/ 0 w 48"/>
                <a:gd name="T5" fmla="*/ 33 h 48"/>
                <a:gd name="T6" fmla="*/ 33 w 48"/>
                <a:gd name="T7" fmla="*/ 0 h 48"/>
                <a:gd name="T8" fmla="*/ 48 w 48"/>
                <a:gd name="T9" fmla="*/ 15 h 48"/>
              </a:gdLst>
              <a:ahLst/>
              <a:cxnLst>
                <a:cxn ang="0">
                  <a:pos x="T0" y="T1"/>
                </a:cxn>
                <a:cxn ang="0">
                  <a:pos x="T2" y="T3"/>
                </a:cxn>
                <a:cxn ang="0">
                  <a:pos x="T4" y="T5"/>
                </a:cxn>
                <a:cxn ang="0">
                  <a:pos x="T6" y="T7"/>
                </a:cxn>
                <a:cxn ang="0">
                  <a:pos x="T8" y="T9"/>
                </a:cxn>
              </a:cxnLst>
              <a:rect l="0" t="0" r="r" b="b"/>
              <a:pathLst>
                <a:path w="48" h="48">
                  <a:moveTo>
                    <a:pt x="48" y="15"/>
                  </a:moveTo>
                  <a:lnTo>
                    <a:pt x="15" y="48"/>
                  </a:lnTo>
                  <a:lnTo>
                    <a:pt x="0" y="33"/>
                  </a:lnTo>
                  <a:lnTo>
                    <a:pt x="33" y="0"/>
                  </a:lnTo>
                  <a:lnTo>
                    <a:pt x="48" y="15"/>
                  </a:lnTo>
                  <a:close/>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6">
              <a:extLst>
                <a:ext uri="{FF2B5EF4-FFF2-40B4-BE49-F238E27FC236}">
                  <a16:creationId xmlns:a16="http://schemas.microsoft.com/office/drawing/2014/main" id="{CD3AD15E-3754-4988-AAC2-3F949453E6D6}"/>
                </a:ext>
              </a:extLst>
            </p:cNvPr>
            <p:cNvSpPr>
              <a:spLocks/>
            </p:cNvSpPr>
            <p:nvPr/>
          </p:nvSpPr>
          <p:spPr bwMode="auto">
            <a:xfrm>
              <a:off x="2641601" y="2309257"/>
              <a:ext cx="76200" cy="76200"/>
            </a:xfrm>
            <a:custGeom>
              <a:avLst/>
              <a:gdLst>
                <a:gd name="T0" fmla="*/ 0 w 48"/>
                <a:gd name="T1" fmla="*/ 15 h 48"/>
                <a:gd name="T2" fmla="*/ 33 w 48"/>
                <a:gd name="T3" fmla="*/ 48 h 48"/>
                <a:gd name="T4" fmla="*/ 48 w 48"/>
                <a:gd name="T5" fmla="*/ 33 h 48"/>
                <a:gd name="T6" fmla="*/ 15 w 48"/>
                <a:gd name="T7" fmla="*/ 0 h 48"/>
                <a:gd name="T8" fmla="*/ 0 w 48"/>
                <a:gd name="T9" fmla="*/ 15 h 48"/>
              </a:gdLst>
              <a:ahLst/>
              <a:cxnLst>
                <a:cxn ang="0">
                  <a:pos x="T0" y="T1"/>
                </a:cxn>
                <a:cxn ang="0">
                  <a:pos x="T2" y="T3"/>
                </a:cxn>
                <a:cxn ang="0">
                  <a:pos x="T4" y="T5"/>
                </a:cxn>
                <a:cxn ang="0">
                  <a:pos x="T6" y="T7"/>
                </a:cxn>
                <a:cxn ang="0">
                  <a:pos x="T8" y="T9"/>
                </a:cxn>
              </a:cxnLst>
              <a:rect l="0" t="0" r="r" b="b"/>
              <a:pathLst>
                <a:path w="48" h="48">
                  <a:moveTo>
                    <a:pt x="0" y="15"/>
                  </a:moveTo>
                  <a:lnTo>
                    <a:pt x="33" y="48"/>
                  </a:lnTo>
                  <a:lnTo>
                    <a:pt x="48" y="33"/>
                  </a:lnTo>
                  <a:lnTo>
                    <a:pt x="15" y="0"/>
                  </a:lnTo>
                  <a:lnTo>
                    <a:pt x="0" y="15"/>
                  </a:lnTo>
                  <a:close/>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47">
              <a:extLst>
                <a:ext uri="{FF2B5EF4-FFF2-40B4-BE49-F238E27FC236}">
                  <a16:creationId xmlns:a16="http://schemas.microsoft.com/office/drawing/2014/main" id="{590877BB-5C5A-4F19-902B-CF4CCFF7F412}"/>
                </a:ext>
              </a:extLst>
            </p:cNvPr>
            <p:cNvSpPr>
              <a:spLocks noChangeShapeType="1"/>
            </p:cNvSpPr>
            <p:nvPr/>
          </p:nvSpPr>
          <p:spPr bwMode="auto">
            <a:xfrm flipV="1">
              <a:off x="2717801" y="2361645"/>
              <a:ext cx="0" cy="7620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131">
            <a:extLst>
              <a:ext uri="{FF2B5EF4-FFF2-40B4-BE49-F238E27FC236}">
                <a16:creationId xmlns:a16="http://schemas.microsoft.com/office/drawing/2014/main" id="{AD7D2100-D6D4-45A5-A330-1D8FC6C6DEFF}"/>
              </a:ext>
            </a:extLst>
          </p:cNvPr>
          <p:cNvGrpSpPr>
            <a:grpSpLocks noChangeAspect="1"/>
          </p:cNvGrpSpPr>
          <p:nvPr/>
        </p:nvGrpSpPr>
        <p:grpSpPr bwMode="auto">
          <a:xfrm>
            <a:off x="2335500" y="2497434"/>
            <a:ext cx="287337" cy="338138"/>
            <a:chOff x="5470" y="1328"/>
            <a:chExt cx="181" cy="213"/>
          </a:xfrm>
        </p:grpSpPr>
        <p:sp>
          <p:nvSpPr>
            <p:cNvPr id="86" name="Line 132">
              <a:extLst>
                <a:ext uri="{FF2B5EF4-FFF2-40B4-BE49-F238E27FC236}">
                  <a16:creationId xmlns:a16="http://schemas.microsoft.com/office/drawing/2014/main" id="{7BD6477B-DBD7-4D9D-BFC3-1F7E75A2097F}"/>
                </a:ext>
              </a:extLst>
            </p:cNvPr>
            <p:cNvSpPr>
              <a:spLocks noChangeShapeType="1"/>
            </p:cNvSpPr>
            <p:nvPr/>
          </p:nvSpPr>
          <p:spPr bwMode="auto">
            <a:xfrm flipV="1">
              <a:off x="5489" y="1347"/>
              <a:ext cx="0" cy="194"/>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33">
              <a:extLst>
                <a:ext uri="{FF2B5EF4-FFF2-40B4-BE49-F238E27FC236}">
                  <a16:creationId xmlns:a16="http://schemas.microsoft.com/office/drawing/2014/main" id="{716687E0-570E-4104-B1F3-8987DAFA1339}"/>
                </a:ext>
              </a:extLst>
            </p:cNvPr>
            <p:cNvSpPr>
              <a:spLocks noChangeShapeType="1"/>
            </p:cNvSpPr>
            <p:nvPr/>
          </p:nvSpPr>
          <p:spPr bwMode="auto">
            <a:xfrm>
              <a:off x="5632" y="1347"/>
              <a:ext cx="0" cy="194"/>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34">
              <a:extLst>
                <a:ext uri="{FF2B5EF4-FFF2-40B4-BE49-F238E27FC236}">
                  <a16:creationId xmlns:a16="http://schemas.microsoft.com/office/drawing/2014/main" id="{9C24DC06-3ACB-4DAB-96E7-59F827E91AE1}"/>
                </a:ext>
              </a:extLst>
            </p:cNvPr>
            <p:cNvSpPr>
              <a:spLocks noChangeShapeType="1"/>
            </p:cNvSpPr>
            <p:nvPr/>
          </p:nvSpPr>
          <p:spPr bwMode="auto">
            <a:xfrm>
              <a:off x="5470" y="1347"/>
              <a:ext cx="181" cy="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135">
              <a:extLst>
                <a:ext uri="{FF2B5EF4-FFF2-40B4-BE49-F238E27FC236}">
                  <a16:creationId xmlns:a16="http://schemas.microsoft.com/office/drawing/2014/main" id="{4B8815AD-60FD-46BF-A5F2-9413E6C8CFAC}"/>
                </a:ext>
              </a:extLst>
            </p:cNvPr>
            <p:cNvSpPr>
              <a:spLocks noChangeShapeType="1"/>
            </p:cNvSpPr>
            <p:nvPr/>
          </p:nvSpPr>
          <p:spPr bwMode="auto">
            <a:xfrm>
              <a:off x="5470" y="1541"/>
              <a:ext cx="181" cy="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36">
              <a:extLst>
                <a:ext uri="{FF2B5EF4-FFF2-40B4-BE49-F238E27FC236}">
                  <a16:creationId xmlns:a16="http://schemas.microsoft.com/office/drawing/2014/main" id="{F9E196B9-AA10-4625-9978-20B82DECA160}"/>
                </a:ext>
              </a:extLst>
            </p:cNvPr>
            <p:cNvSpPr>
              <a:spLocks noChangeShapeType="1"/>
            </p:cNvSpPr>
            <p:nvPr/>
          </p:nvSpPr>
          <p:spPr bwMode="auto">
            <a:xfrm>
              <a:off x="5470" y="1476"/>
              <a:ext cx="181" cy="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37">
              <a:extLst>
                <a:ext uri="{FF2B5EF4-FFF2-40B4-BE49-F238E27FC236}">
                  <a16:creationId xmlns:a16="http://schemas.microsoft.com/office/drawing/2014/main" id="{C1BB09FD-9A4D-4FA2-B17A-633C6964E5C0}"/>
                </a:ext>
              </a:extLst>
            </p:cNvPr>
            <p:cNvSpPr>
              <a:spLocks noChangeShapeType="1"/>
            </p:cNvSpPr>
            <p:nvPr/>
          </p:nvSpPr>
          <p:spPr bwMode="auto">
            <a:xfrm>
              <a:off x="5470" y="1411"/>
              <a:ext cx="181" cy="0"/>
            </a:xfrm>
            <a:prstGeom prst="line">
              <a:avLst/>
            </a:prstGeom>
            <a:noFill/>
            <a:ln w="16637"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38">
              <a:extLst>
                <a:ext uri="{FF2B5EF4-FFF2-40B4-BE49-F238E27FC236}">
                  <a16:creationId xmlns:a16="http://schemas.microsoft.com/office/drawing/2014/main" id="{7125362E-4868-4F78-A299-B38E0CF41029}"/>
                </a:ext>
              </a:extLst>
            </p:cNvPr>
            <p:cNvSpPr>
              <a:spLocks/>
            </p:cNvSpPr>
            <p:nvPr/>
          </p:nvSpPr>
          <p:spPr bwMode="auto">
            <a:xfrm>
              <a:off x="5584" y="1328"/>
              <a:ext cx="38" cy="19"/>
            </a:xfrm>
            <a:custGeom>
              <a:avLst/>
              <a:gdLst>
                <a:gd name="T0" fmla="*/ 53 w 53"/>
                <a:gd name="T1" fmla="*/ 26 h 26"/>
                <a:gd name="T2" fmla="*/ 53 w 53"/>
                <a:gd name="T3" fmla="*/ 7 h 26"/>
                <a:gd name="T4" fmla="*/ 46 w 53"/>
                <a:gd name="T5" fmla="*/ 0 h 26"/>
                <a:gd name="T6" fmla="*/ 6 w 53"/>
                <a:gd name="T7" fmla="*/ 0 h 26"/>
                <a:gd name="T8" fmla="*/ 0 w 53"/>
                <a:gd name="T9" fmla="*/ 7 h 26"/>
                <a:gd name="T10" fmla="*/ 0 w 53"/>
                <a:gd name="T11" fmla="*/ 26 h 26"/>
              </a:gdLst>
              <a:ahLst/>
              <a:cxnLst>
                <a:cxn ang="0">
                  <a:pos x="T0" y="T1"/>
                </a:cxn>
                <a:cxn ang="0">
                  <a:pos x="T2" y="T3"/>
                </a:cxn>
                <a:cxn ang="0">
                  <a:pos x="T4" y="T5"/>
                </a:cxn>
                <a:cxn ang="0">
                  <a:pos x="T6" y="T7"/>
                </a:cxn>
                <a:cxn ang="0">
                  <a:pos x="T8" y="T9"/>
                </a:cxn>
                <a:cxn ang="0">
                  <a:pos x="T10" y="T11"/>
                </a:cxn>
              </a:cxnLst>
              <a:rect l="0" t="0" r="r" b="b"/>
              <a:pathLst>
                <a:path w="53" h="26">
                  <a:moveTo>
                    <a:pt x="53" y="26"/>
                  </a:moveTo>
                  <a:cubicBezTo>
                    <a:pt x="53" y="7"/>
                    <a:pt x="53" y="7"/>
                    <a:pt x="53" y="7"/>
                  </a:cubicBezTo>
                  <a:cubicBezTo>
                    <a:pt x="53" y="3"/>
                    <a:pt x="50" y="0"/>
                    <a:pt x="46" y="0"/>
                  </a:cubicBezTo>
                  <a:cubicBezTo>
                    <a:pt x="6" y="0"/>
                    <a:pt x="6" y="0"/>
                    <a:pt x="6" y="0"/>
                  </a:cubicBezTo>
                  <a:cubicBezTo>
                    <a:pt x="3" y="0"/>
                    <a:pt x="0" y="3"/>
                    <a:pt x="0" y="7"/>
                  </a:cubicBezTo>
                  <a:cubicBezTo>
                    <a:pt x="0" y="26"/>
                    <a:pt x="0" y="26"/>
                    <a:pt x="0" y="26"/>
                  </a:cubicBezTo>
                </a:path>
              </a:pathLst>
            </a:custGeom>
            <a:noFill/>
            <a:ln w="1663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538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563601-ED1E-43CE-B4EC-AB0E8A4B7A54}"/>
              </a:ext>
            </a:extLst>
          </p:cNvPr>
          <p:cNvSpPr>
            <a:spLocks noGrp="1"/>
          </p:cNvSpPr>
          <p:nvPr>
            <p:ph type="body" sz="quarter" idx="15"/>
          </p:nvPr>
        </p:nvSpPr>
        <p:spPr/>
        <p:txBody>
          <a:bodyPr/>
          <a:lstStyle/>
          <a:p>
            <a:pPr lvl="0">
              <a:buClr>
                <a:srgbClr val="05C3DE"/>
              </a:buClr>
            </a:pPr>
            <a:r>
              <a:rPr lang="en-US" dirty="0"/>
              <a:t>Raising Rates, Dropping Stimulus: The Fine Balance</a:t>
            </a:r>
          </a:p>
        </p:txBody>
      </p:sp>
      <p:sp>
        <p:nvSpPr>
          <p:cNvPr id="4" name="Text Placeholder 3">
            <a:extLst>
              <a:ext uri="{FF2B5EF4-FFF2-40B4-BE49-F238E27FC236}">
                <a16:creationId xmlns:a16="http://schemas.microsoft.com/office/drawing/2014/main" id="{A1828473-244C-45B6-817C-85657327F650}"/>
              </a:ext>
            </a:extLst>
          </p:cNvPr>
          <p:cNvSpPr>
            <a:spLocks noGrp="1"/>
          </p:cNvSpPr>
          <p:nvPr>
            <p:ph type="body" sz="quarter" idx="14"/>
          </p:nvPr>
        </p:nvSpPr>
        <p:spPr/>
        <p:txBody>
          <a:bodyPr/>
          <a:lstStyle/>
          <a:p>
            <a:r>
              <a:rPr lang="en-US" dirty="0"/>
              <a:t>As of September 30, 2022</a:t>
            </a:r>
          </a:p>
        </p:txBody>
      </p:sp>
      <p:sp>
        <p:nvSpPr>
          <p:cNvPr id="2" name="Title 1">
            <a:extLst>
              <a:ext uri="{FF2B5EF4-FFF2-40B4-BE49-F238E27FC236}">
                <a16:creationId xmlns:a16="http://schemas.microsoft.com/office/drawing/2014/main" id="{739A7457-A7B8-4392-995E-40927520C65C}"/>
              </a:ext>
            </a:extLst>
          </p:cNvPr>
          <p:cNvSpPr>
            <a:spLocks noGrp="1"/>
          </p:cNvSpPr>
          <p:nvPr>
            <p:ph type="title"/>
          </p:nvPr>
        </p:nvSpPr>
        <p:spPr/>
        <p:txBody>
          <a:bodyPr/>
          <a:lstStyle/>
          <a:p>
            <a:r>
              <a:rPr lang="en-US" dirty="0"/>
              <a:t>Global Interest Rate Cycle</a:t>
            </a:r>
          </a:p>
        </p:txBody>
      </p:sp>
      <p:sp>
        <p:nvSpPr>
          <p:cNvPr id="27" name="Text Placeholder 26">
            <a:extLst>
              <a:ext uri="{FF2B5EF4-FFF2-40B4-BE49-F238E27FC236}">
                <a16:creationId xmlns:a16="http://schemas.microsoft.com/office/drawing/2014/main" id="{918CF7A9-EFD4-A84A-81E5-A7BE72A4C2DA}"/>
              </a:ext>
            </a:extLst>
          </p:cNvPr>
          <p:cNvSpPr>
            <a:spLocks noGrp="1"/>
          </p:cNvSpPr>
          <p:nvPr>
            <p:ph type="body" sz="quarter" idx="20"/>
          </p:nvPr>
        </p:nvSpPr>
        <p:spPr/>
        <p:txBody>
          <a:bodyPr/>
          <a:lstStyle/>
          <a:p>
            <a:pPr lvl="0">
              <a:buClr>
                <a:srgbClr val="05C3DE"/>
              </a:buClr>
            </a:pPr>
            <a:r>
              <a:rPr lang="en-US" dirty="0"/>
              <a:t>Source: IMF; analysis by T. Rowe Price.</a:t>
            </a:r>
          </a:p>
          <a:p>
            <a:pPr>
              <a:buClr>
                <a:srgbClr val="05C3DE"/>
              </a:buClr>
            </a:pPr>
            <a:r>
              <a:rPr lang="en-US" dirty="0"/>
              <a:t>Country classifications in the chart are in line with IMF groupings as of the reporting date.</a:t>
            </a:r>
          </a:p>
        </p:txBody>
      </p:sp>
      <p:sp>
        <p:nvSpPr>
          <p:cNvPr id="7" name="TextBox 6">
            <a:extLst>
              <a:ext uri="{FF2B5EF4-FFF2-40B4-BE49-F238E27FC236}">
                <a16:creationId xmlns:a16="http://schemas.microsoft.com/office/drawing/2014/main" id="{569FFE01-CD22-432A-869F-5C42326B5286}"/>
              </a:ext>
            </a:extLst>
          </p:cNvPr>
          <p:cNvSpPr txBox="1"/>
          <p:nvPr/>
        </p:nvSpPr>
        <p:spPr>
          <a:xfrm>
            <a:off x="9778547" y="2020045"/>
            <a:ext cx="1895493" cy="394980"/>
          </a:xfrm>
          <a:prstGeom prst="rect">
            <a:avLst/>
          </a:prstGeom>
        </p:spPr>
        <p:txBody>
          <a:bodyPr vert="horz" wrap="square" lIns="0" tIns="0" rIns="0" bIns="0" rtlCol="0" anchor="t" anchorCtr="0">
            <a:spAutoFit/>
          </a:bodyPr>
          <a:lstStyle/>
          <a:p>
            <a:pPr algn="l">
              <a:spcAft>
                <a:spcPts val="200"/>
              </a:spcAft>
            </a:pPr>
            <a:r>
              <a:rPr lang="en-US" sz="1100" b="1" dirty="0">
                <a:solidFill>
                  <a:schemeClr val="accent1"/>
                </a:solidFill>
              </a:rPr>
              <a:t>⬤  </a:t>
            </a:r>
            <a:r>
              <a:rPr lang="en-US" sz="1200" dirty="0">
                <a:solidFill>
                  <a:schemeClr val="tx2"/>
                </a:solidFill>
              </a:rPr>
              <a:t>Developed Countries </a:t>
            </a:r>
            <a:endParaRPr lang="en-US" sz="1100" dirty="0">
              <a:solidFill>
                <a:schemeClr val="tx2"/>
              </a:solidFill>
            </a:endParaRPr>
          </a:p>
          <a:p>
            <a:pPr>
              <a:spcAft>
                <a:spcPts val="200"/>
              </a:spcAft>
            </a:pPr>
            <a:r>
              <a:rPr lang="en-US" sz="1100" b="1" dirty="0">
                <a:solidFill>
                  <a:srgbClr val="209D7D"/>
                </a:solidFill>
              </a:rPr>
              <a:t>⬤</a:t>
            </a:r>
            <a:r>
              <a:rPr lang="en-US" sz="1100" b="1" dirty="0">
                <a:solidFill>
                  <a:srgbClr val="166A54"/>
                </a:solidFill>
              </a:rPr>
              <a:t>  </a:t>
            </a:r>
            <a:r>
              <a:rPr lang="en-US" sz="1200" dirty="0">
                <a:solidFill>
                  <a:schemeClr val="tx2"/>
                </a:solidFill>
              </a:rPr>
              <a:t>Developing Countries</a:t>
            </a:r>
          </a:p>
        </p:txBody>
      </p:sp>
      <p:grpSp>
        <p:nvGrpSpPr>
          <p:cNvPr id="8" name="Group 7">
            <a:extLst>
              <a:ext uri="{FF2B5EF4-FFF2-40B4-BE49-F238E27FC236}">
                <a16:creationId xmlns:a16="http://schemas.microsoft.com/office/drawing/2014/main" id="{7F8AD720-893A-4F17-994C-C581EDB741AA}"/>
              </a:ext>
            </a:extLst>
          </p:cNvPr>
          <p:cNvGrpSpPr/>
          <p:nvPr/>
        </p:nvGrpSpPr>
        <p:grpSpPr>
          <a:xfrm>
            <a:off x="795989" y="2795459"/>
            <a:ext cx="10591800" cy="3200400"/>
            <a:chOff x="800099" y="1725420"/>
            <a:chExt cx="10591800" cy="2487027"/>
          </a:xfrm>
        </p:grpSpPr>
        <p:sp>
          <p:nvSpPr>
            <p:cNvPr id="9" name="Rectangle 8">
              <a:extLst>
                <a:ext uri="{FF2B5EF4-FFF2-40B4-BE49-F238E27FC236}">
                  <a16:creationId xmlns:a16="http://schemas.microsoft.com/office/drawing/2014/main" id="{91FA9F39-4869-440E-9FA6-2A9256FB5AF1}"/>
                </a:ext>
              </a:extLst>
            </p:cNvPr>
            <p:cNvSpPr/>
            <p:nvPr/>
          </p:nvSpPr>
          <p:spPr>
            <a:xfrm>
              <a:off x="9624154" y="2244982"/>
              <a:ext cx="317007" cy="34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80666" bIns="80666" rtlCol="0" anchor="t">
              <a:noAutofit/>
            </a:bodyPr>
            <a:lstStyle/>
            <a:p>
              <a:pPr algn="ctr"/>
              <a:endParaRPr lang="en-US" sz="1912" dirty="0"/>
            </a:p>
          </p:txBody>
        </p:sp>
        <p:grpSp>
          <p:nvGrpSpPr>
            <p:cNvPr id="10" name="Group 9">
              <a:extLst>
                <a:ext uri="{FF2B5EF4-FFF2-40B4-BE49-F238E27FC236}">
                  <a16:creationId xmlns:a16="http://schemas.microsoft.com/office/drawing/2014/main" id="{7D2D3003-69BE-46B6-B290-D2FD7EFD1510}"/>
                </a:ext>
              </a:extLst>
            </p:cNvPr>
            <p:cNvGrpSpPr/>
            <p:nvPr/>
          </p:nvGrpSpPr>
          <p:grpSpPr>
            <a:xfrm>
              <a:off x="800099" y="1725420"/>
              <a:ext cx="10591800" cy="2487027"/>
              <a:chOff x="3782526" y="1312343"/>
              <a:chExt cx="6212266" cy="4053299"/>
            </a:xfrm>
          </p:grpSpPr>
          <p:cxnSp>
            <p:nvCxnSpPr>
              <p:cNvPr id="12" name="Straight Connector 11">
                <a:extLst>
                  <a:ext uri="{FF2B5EF4-FFF2-40B4-BE49-F238E27FC236}">
                    <a16:creationId xmlns:a16="http://schemas.microsoft.com/office/drawing/2014/main" id="{C535BA8B-193B-41E2-BE65-C7D9B53AAC32}"/>
                  </a:ext>
                </a:extLst>
              </p:cNvPr>
              <p:cNvCxnSpPr>
                <a:cxnSpLocks/>
              </p:cNvCxnSpPr>
              <p:nvPr/>
            </p:nvCxnSpPr>
            <p:spPr>
              <a:xfrm flipV="1">
                <a:off x="3782527" y="1471894"/>
                <a:ext cx="0" cy="38719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06D974-72CB-4772-B07F-F19B37A3983D}"/>
                  </a:ext>
                </a:extLst>
              </p:cNvPr>
              <p:cNvCxnSpPr>
                <a:cxnSpLocks/>
              </p:cNvCxnSpPr>
              <p:nvPr/>
            </p:nvCxnSpPr>
            <p:spPr>
              <a:xfrm flipV="1">
                <a:off x="9988452" y="1471894"/>
                <a:ext cx="2474" cy="38719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E31F14-D658-40B3-A244-8C1DB256ACD3}"/>
                  </a:ext>
                </a:extLst>
              </p:cNvPr>
              <p:cNvSpPr/>
              <p:nvPr/>
            </p:nvSpPr>
            <p:spPr>
              <a:xfrm rot="16200000" flipH="1">
                <a:off x="4485755" y="613140"/>
                <a:ext cx="126197" cy="153265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tIns="80666" bIns="80666" rtlCol="0" anchor="t">
                <a:noAutofit/>
              </a:bodyPr>
              <a:lstStyle/>
              <a:p>
                <a:pPr algn="ctr"/>
                <a:endParaRPr lang="en-US" sz="1912" dirty="0"/>
              </a:p>
            </p:txBody>
          </p:sp>
          <p:sp>
            <p:nvSpPr>
              <p:cNvPr id="15" name="Rectangle 14">
                <a:extLst>
                  <a:ext uri="{FF2B5EF4-FFF2-40B4-BE49-F238E27FC236}">
                    <a16:creationId xmlns:a16="http://schemas.microsoft.com/office/drawing/2014/main" id="{D0D8B9AF-BD3E-4854-A8C9-9C597C821280}"/>
                  </a:ext>
                </a:extLst>
              </p:cNvPr>
              <p:cNvSpPr/>
              <p:nvPr/>
            </p:nvSpPr>
            <p:spPr>
              <a:xfrm rot="16200000" flipH="1">
                <a:off x="6045513" y="612327"/>
                <a:ext cx="129065" cy="1532652"/>
              </a:xfrm>
              <a:prstGeom prst="rect">
                <a:avLst/>
              </a:prstGeom>
              <a:solidFill>
                <a:srgbClr val="7B8F9E"/>
              </a:solidFill>
              <a:ln>
                <a:noFill/>
              </a:ln>
            </p:spPr>
            <p:style>
              <a:lnRef idx="2">
                <a:schemeClr val="accent1">
                  <a:shade val="50000"/>
                </a:schemeClr>
              </a:lnRef>
              <a:fillRef idx="1">
                <a:schemeClr val="accent1"/>
              </a:fillRef>
              <a:effectRef idx="0">
                <a:schemeClr val="accent1"/>
              </a:effectRef>
              <a:fontRef idx="minor">
                <a:schemeClr val="lt1"/>
              </a:fontRef>
            </p:style>
            <p:txBody>
              <a:bodyPr tIns="80666" bIns="80666" rtlCol="0" anchor="t">
                <a:noAutofit/>
              </a:bodyPr>
              <a:lstStyle/>
              <a:p>
                <a:pPr algn="ctr"/>
                <a:endParaRPr lang="en-US" sz="1912" dirty="0"/>
              </a:p>
            </p:txBody>
          </p:sp>
          <p:sp>
            <p:nvSpPr>
              <p:cNvPr id="16" name="Rectangle 15">
                <a:extLst>
                  <a:ext uri="{FF2B5EF4-FFF2-40B4-BE49-F238E27FC236}">
                    <a16:creationId xmlns:a16="http://schemas.microsoft.com/office/drawing/2014/main" id="{766F2AD8-2331-40C1-8D9C-41362564F548}"/>
                  </a:ext>
                </a:extLst>
              </p:cNvPr>
              <p:cNvSpPr/>
              <p:nvPr/>
            </p:nvSpPr>
            <p:spPr>
              <a:xfrm rot="16200000" flipH="1">
                <a:off x="7604145" y="612327"/>
                <a:ext cx="129065" cy="1532652"/>
              </a:xfrm>
              <a:prstGeom prst="rect">
                <a:avLst/>
              </a:prstGeom>
              <a:solidFill>
                <a:srgbClr val="596B78"/>
              </a:solidFill>
              <a:ln>
                <a:noFill/>
              </a:ln>
            </p:spPr>
            <p:style>
              <a:lnRef idx="2">
                <a:schemeClr val="accent1">
                  <a:shade val="50000"/>
                </a:schemeClr>
              </a:lnRef>
              <a:fillRef idx="1">
                <a:schemeClr val="accent1"/>
              </a:fillRef>
              <a:effectRef idx="0">
                <a:schemeClr val="accent1"/>
              </a:effectRef>
              <a:fontRef idx="minor">
                <a:schemeClr val="lt1"/>
              </a:fontRef>
            </p:style>
            <p:txBody>
              <a:bodyPr tIns="80666" bIns="80666" rtlCol="0" anchor="t">
                <a:noAutofit/>
              </a:bodyPr>
              <a:lstStyle/>
              <a:p>
                <a:pPr algn="ctr"/>
                <a:endParaRPr lang="en-US" sz="1912" dirty="0"/>
              </a:p>
            </p:txBody>
          </p:sp>
          <p:sp>
            <p:nvSpPr>
              <p:cNvPr id="17" name="Rectangle 16">
                <a:extLst>
                  <a:ext uri="{FF2B5EF4-FFF2-40B4-BE49-F238E27FC236}">
                    <a16:creationId xmlns:a16="http://schemas.microsoft.com/office/drawing/2014/main" id="{348BFAC4-9514-45D1-B641-2D34AF6F9DEB}"/>
                  </a:ext>
                </a:extLst>
              </p:cNvPr>
              <p:cNvSpPr/>
              <p:nvPr/>
            </p:nvSpPr>
            <p:spPr>
              <a:xfrm rot="16200000" flipH="1">
                <a:off x="9163933" y="610550"/>
                <a:ext cx="129065" cy="1532652"/>
              </a:xfrm>
              <a:prstGeom prst="rect">
                <a:avLst/>
              </a:prstGeom>
              <a:solidFill>
                <a:srgbClr val="3B4B59"/>
              </a:solidFill>
              <a:ln>
                <a:noFill/>
              </a:ln>
            </p:spPr>
            <p:style>
              <a:lnRef idx="2">
                <a:schemeClr val="accent1">
                  <a:shade val="50000"/>
                </a:schemeClr>
              </a:lnRef>
              <a:fillRef idx="1">
                <a:schemeClr val="accent1"/>
              </a:fillRef>
              <a:effectRef idx="0">
                <a:schemeClr val="accent1"/>
              </a:effectRef>
              <a:fontRef idx="minor">
                <a:schemeClr val="lt1"/>
              </a:fontRef>
            </p:style>
            <p:txBody>
              <a:bodyPr tIns="80666" bIns="80666" rtlCol="0" anchor="t">
                <a:noAutofit/>
              </a:bodyPr>
              <a:lstStyle/>
              <a:p>
                <a:pPr algn="ctr"/>
                <a:endParaRPr lang="en-US" sz="1912" dirty="0"/>
              </a:p>
            </p:txBody>
          </p:sp>
          <p:sp>
            <p:nvSpPr>
              <p:cNvPr id="18" name="Rectangle 17">
                <a:extLst>
                  <a:ext uri="{FF2B5EF4-FFF2-40B4-BE49-F238E27FC236}">
                    <a16:creationId xmlns:a16="http://schemas.microsoft.com/office/drawing/2014/main" id="{25B7EB92-28F7-4E37-B270-56026CE7B3EA}"/>
                  </a:ext>
                </a:extLst>
              </p:cNvPr>
              <p:cNvSpPr/>
              <p:nvPr/>
            </p:nvSpPr>
            <p:spPr>
              <a:xfrm>
                <a:off x="3782527" y="1446448"/>
                <a:ext cx="1596287" cy="490021"/>
              </a:xfrm>
              <a:prstGeom prst="rect">
                <a:avLst/>
              </a:prstGeom>
            </p:spPr>
            <p:txBody>
              <a:bodyPr wrap="square">
                <a:spAutoFit/>
              </a:bodyPr>
              <a:lstStyle/>
              <a:p>
                <a:pPr algn="ctr">
                  <a:spcBef>
                    <a:spcPts val="529"/>
                  </a:spcBef>
                  <a:spcAft>
                    <a:spcPts val="1941"/>
                  </a:spcAft>
                  <a:buClr>
                    <a:schemeClr val="accent2"/>
                  </a:buClr>
                </a:pPr>
                <a:r>
                  <a:rPr lang="en-US" sz="1400" b="1" dirty="0">
                    <a:solidFill>
                      <a:schemeClr val="tx2"/>
                    </a:solidFill>
                  </a:rPr>
                  <a:t>START OF EASING: </a:t>
                </a:r>
                <a:br>
                  <a:rPr lang="en-US" sz="1400" b="1" dirty="0">
                    <a:solidFill>
                      <a:schemeClr val="tx2"/>
                    </a:solidFill>
                  </a:rPr>
                </a:br>
                <a:r>
                  <a:rPr lang="en-US" sz="1400" b="1" dirty="0">
                    <a:solidFill>
                      <a:schemeClr val="tx2"/>
                    </a:solidFill>
                  </a:rPr>
                  <a:t>RATES GOING DOWN</a:t>
                </a:r>
              </a:p>
            </p:txBody>
          </p:sp>
          <p:sp>
            <p:nvSpPr>
              <p:cNvPr id="19" name="Rectangle 18">
                <a:extLst>
                  <a:ext uri="{FF2B5EF4-FFF2-40B4-BE49-F238E27FC236}">
                    <a16:creationId xmlns:a16="http://schemas.microsoft.com/office/drawing/2014/main" id="{B6A42CDF-1EA4-4120-BA35-7217448C8074}"/>
                  </a:ext>
                </a:extLst>
              </p:cNvPr>
              <p:cNvSpPr/>
              <p:nvPr/>
            </p:nvSpPr>
            <p:spPr>
              <a:xfrm>
                <a:off x="5392590" y="1450150"/>
                <a:ext cx="1596287" cy="490021"/>
              </a:xfrm>
              <a:prstGeom prst="rect">
                <a:avLst/>
              </a:prstGeom>
            </p:spPr>
            <p:txBody>
              <a:bodyPr wrap="square">
                <a:spAutoFit/>
              </a:bodyPr>
              <a:lstStyle/>
              <a:p>
                <a:pPr algn="ctr">
                  <a:spcBef>
                    <a:spcPts val="529"/>
                  </a:spcBef>
                  <a:spcAft>
                    <a:spcPts val="1941"/>
                  </a:spcAft>
                  <a:buClr>
                    <a:schemeClr val="accent2"/>
                  </a:buClr>
                </a:pPr>
                <a:r>
                  <a:rPr lang="en-US" sz="1400" b="1" dirty="0">
                    <a:solidFill>
                      <a:schemeClr val="tx2"/>
                    </a:solidFill>
                  </a:rPr>
                  <a:t>END OF EASING: </a:t>
                </a:r>
                <a:br>
                  <a:rPr lang="en-US" sz="1400" b="1" dirty="0">
                    <a:solidFill>
                      <a:schemeClr val="tx2"/>
                    </a:solidFill>
                  </a:rPr>
                </a:br>
                <a:r>
                  <a:rPr lang="en-US" sz="1400" b="1" dirty="0">
                    <a:solidFill>
                      <a:schemeClr val="tx2"/>
                    </a:solidFill>
                  </a:rPr>
                  <a:t>RATES BOTTOMING</a:t>
                </a:r>
              </a:p>
            </p:txBody>
          </p:sp>
          <p:sp>
            <p:nvSpPr>
              <p:cNvPr id="20" name="Rectangle 19">
                <a:extLst>
                  <a:ext uri="{FF2B5EF4-FFF2-40B4-BE49-F238E27FC236}">
                    <a16:creationId xmlns:a16="http://schemas.microsoft.com/office/drawing/2014/main" id="{B0DBC6DE-FE39-451B-B851-EC951C5EF86E}"/>
                  </a:ext>
                </a:extLst>
              </p:cNvPr>
              <p:cNvSpPr/>
              <p:nvPr/>
            </p:nvSpPr>
            <p:spPr>
              <a:xfrm>
                <a:off x="6871323" y="1452924"/>
                <a:ext cx="1596287" cy="490021"/>
              </a:xfrm>
              <a:prstGeom prst="rect">
                <a:avLst/>
              </a:prstGeom>
            </p:spPr>
            <p:txBody>
              <a:bodyPr wrap="square">
                <a:spAutoFit/>
              </a:bodyPr>
              <a:lstStyle/>
              <a:p>
                <a:pPr algn="ctr">
                  <a:spcBef>
                    <a:spcPts val="529"/>
                  </a:spcBef>
                  <a:spcAft>
                    <a:spcPts val="1941"/>
                  </a:spcAft>
                  <a:buClr>
                    <a:schemeClr val="accent2"/>
                  </a:buClr>
                  <a:tabLst>
                    <a:tab pos="506978" algn="l"/>
                  </a:tabLst>
                </a:pPr>
                <a:r>
                  <a:rPr lang="en-US" sz="1400" b="1" dirty="0">
                    <a:solidFill>
                      <a:schemeClr val="tx2"/>
                    </a:solidFill>
                  </a:rPr>
                  <a:t>START OF HIKING:</a:t>
                </a:r>
                <a:br>
                  <a:rPr lang="en-US" sz="1400" b="1" dirty="0">
                    <a:solidFill>
                      <a:schemeClr val="tx2"/>
                    </a:solidFill>
                  </a:rPr>
                </a:br>
                <a:r>
                  <a:rPr lang="en-US" sz="1400" b="1" dirty="0">
                    <a:solidFill>
                      <a:schemeClr val="tx2"/>
                    </a:solidFill>
                  </a:rPr>
                  <a:t>RATES GOING UP</a:t>
                </a:r>
              </a:p>
            </p:txBody>
          </p:sp>
          <p:sp>
            <p:nvSpPr>
              <p:cNvPr id="21" name="Rectangle 20">
                <a:extLst>
                  <a:ext uri="{FF2B5EF4-FFF2-40B4-BE49-F238E27FC236}">
                    <a16:creationId xmlns:a16="http://schemas.microsoft.com/office/drawing/2014/main" id="{98E483F5-547C-4CF3-9074-6EF0FA753EEC}"/>
                  </a:ext>
                </a:extLst>
              </p:cNvPr>
              <p:cNvSpPr/>
              <p:nvPr/>
            </p:nvSpPr>
            <p:spPr>
              <a:xfrm>
                <a:off x="8382786" y="1433972"/>
                <a:ext cx="1596287" cy="490021"/>
              </a:xfrm>
              <a:prstGeom prst="rect">
                <a:avLst/>
              </a:prstGeom>
            </p:spPr>
            <p:txBody>
              <a:bodyPr wrap="square">
                <a:spAutoFit/>
              </a:bodyPr>
              <a:lstStyle/>
              <a:p>
                <a:pPr algn="ctr">
                  <a:spcBef>
                    <a:spcPts val="529"/>
                  </a:spcBef>
                  <a:spcAft>
                    <a:spcPts val="1941"/>
                  </a:spcAft>
                  <a:buClr>
                    <a:schemeClr val="accent2"/>
                  </a:buClr>
                  <a:tabLst>
                    <a:tab pos="506978" algn="l"/>
                  </a:tabLst>
                </a:pPr>
                <a:r>
                  <a:rPr lang="en-US" sz="1400" b="1" dirty="0">
                    <a:solidFill>
                      <a:schemeClr val="tx2"/>
                    </a:solidFill>
                  </a:rPr>
                  <a:t>END OF HIKING:</a:t>
                </a:r>
                <a:br>
                  <a:rPr lang="en-US" sz="1400" b="1" dirty="0">
                    <a:solidFill>
                      <a:schemeClr val="tx2"/>
                    </a:solidFill>
                  </a:rPr>
                </a:br>
                <a:r>
                  <a:rPr lang="en-US" sz="1400" b="1" dirty="0">
                    <a:solidFill>
                      <a:schemeClr val="tx2"/>
                    </a:solidFill>
                  </a:rPr>
                  <a:t>RATES PEAKING</a:t>
                </a:r>
              </a:p>
            </p:txBody>
          </p:sp>
          <p:cxnSp>
            <p:nvCxnSpPr>
              <p:cNvPr id="22" name="Straight Connector 21">
                <a:extLst>
                  <a:ext uri="{FF2B5EF4-FFF2-40B4-BE49-F238E27FC236}">
                    <a16:creationId xmlns:a16="http://schemas.microsoft.com/office/drawing/2014/main" id="{C7FF1431-5740-4DC7-B1E7-001E76CAAFC0}"/>
                  </a:ext>
                </a:extLst>
              </p:cNvPr>
              <p:cNvCxnSpPr>
                <a:cxnSpLocks/>
              </p:cNvCxnSpPr>
              <p:nvPr/>
            </p:nvCxnSpPr>
            <p:spPr>
              <a:xfrm flipV="1">
                <a:off x="6892890" y="1493678"/>
                <a:ext cx="0" cy="38719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D4C96E-3F50-442E-ABD2-603BDEAEED7D}"/>
                  </a:ext>
                </a:extLst>
              </p:cNvPr>
              <p:cNvCxnSpPr>
                <a:cxnSpLocks/>
              </p:cNvCxnSpPr>
              <p:nvPr/>
            </p:nvCxnSpPr>
            <p:spPr>
              <a:xfrm flipH="1" flipV="1">
                <a:off x="5339279" y="1472492"/>
                <a:ext cx="221" cy="38719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0837A8-7A59-4BB2-B7C0-64052F8B3A2B}"/>
                  </a:ext>
                </a:extLst>
              </p:cNvPr>
              <p:cNvCxnSpPr>
                <a:cxnSpLocks/>
              </p:cNvCxnSpPr>
              <p:nvPr/>
            </p:nvCxnSpPr>
            <p:spPr>
              <a:xfrm flipH="1" flipV="1">
                <a:off x="8447426" y="1493680"/>
                <a:ext cx="24546" cy="38719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29A6A76-489D-4164-9E6C-BF5F1B1CC168}"/>
                  </a:ext>
                </a:extLst>
              </p:cNvPr>
              <p:cNvCxnSpPr>
                <a:cxnSpLocks/>
              </p:cNvCxnSpPr>
              <p:nvPr/>
            </p:nvCxnSpPr>
            <p:spPr>
              <a:xfrm>
                <a:off x="3782526" y="5358715"/>
                <a:ext cx="6196546" cy="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1" name="Graphic 30" descr="Streamline_Hourglass1_Empty.svg">
            <a:extLst>
              <a:ext uri="{FF2B5EF4-FFF2-40B4-BE49-F238E27FC236}">
                <a16:creationId xmlns:a16="http://schemas.microsoft.com/office/drawing/2014/main" id="{D703F909-8120-4342-8F8E-9EC4FA0174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995" y="1918989"/>
            <a:ext cx="615107" cy="615107"/>
          </a:xfrm>
          <a:prstGeom prst="rect">
            <a:avLst/>
          </a:prstGeom>
        </p:spPr>
      </p:pic>
      <p:pic>
        <p:nvPicPr>
          <p:cNvPr id="35" name="Graphic 34" descr="Streamline_Hourglass1_Full.svg">
            <a:extLst>
              <a:ext uri="{FF2B5EF4-FFF2-40B4-BE49-F238E27FC236}">
                <a16:creationId xmlns:a16="http://schemas.microsoft.com/office/drawing/2014/main" id="{16DF3AC5-077F-3E4F-9AEA-883825CA62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1012" y="1918989"/>
            <a:ext cx="615107" cy="615107"/>
          </a:xfrm>
          <a:prstGeom prst="rect">
            <a:avLst/>
          </a:prstGeom>
        </p:spPr>
      </p:pic>
      <p:sp>
        <p:nvSpPr>
          <p:cNvPr id="28" name="Content Placeholder 25">
            <a:extLst>
              <a:ext uri="{FF2B5EF4-FFF2-40B4-BE49-F238E27FC236}">
                <a16:creationId xmlns:a16="http://schemas.microsoft.com/office/drawing/2014/main" id="{7FD5ED5E-65EE-4778-8B20-8827D0D25759}"/>
              </a:ext>
            </a:extLst>
          </p:cNvPr>
          <p:cNvSpPr txBox="1">
            <a:spLocks/>
          </p:cNvSpPr>
          <p:nvPr/>
        </p:nvSpPr>
        <p:spPr>
          <a:xfrm>
            <a:off x="1191196" y="1914793"/>
            <a:ext cx="7991308" cy="679321"/>
          </a:xfrm>
          <a:prstGeom prst="rect">
            <a:avLst/>
          </a:prstGeom>
        </p:spPr>
        <p:txBody>
          <a:bodyPr vert="horz" lIns="0" tIns="0" rIns="0" bIns="0" numCol="2"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lang="en-US" sz="2000" kern="1200" dirty="0" smtClean="0">
                <a:solidFill>
                  <a:schemeClr val="tx1"/>
                </a:solidFill>
                <a:latin typeface="+mn-lt"/>
                <a:ea typeface="+mn-ea"/>
                <a:cs typeface="+mn-cs"/>
              </a:defRPr>
            </a:lvl1pPr>
            <a:lvl2pPr marL="621792"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a:buFont typeface="Wingdings" panose="05000000000000000000" pitchFamily="2" charset="2"/>
              <a:buNone/>
            </a:pPr>
            <a:r>
              <a:rPr lang="en-US" b="1" dirty="0">
                <a:solidFill>
                  <a:schemeClr val="accent1"/>
                </a:solidFill>
              </a:rPr>
              <a:t>Too slow</a:t>
            </a:r>
            <a:br>
              <a:rPr lang="en-US" b="1" dirty="0">
                <a:solidFill>
                  <a:schemeClr val="accent1"/>
                </a:solidFill>
              </a:rPr>
            </a:br>
            <a:r>
              <a:rPr lang="en-US" sz="1400" dirty="0">
                <a:solidFill>
                  <a:schemeClr val="tx2"/>
                </a:solidFill>
              </a:rPr>
              <a:t>Inflation continues to accelerate </a:t>
            </a:r>
          </a:p>
        </p:txBody>
      </p:sp>
      <p:sp>
        <p:nvSpPr>
          <p:cNvPr id="29" name="Content Placeholder 25">
            <a:extLst>
              <a:ext uri="{FF2B5EF4-FFF2-40B4-BE49-F238E27FC236}">
                <a16:creationId xmlns:a16="http://schemas.microsoft.com/office/drawing/2014/main" id="{AF99E73F-D528-4DDD-969E-0755439D743F}"/>
              </a:ext>
            </a:extLst>
          </p:cNvPr>
          <p:cNvSpPr txBox="1">
            <a:spLocks/>
          </p:cNvSpPr>
          <p:nvPr/>
        </p:nvSpPr>
        <p:spPr>
          <a:xfrm>
            <a:off x="4998133" y="1825169"/>
            <a:ext cx="3349738" cy="679321"/>
          </a:xfrm>
          <a:prstGeom prst="rect">
            <a:avLst/>
          </a:prstGeom>
        </p:spPr>
        <p:txBody>
          <a:bodyPr vert="horz" lIns="0" tIns="0" rIns="0" bIns="0" numCol="1"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lang="en-US" sz="2000" kern="1200" dirty="0" smtClean="0">
                <a:solidFill>
                  <a:schemeClr val="tx1"/>
                </a:solidFill>
                <a:latin typeface="+mn-lt"/>
                <a:ea typeface="+mn-ea"/>
                <a:cs typeface="+mn-cs"/>
              </a:defRPr>
            </a:lvl1pPr>
            <a:lvl2pPr marL="621792"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defTabSz="2803525">
              <a:buFont typeface="Wingdings" panose="05000000000000000000" pitchFamily="2" charset="2"/>
              <a:buNone/>
            </a:pPr>
            <a:r>
              <a:rPr lang="en-US" b="1" dirty="0">
                <a:solidFill>
                  <a:schemeClr val="accent1"/>
                </a:solidFill>
              </a:rPr>
              <a:t>Too quick</a:t>
            </a:r>
            <a:br>
              <a:rPr lang="en-US" b="1" dirty="0">
                <a:solidFill>
                  <a:schemeClr val="accent1"/>
                </a:solidFill>
              </a:rPr>
            </a:br>
            <a:r>
              <a:rPr lang="en-US" sz="1400" dirty="0">
                <a:solidFill>
                  <a:schemeClr val="tx2"/>
                </a:solidFill>
              </a:rPr>
              <a:t>Economic growth potentially falters, </a:t>
            </a:r>
            <a:br>
              <a:rPr lang="en-US" sz="1400" dirty="0">
                <a:solidFill>
                  <a:schemeClr val="tx2"/>
                </a:solidFill>
              </a:rPr>
            </a:br>
            <a:r>
              <a:rPr lang="en-US" sz="1400" dirty="0">
                <a:solidFill>
                  <a:schemeClr val="tx2"/>
                </a:solidFill>
              </a:rPr>
              <a:t>and yield curves flatten</a:t>
            </a:r>
          </a:p>
        </p:txBody>
      </p:sp>
      <p:graphicFrame>
        <p:nvGraphicFramePr>
          <p:cNvPr id="40" name="Chart 39">
            <a:extLst>
              <a:ext uri="{FF2B5EF4-FFF2-40B4-BE49-F238E27FC236}">
                <a16:creationId xmlns:a16="http://schemas.microsoft.com/office/drawing/2014/main" id="{4887E773-2668-4D9D-943A-26F15E25145B}"/>
              </a:ext>
            </a:extLst>
          </p:cNvPr>
          <p:cNvGraphicFramePr/>
          <p:nvPr/>
        </p:nvGraphicFramePr>
        <p:xfrm>
          <a:off x="388882" y="2968535"/>
          <a:ext cx="11003017" cy="30911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hart 29">
            <a:extLst>
              <a:ext uri="{FF2B5EF4-FFF2-40B4-BE49-F238E27FC236}">
                <a16:creationId xmlns:a16="http://schemas.microsoft.com/office/drawing/2014/main" id="{A215DE88-B670-4DED-B8C3-EFE4F9835242}"/>
              </a:ext>
            </a:extLst>
          </p:cNvPr>
          <p:cNvGraphicFramePr/>
          <p:nvPr>
            <p:extLst>
              <p:ext uri="{D42A27DB-BD31-4B8C-83A1-F6EECF244321}">
                <p14:modId xmlns:p14="http://schemas.microsoft.com/office/powerpoint/2010/main" val="2954603348"/>
              </p:ext>
            </p:extLst>
          </p:nvPr>
        </p:nvGraphicFramePr>
        <p:xfrm>
          <a:off x="368391" y="3007559"/>
          <a:ext cx="11010062" cy="294778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719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27801E77-BCB2-4EC1-A288-F5E223814ADE}"/>
              </a:ext>
            </a:extLst>
          </p:cNvPr>
          <p:cNvSpPr>
            <a:spLocks noGrp="1"/>
          </p:cNvSpPr>
          <p:nvPr>
            <p:ph type="body" sz="quarter" idx="14"/>
          </p:nvPr>
        </p:nvSpPr>
        <p:spPr/>
        <p:txBody>
          <a:bodyPr/>
          <a:lstStyle/>
          <a:p>
            <a:r>
              <a:rPr lang="en-US" dirty="0"/>
              <a:t>As of June 30, 2022</a:t>
            </a:r>
          </a:p>
        </p:txBody>
      </p:sp>
      <p:sp>
        <p:nvSpPr>
          <p:cNvPr id="2" name="Title 1">
            <a:extLst>
              <a:ext uri="{FF2B5EF4-FFF2-40B4-BE49-F238E27FC236}">
                <a16:creationId xmlns:a16="http://schemas.microsoft.com/office/drawing/2014/main" id="{7B40A384-98A4-4A87-92DD-9283195EF628}"/>
              </a:ext>
            </a:extLst>
          </p:cNvPr>
          <p:cNvSpPr>
            <a:spLocks noGrp="1"/>
          </p:cNvSpPr>
          <p:nvPr>
            <p:ph type="title"/>
          </p:nvPr>
        </p:nvSpPr>
        <p:spPr/>
        <p:txBody>
          <a:bodyPr anchor="b">
            <a:normAutofit/>
          </a:bodyPr>
          <a:lstStyle/>
          <a:p>
            <a:r>
              <a:rPr lang="en-US" dirty="0"/>
              <a:t>Curbing Our Enthusiasm</a:t>
            </a:r>
          </a:p>
        </p:txBody>
      </p:sp>
      <p:sp>
        <p:nvSpPr>
          <p:cNvPr id="11" name="Text Placeholder 10">
            <a:extLst>
              <a:ext uri="{FF2B5EF4-FFF2-40B4-BE49-F238E27FC236}">
                <a16:creationId xmlns:a16="http://schemas.microsoft.com/office/drawing/2014/main" id="{82F61585-2B20-3B42-B7C7-04A2A4FAF447}"/>
              </a:ext>
            </a:extLst>
          </p:cNvPr>
          <p:cNvSpPr>
            <a:spLocks noGrp="1"/>
          </p:cNvSpPr>
          <p:nvPr>
            <p:ph type="body" sz="quarter" idx="20"/>
          </p:nvPr>
        </p:nvSpPr>
        <p:spPr/>
        <p:txBody>
          <a:bodyPr/>
          <a:lstStyle/>
          <a:p>
            <a:r>
              <a:rPr lang="en-US" b="1" dirty="0">
                <a:solidFill>
                  <a:srgbClr val="000000"/>
                </a:solidFill>
              </a:rPr>
              <a:t>Past performance is not a reliable indicator of future performance.</a:t>
            </a:r>
          </a:p>
          <a:p>
            <a:r>
              <a:rPr lang="en-US" dirty="0">
                <a:solidFill>
                  <a:srgbClr val="000000"/>
                </a:solidFill>
              </a:rPr>
              <a:t>Global equity returns are represented by MSCI All Country World Index. Total return in USD. It is not possible to invest directly in an index.</a:t>
            </a:r>
          </a:p>
          <a:p>
            <a:r>
              <a:rPr lang="en-US" dirty="0">
                <a:solidFill>
                  <a:srgbClr val="000000"/>
                </a:solidFill>
              </a:rPr>
              <a:t>Source: FactSet. Financial data and analytics provider FactSet. Copyright 2021 FactSet. All Rights Reserved.</a:t>
            </a:r>
          </a:p>
          <a:p>
            <a:r>
              <a:rPr lang="en-US" baseline="30000" dirty="0">
                <a:solidFill>
                  <a:srgbClr val="000000"/>
                </a:solidFill>
              </a:rPr>
              <a:t>1</a:t>
            </a:r>
            <a:r>
              <a:rPr lang="en-US" dirty="0">
                <a:solidFill>
                  <a:srgbClr val="000000"/>
                </a:solidFill>
              </a:rPr>
              <a:t>Based on T. Rowe Price Capital Market Assumptions. See Additional Disclosures at the end of the presentation.</a:t>
            </a:r>
          </a:p>
        </p:txBody>
      </p:sp>
      <p:sp>
        <p:nvSpPr>
          <p:cNvPr id="17" name="Rectangle 16">
            <a:extLst>
              <a:ext uri="{FF2B5EF4-FFF2-40B4-BE49-F238E27FC236}">
                <a16:creationId xmlns:a16="http://schemas.microsoft.com/office/drawing/2014/main" id="{C43B5296-DB8A-4DCB-99B1-96941616E46C}"/>
              </a:ext>
            </a:extLst>
          </p:cNvPr>
          <p:cNvSpPr/>
          <p:nvPr/>
        </p:nvSpPr>
        <p:spPr>
          <a:xfrm>
            <a:off x="9207892" y="2787445"/>
            <a:ext cx="2370550" cy="2473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bIns="91440" rtlCol="0" anchor="ctr">
            <a:noAutofit/>
          </a:bodyPr>
          <a:lstStyle/>
          <a:p>
            <a:pPr marL="228600" lvl="0" indent="-228600">
              <a:lnSpc>
                <a:spcPct val="114000"/>
              </a:lnSpc>
              <a:spcBef>
                <a:spcPts val="500"/>
              </a:spcBef>
              <a:spcAft>
                <a:spcPts val="1000"/>
              </a:spcAft>
              <a:buClr>
                <a:srgbClr val="05C3DE"/>
              </a:buClr>
              <a:buFont typeface="Wingdings" pitchFamily="2" charset="2"/>
              <a:buChar char="§"/>
            </a:pPr>
            <a:r>
              <a:rPr lang="en-US" sz="1800" dirty="0">
                <a:solidFill>
                  <a:srgbClr val="000000"/>
                </a:solidFill>
              </a:rPr>
              <a:t>Keep a long-term perspective</a:t>
            </a:r>
          </a:p>
          <a:p>
            <a:pPr marL="228600" lvl="0" indent="-228600">
              <a:lnSpc>
                <a:spcPct val="114000"/>
              </a:lnSpc>
              <a:spcBef>
                <a:spcPts val="500"/>
              </a:spcBef>
              <a:spcAft>
                <a:spcPts val="1000"/>
              </a:spcAft>
              <a:buClr>
                <a:srgbClr val="05C3DE"/>
              </a:buClr>
              <a:buFont typeface="Wingdings" pitchFamily="2" charset="2"/>
              <a:buChar char="§"/>
            </a:pPr>
            <a:r>
              <a:rPr lang="en-US" sz="1800" dirty="0">
                <a:solidFill>
                  <a:srgbClr val="000000"/>
                </a:solidFill>
              </a:rPr>
              <a:t>Stay diversified</a:t>
            </a:r>
          </a:p>
          <a:p>
            <a:pPr marL="228600" lvl="0" indent="-228600">
              <a:lnSpc>
                <a:spcPct val="114000"/>
              </a:lnSpc>
              <a:spcBef>
                <a:spcPts val="500"/>
              </a:spcBef>
              <a:spcAft>
                <a:spcPts val="1000"/>
              </a:spcAft>
              <a:buClr>
                <a:srgbClr val="05C3DE"/>
              </a:buClr>
              <a:buFont typeface="Wingdings" pitchFamily="2" charset="2"/>
              <a:buChar char="§"/>
            </a:pPr>
            <a:r>
              <a:rPr lang="en-US" sz="1800" dirty="0">
                <a:solidFill>
                  <a:srgbClr val="000000"/>
                </a:solidFill>
              </a:rPr>
              <a:t>Remember to rebalance</a:t>
            </a:r>
          </a:p>
        </p:txBody>
      </p:sp>
      <p:sp>
        <p:nvSpPr>
          <p:cNvPr id="16" name="Rectangle 15">
            <a:extLst>
              <a:ext uri="{FF2B5EF4-FFF2-40B4-BE49-F238E27FC236}">
                <a16:creationId xmlns:a16="http://schemas.microsoft.com/office/drawing/2014/main" id="{B094C836-A1FE-B54E-B51B-5CEC70D85A99}"/>
              </a:ext>
            </a:extLst>
          </p:cNvPr>
          <p:cNvSpPr/>
          <p:nvPr/>
        </p:nvSpPr>
        <p:spPr>
          <a:xfrm>
            <a:off x="9207892" y="2127424"/>
            <a:ext cx="2251606" cy="492443"/>
          </a:xfrm>
          <a:prstGeom prst="rect">
            <a:avLst/>
          </a:prstGeom>
        </p:spPr>
        <p:txBody>
          <a:bodyPr wrap="square" lIns="0" tIns="0" rIns="0" bIns="0">
            <a:spAutoFit/>
          </a:bodyPr>
          <a:lstStyle/>
          <a:p>
            <a:pPr>
              <a:spcAft>
                <a:spcPts val="1000"/>
              </a:spcAft>
              <a:buClr>
                <a:srgbClr val="05C3DE"/>
              </a:buClr>
            </a:pPr>
            <a:r>
              <a:rPr lang="en-US" sz="1600" b="1" dirty="0">
                <a:solidFill>
                  <a:schemeClr val="tx2"/>
                </a:solidFill>
              </a:rPr>
              <a:t>WHAT TO DO IN </a:t>
            </a:r>
            <a:br>
              <a:rPr lang="en-US" sz="1600" b="1" dirty="0">
                <a:solidFill>
                  <a:schemeClr val="tx2"/>
                </a:solidFill>
              </a:rPr>
            </a:br>
            <a:r>
              <a:rPr lang="en-US" sz="1600" b="1" dirty="0">
                <a:solidFill>
                  <a:schemeClr val="tx2"/>
                </a:solidFill>
              </a:rPr>
              <a:t>YOUR PORTFOLIO:</a:t>
            </a:r>
            <a:endParaRPr lang="en-US" sz="1600" dirty="0">
              <a:solidFill>
                <a:schemeClr val="tx2"/>
              </a:solidFill>
            </a:endParaRPr>
          </a:p>
        </p:txBody>
      </p:sp>
      <p:graphicFrame>
        <p:nvGraphicFramePr>
          <p:cNvPr id="7" name="Chart 6">
            <a:extLst>
              <a:ext uri="{FF2B5EF4-FFF2-40B4-BE49-F238E27FC236}">
                <a16:creationId xmlns:a16="http://schemas.microsoft.com/office/drawing/2014/main" id="{105788FF-6507-4F05-AFD9-D52E824F7454}"/>
              </a:ext>
            </a:extLst>
          </p:cNvPr>
          <p:cNvGraphicFramePr/>
          <p:nvPr>
            <p:extLst>
              <p:ext uri="{D42A27DB-BD31-4B8C-83A1-F6EECF244321}">
                <p14:modId xmlns:p14="http://schemas.microsoft.com/office/powerpoint/2010/main" val="293226751"/>
              </p:ext>
            </p:extLst>
          </p:nvPr>
        </p:nvGraphicFramePr>
        <p:xfrm>
          <a:off x="768127" y="2112676"/>
          <a:ext cx="8137748" cy="370059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16F4108-E225-4AFA-A743-95C1D0CB9D1E}"/>
              </a:ext>
            </a:extLst>
          </p:cNvPr>
          <p:cNvSpPr txBox="1"/>
          <p:nvPr/>
        </p:nvSpPr>
        <p:spPr>
          <a:xfrm rot="16200000">
            <a:off x="-60683" y="3565185"/>
            <a:ext cx="1887119" cy="276999"/>
          </a:xfrm>
          <a:prstGeom prst="rect">
            <a:avLst/>
          </a:prstGeom>
          <a:noFill/>
        </p:spPr>
        <p:txBody>
          <a:bodyPr wrap="square">
            <a:spAutoFit/>
          </a:bodyPr>
          <a:lstStyle/>
          <a:p>
            <a:pPr algn="ctr" rtl="0">
              <a:defRPr sz="1200" b="1" i="0" u="none" strike="noStrike" kern="1200" baseline="0">
                <a:solidFill>
                  <a:srgbClr val="000000"/>
                </a:solidFill>
                <a:latin typeface="+mn-lt"/>
                <a:ea typeface="+mn-ea"/>
                <a:cs typeface="+mn-cs"/>
              </a:defRPr>
            </a:pPr>
            <a:r>
              <a:rPr lang="en-US" dirty="0"/>
              <a:t>Cumulative Return (%)</a:t>
            </a:r>
          </a:p>
        </p:txBody>
      </p:sp>
      <p:graphicFrame>
        <p:nvGraphicFramePr>
          <p:cNvPr id="13" name="Chart 12">
            <a:extLst>
              <a:ext uri="{FF2B5EF4-FFF2-40B4-BE49-F238E27FC236}">
                <a16:creationId xmlns:a16="http://schemas.microsoft.com/office/drawing/2014/main" id="{99987B83-16D1-44D8-9746-0333E62B6B64}"/>
              </a:ext>
            </a:extLst>
          </p:cNvPr>
          <p:cNvGraphicFramePr>
            <a:graphicFrameLocks/>
          </p:cNvGraphicFramePr>
          <p:nvPr>
            <p:extLst>
              <p:ext uri="{D42A27DB-BD31-4B8C-83A1-F6EECF244321}">
                <p14:modId xmlns:p14="http://schemas.microsoft.com/office/powerpoint/2010/main" val="1300319736"/>
              </p:ext>
            </p:extLst>
          </p:nvPr>
        </p:nvGraphicFramePr>
        <p:xfrm>
          <a:off x="1463406" y="1855787"/>
          <a:ext cx="7103460" cy="60976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4">
            <a:extLst>
              <a:ext uri="{FF2B5EF4-FFF2-40B4-BE49-F238E27FC236}">
                <a16:creationId xmlns:a16="http://schemas.microsoft.com/office/drawing/2014/main" id="{03C31765-1609-1C40-AA0F-F152845B171E}"/>
              </a:ext>
            </a:extLst>
          </p:cNvPr>
          <p:cNvSpPr>
            <a:spLocks noGrp="1"/>
          </p:cNvSpPr>
          <p:nvPr>
            <p:ph type="body" sz="quarter" idx="15"/>
          </p:nvPr>
        </p:nvSpPr>
        <p:spPr>
          <a:xfrm>
            <a:off x="800100" y="1371601"/>
            <a:ext cx="8217789" cy="409575"/>
          </a:xfrm>
        </p:spPr>
        <p:txBody>
          <a:bodyPr/>
          <a:lstStyle/>
          <a:p>
            <a:r>
              <a:rPr lang="en-US" dirty="0"/>
              <a:t>Global equity returns: We expect returns in many large markets to be restrained relative to recent history.</a:t>
            </a:r>
            <a:r>
              <a:rPr lang="en-US" baseline="30000" dirty="0"/>
              <a:t>1</a:t>
            </a:r>
          </a:p>
        </p:txBody>
      </p:sp>
      <p:sp>
        <p:nvSpPr>
          <p:cNvPr id="14" name="TextBox 13">
            <a:extLst>
              <a:ext uri="{FF2B5EF4-FFF2-40B4-BE49-F238E27FC236}">
                <a16:creationId xmlns:a16="http://schemas.microsoft.com/office/drawing/2014/main" id="{A6320260-4D0E-4226-A637-53CEFA5A8E76}"/>
              </a:ext>
            </a:extLst>
          </p:cNvPr>
          <p:cNvSpPr txBox="1"/>
          <p:nvPr/>
        </p:nvSpPr>
        <p:spPr>
          <a:xfrm>
            <a:off x="8088134" y="5521914"/>
            <a:ext cx="777355" cy="215444"/>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Jul 2022</a:t>
            </a:r>
          </a:p>
        </p:txBody>
      </p:sp>
    </p:spTree>
    <p:extLst>
      <p:ext uri="{BB962C8B-B14F-4D97-AF65-F5344CB8AC3E}">
        <p14:creationId xmlns:p14="http://schemas.microsoft.com/office/powerpoint/2010/main" val="27017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7FEE5-E39B-4206-B6E9-002FB04F6E84}"/>
              </a:ext>
            </a:extLst>
          </p:cNvPr>
          <p:cNvSpPr>
            <a:spLocks noGrp="1"/>
          </p:cNvSpPr>
          <p:nvPr>
            <p:ph type="ctrTitle"/>
          </p:nvPr>
        </p:nvSpPr>
        <p:spPr/>
        <p:txBody>
          <a:bodyPr/>
          <a:lstStyle/>
          <a:p>
            <a:r>
              <a:rPr lang="en-US" dirty="0"/>
              <a:t>Navigating uncertainty</a:t>
            </a:r>
          </a:p>
        </p:txBody>
      </p:sp>
    </p:spTree>
    <p:extLst>
      <p:ext uri="{BB962C8B-B14F-4D97-AF65-F5344CB8AC3E}">
        <p14:creationId xmlns:p14="http://schemas.microsoft.com/office/powerpoint/2010/main" val="11239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53AF1E1B-4552-4D05-8CD3-364F3E5AC1DE}"/>
              </a:ext>
            </a:extLst>
          </p:cNvPr>
          <p:cNvGraphicFramePr/>
          <p:nvPr>
            <p:extLst>
              <p:ext uri="{D42A27DB-BD31-4B8C-83A1-F6EECF244321}">
                <p14:modId xmlns:p14="http://schemas.microsoft.com/office/powerpoint/2010/main" val="1120534760"/>
              </p:ext>
            </p:extLst>
          </p:nvPr>
        </p:nvGraphicFramePr>
        <p:xfrm>
          <a:off x="800100" y="1717584"/>
          <a:ext cx="10922000" cy="434817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Placeholder 26">
            <a:extLst>
              <a:ext uri="{FF2B5EF4-FFF2-40B4-BE49-F238E27FC236}">
                <a16:creationId xmlns:a16="http://schemas.microsoft.com/office/drawing/2014/main" id="{996E86AB-2884-FC4B-82B8-06234FE0F802}"/>
              </a:ext>
            </a:extLst>
          </p:cNvPr>
          <p:cNvSpPr>
            <a:spLocks noGrp="1"/>
          </p:cNvSpPr>
          <p:nvPr>
            <p:ph type="body" sz="quarter" idx="15"/>
          </p:nvPr>
        </p:nvSpPr>
        <p:spPr>
          <a:xfrm>
            <a:off x="800100" y="1371601"/>
            <a:ext cx="9536076" cy="409575"/>
          </a:xfrm>
        </p:spPr>
        <p:txBody>
          <a:bodyPr/>
          <a:lstStyle/>
          <a:p>
            <a:r>
              <a:rPr lang="en-US" dirty="0"/>
              <a:t>S&amp;P 500 Index: Markets Have Eventually Recovered From Past Crises</a:t>
            </a:r>
          </a:p>
        </p:txBody>
      </p:sp>
      <p:sp>
        <p:nvSpPr>
          <p:cNvPr id="17" name="Text Placeholder 16">
            <a:extLst>
              <a:ext uri="{FF2B5EF4-FFF2-40B4-BE49-F238E27FC236}">
                <a16:creationId xmlns:a16="http://schemas.microsoft.com/office/drawing/2014/main" id="{22A7D3CD-6602-EF40-BA82-91BF168A11C9}"/>
              </a:ext>
            </a:extLst>
          </p:cNvPr>
          <p:cNvSpPr>
            <a:spLocks noGrp="1"/>
          </p:cNvSpPr>
          <p:nvPr>
            <p:ph type="body" sz="quarter" idx="14"/>
          </p:nvPr>
        </p:nvSpPr>
        <p:spPr>
          <a:xfrm>
            <a:off x="800100" y="1145196"/>
            <a:ext cx="4876198" cy="134964"/>
          </a:xfrm>
        </p:spPr>
        <p:txBody>
          <a:bodyPr/>
          <a:lstStyle/>
          <a:p>
            <a:r>
              <a:rPr lang="en-US" dirty="0"/>
              <a:t>As of June 30, 2022</a:t>
            </a:r>
          </a:p>
        </p:txBody>
      </p:sp>
      <p:sp>
        <p:nvSpPr>
          <p:cNvPr id="2" name="Title 1">
            <a:extLst>
              <a:ext uri="{FF2B5EF4-FFF2-40B4-BE49-F238E27FC236}">
                <a16:creationId xmlns:a16="http://schemas.microsoft.com/office/drawing/2014/main" id="{A90126E6-5643-5940-81A8-B3A89E0DBFC2}"/>
              </a:ext>
            </a:extLst>
          </p:cNvPr>
          <p:cNvSpPr>
            <a:spLocks noGrp="1"/>
          </p:cNvSpPr>
          <p:nvPr>
            <p:ph type="title"/>
          </p:nvPr>
        </p:nvSpPr>
        <p:spPr>
          <a:xfrm>
            <a:off x="800293" y="298186"/>
            <a:ext cx="10597768" cy="741915"/>
          </a:xfrm>
        </p:spPr>
        <p:txBody>
          <a:bodyPr anchor="b"/>
          <a:lstStyle/>
          <a:p>
            <a:r>
              <a:rPr lang="en-US" dirty="0"/>
              <a:t>How Have Geopolitical Crises Impacted Markets?</a:t>
            </a:r>
          </a:p>
        </p:txBody>
      </p:sp>
      <p:sp>
        <p:nvSpPr>
          <p:cNvPr id="9" name="Text Placeholder 8">
            <a:extLst>
              <a:ext uri="{FF2B5EF4-FFF2-40B4-BE49-F238E27FC236}">
                <a16:creationId xmlns:a16="http://schemas.microsoft.com/office/drawing/2014/main" id="{C1131ECE-7368-7A46-AFEA-6E7BD3D34498}"/>
              </a:ext>
            </a:extLst>
          </p:cNvPr>
          <p:cNvSpPr>
            <a:spLocks noGrp="1"/>
          </p:cNvSpPr>
          <p:nvPr>
            <p:ph type="body" sz="quarter" idx="20"/>
          </p:nvPr>
        </p:nvSpPr>
        <p:spPr>
          <a:xfrm>
            <a:off x="800099" y="6053328"/>
            <a:ext cx="10591800" cy="457200"/>
          </a:xfrm>
        </p:spPr>
        <p:txBody>
          <a:bodyPr/>
          <a:lstStyle/>
          <a:p>
            <a:r>
              <a:rPr lang="en-US" b="1" dirty="0"/>
              <a:t>Past performance is no guarantee of future results.</a:t>
            </a:r>
          </a:p>
          <a:p>
            <a:r>
              <a:rPr lang="en-US" dirty="0"/>
              <a:t>Sources: T. Rowe Price, FactSet, Standard &amp; Poor’s, and https://www.matteoiacoviello.com/gpr.htm. See Additional Disclosures on the back for more information about S&amp;P data. It is not possible to invest directly in an index. Chart is for illustrative purposes only.</a:t>
            </a:r>
          </a:p>
        </p:txBody>
      </p:sp>
      <p:grpSp>
        <p:nvGrpSpPr>
          <p:cNvPr id="45" name="Group 44">
            <a:extLst>
              <a:ext uri="{FF2B5EF4-FFF2-40B4-BE49-F238E27FC236}">
                <a16:creationId xmlns:a16="http://schemas.microsoft.com/office/drawing/2014/main" id="{F19ABFD9-8B34-4AD1-BE08-2339ACEEE3A1}"/>
              </a:ext>
            </a:extLst>
          </p:cNvPr>
          <p:cNvGrpSpPr/>
          <p:nvPr/>
        </p:nvGrpSpPr>
        <p:grpSpPr>
          <a:xfrm>
            <a:off x="1262691" y="3881738"/>
            <a:ext cx="1420016" cy="1854637"/>
            <a:chOff x="2548262" y="3712686"/>
            <a:chExt cx="1375288" cy="1854637"/>
          </a:xfrm>
        </p:grpSpPr>
        <p:cxnSp>
          <p:nvCxnSpPr>
            <p:cNvPr id="46" name="Straight Connector 45">
              <a:extLst>
                <a:ext uri="{FF2B5EF4-FFF2-40B4-BE49-F238E27FC236}">
                  <a16:creationId xmlns:a16="http://schemas.microsoft.com/office/drawing/2014/main" id="{D36FE90A-9273-4228-82D4-2C584B6A1A4D}"/>
                </a:ext>
              </a:extLst>
            </p:cNvPr>
            <p:cNvCxnSpPr>
              <a:cxnSpLocks/>
            </p:cNvCxnSpPr>
            <p:nvPr/>
          </p:nvCxnSpPr>
          <p:spPr>
            <a:xfrm flipV="1">
              <a:off x="3222258" y="4114213"/>
              <a:ext cx="0" cy="1453110"/>
            </a:xfrm>
            <a:prstGeom prst="line">
              <a:avLst/>
            </a:prstGeom>
            <a:ln w="50800" cap="flat">
              <a:solidFill>
                <a:srgbClr val="054C7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2D253E3-C8A8-4DF0-9680-EEDF8028E38B}"/>
                </a:ext>
              </a:extLst>
            </p:cNvPr>
            <p:cNvSpPr/>
            <p:nvPr/>
          </p:nvSpPr>
          <p:spPr>
            <a:xfrm>
              <a:off x="2548262" y="3712686"/>
              <a:ext cx="1375288" cy="400110"/>
            </a:xfrm>
            <a:prstGeom prst="rect">
              <a:avLst/>
            </a:prstGeom>
          </p:spPr>
          <p:txBody>
            <a:bodyPr wrap="square">
              <a:spAutoFit/>
            </a:bodyPr>
            <a:lstStyle/>
            <a:p>
              <a:pPr lvl="0" algn="ctr" defTabSz="914400">
                <a:defRPr/>
              </a:pPr>
              <a:r>
                <a:rPr lang="en-US" sz="1000" b="1" dirty="0">
                  <a:solidFill>
                    <a:srgbClr val="000000"/>
                  </a:solidFill>
                </a:rPr>
                <a:t>9/11 Terrorist Attacks</a:t>
              </a:r>
              <a:endParaRPr lang="en-US" sz="1000" dirty="0">
                <a:solidFill>
                  <a:srgbClr val="000000"/>
                </a:solidFill>
              </a:endParaRPr>
            </a:p>
          </p:txBody>
        </p:sp>
      </p:grpSp>
      <p:grpSp>
        <p:nvGrpSpPr>
          <p:cNvPr id="48" name="Group 47">
            <a:extLst>
              <a:ext uri="{FF2B5EF4-FFF2-40B4-BE49-F238E27FC236}">
                <a16:creationId xmlns:a16="http://schemas.microsoft.com/office/drawing/2014/main" id="{870A74CE-C1BC-4895-AA8F-3465814BA333}"/>
              </a:ext>
            </a:extLst>
          </p:cNvPr>
          <p:cNvGrpSpPr/>
          <p:nvPr/>
        </p:nvGrpSpPr>
        <p:grpSpPr>
          <a:xfrm>
            <a:off x="1842656" y="3210560"/>
            <a:ext cx="1420016" cy="2525815"/>
            <a:chOff x="2548262" y="3712686"/>
            <a:chExt cx="1375288" cy="1854637"/>
          </a:xfrm>
        </p:grpSpPr>
        <p:cxnSp>
          <p:nvCxnSpPr>
            <p:cNvPr id="49" name="Straight Connector 48">
              <a:extLst>
                <a:ext uri="{FF2B5EF4-FFF2-40B4-BE49-F238E27FC236}">
                  <a16:creationId xmlns:a16="http://schemas.microsoft.com/office/drawing/2014/main" id="{0675929D-F793-466D-A9F5-3A80F55D1020}"/>
                </a:ext>
              </a:extLst>
            </p:cNvPr>
            <p:cNvCxnSpPr>
              <a:cxnSpLocks/>
            </p:cNvCxnSpPr>
            <p:nvPr/>
          </p:nvCxnSpPr>
          <p:spPr>
            <a:xfrm flipV="1">
              <a:off x="3222258" y="4114213"/>
              <a:ext cx="0" cy="1453110"/>
            </a:xfrm>
            <a:prstGeom prst="line">
              <a:avLst/>
            </a:prstGeom>
            <a:ln w="50800" cap="flat">
              <a:solidFill>
                <a:srgbClr val="0096D6"/>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83FBE0A-E543-412B-BC7D-95709F560B4A}"/>
                </a:ext>
              </a:extLst>
            </p:cNvPr>
            <p:cNvSpPr/>
            <p:nvPr/>
          </p:nvSpPr>
          <p:spPr>
            <a:xfrm>
              <a:off x="2548262" y="3712686"/>
              <a:ext cx="1375288" cy="406786"/>
            </a:xfrm>
            <a:prstGeom prst="rect">
              <a:avLst/>
            </a:prstGeom>
          </p:spPr>
          <p:txBody>
            <a:bodyPr wrap="square">
              <a:spAutoFit/>
            </a:bodyPr>
            <a:lstStyle/>
            <a:p>
              <a:pPr lvl="0" algn="ctr" defTabSz="914400">
                <a:defRPr/>
              </a:pPr>
              <a:r>
                <a:rPr lang="en-US" sz="1000" b="1" dirty="0">
                  <a:solidFill>
                    <a:srgbClr val="000000"/>
                  </a:solidFill>
                </a:rPr>
                <a:t>Putin Threatens War With Republic of Georgia</a:t>
              </a:r>
              <a:endParaRPr lang="en-US" sz="1000" dirty="0">
                <a:solidFill>
                  <a:srgbClr val="000000"/>
                </a:solidFill>
              </a:endParaRPr>
            </a:p>
          </p:txBody>
        </p:sp>
      </p:grpSp>
      <p:grpSp>
        <p:nvGrpSpPr>
          <p:cNvPr id="51" name="Group 50">
            <a:extLst>
              <a:ext uri="{FF2B5EF4-FFF2-40B4-BE49-F238E27FC236}">
                <a16:creationId xmlns:a16="http://schemas.microsoft.com/office/drawing/2014/main" id="{C22EC76E-F5AC-4EA5-9946-028F6D788B32}"/>
              </a:ext>
            </a:extLst>
          </p:cNvPr>
          <p:cNvGrpSpPr/>
          <p:nvPr/>
        </p:nvGrpSpPr>
        <p:grpSpPr>
          <a:xfrm>
            <a:off x="2732512" y="4050620"/>
            <a:ext cx="945515" cy="1698754"/>
            <a:chOff x="3091507" y="3644874"/>
            <a:chExt cx="915733" cy="1922449"/>
          </a:xfrm>
        </p:grpSpPr>
        <p:cxnSp>
          <p:nvCxnSpPr>
            <p:cNvPr id="52" name="Straight Connector 51">
              <a:extLst>
                <a:ext uri="{FF2B5EF4-FFF2-40B4-BE49-F238E27FC236}">
                  <a16:creationId xmlns:a16="http://schemas.microsoft.com/office/drawing/2014/main" id="{A263C00C-55AE-47E1-ADBA-340331955EA6}"/>
                </a:ext>
              </a:extLst>
            </p:cNvPr>
            <p:cNvCxnSpPr>
              <a:cxnSpLocks/>
            </p:cNvCxnSpPr>
            <p:nvPr/>
          </p:nvCxnSpPr>
          <p:spPr>
            <a:xfrm flipV="1">
              <a:off x="3222258" y="4114213"/>
              <a:ext cx="0" cy="1453110"/>
            </a:xfrm>
            <a:prstGeom prst="line">
              <a:avLst/>
            </a:prstGeom>
            <a:ln w="50800" cap="flat">
              <a:solidFill>
                <a:srgbClr val="209D7D"/>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369948F-B5B6-47A5-BD9F-B20070CE0032}"/>
                </a:ext>
              </a:extLst>
            </p:cNvPr>
            <p:cNvSpPr/>
            <p:nvPr/>
          </p:nvSpPr>
          <p:spPr>
            <a:xfrm>
              <a:off x="3091507" y="3644874"/>
              <a:ext cx="915733" cy="452797"/>
            </a:xfrm>
            <a:prstGeom prst="rect">
              <a:avLst/>
            </a:prstGeom>
          </p:spPr>
          <p:txBody>
            <a:bodyPr wrap="square">
              <a:spAutoFit/>
            </a:bodyPr>
            <a:lstStyle/>
            <a:p>
              <a:pPr lvl="0" defTabSz="914400">
                <a:defRPr/>
              </a:pPr>
              <a:r>
                <a:rPr lang="en-US" sz="1000" b="1" dirty="0">
                  <a:solidFill>
                    <a:srgbClr val="000000"/>
                  </a:solidFill>
                </a:rPr>
                <a:t>Start of </a:t>
              </a:r>
              <a:br>
                <a:rPr lang="en-US" sz="1000" b="1" dirty="0">
                  <a:solidFill>
                    <a:srgbClr val="000000"/>
                  </a:solidFill>
                </a:rPr>
              </a:br>
              <a:r>
                <a:rPr lang="en-US" sz="1000" b="1" dirty="0">
                  <a:solidFill>
                    <a:srgbClr val="000000"/>
                  </a:solidFill>
                </a:rPr>
                <a:t>Iraq War</a:t>
              </a:r>
              <a:endParaRPr lang="en-US" sz="1000" dirty="0">
                <a:solidFill>
                  <a:srgbClr val="000000"/>
                </a:solidFill>
              </a:endParaRPr>
            </a:p>
          </p:txBody>
        </p:sp>
      </p:grpSp>
      <p:grpSp>
        <p:nvGrpSpPr>
          <p:cNvPr id="54" name="Group 53">
            <a:extLst>
              <a:ext uri="{FF2B5EF4-FFF2-40B4-BE49-F238E27FC236}">
                <a16:creationId xmlns:a16="http://schemas.microsoft.com/office/drawing/2014/main" id="{69A4D210-B764-4154-8FDE-CAAB66D84614}"/>
              </a:ext>
            </a:extLst>
          </p:cNvPr>
          <p:cNvGrpSpPr/>
          <p:nvPr/>
        </p:nvGrpSpPr>
        <p:grpSpPr>
          <a:xfrm>
            <a:off x="3066415" y="3302008"/>
            <a:ext cx="1420016" cy="2434375"/>
            <a:chOff x="2548262" y="3779830"/>
            <a:chExt cx="1375288" cy="1787493"/>
          </a:xfrm>
        </p:grpSpPr>
        <p:cxnSp>
          <p:nvCxnSpPr>
            <p:cNvPr id="55" name="Straight Connector 54">
              <a:extLst>
                <a:ext uri="{FF2B5EF4-FFF2-40B4-BE49-F238E27FC236}">
                  <a16:creationId xmlns:a16="http://schemas.microsoft.com/office/drawing/2014/main" id="{2F66835A-D0A4-46CC-94F2-ECA2685168EF}"/>
                </a:ext>
              </a:extLst>
            </p:cNvPr>
            <p:cNvCxnSpPr>
              <a:cxnSpLocks/>
              <a:endCxn id="56" idx="2"/>
            </p:cNvCxnSpPr>
            <p:nvPr/>
          </p:nvCxnSpPr>
          <p:spPr>
            <a:xfrm flipV="1">
              <a:off x="3222258" y="4073620"/>
              <a:ext cx="13648" cy="1493703"/>
            </a:xfrm>
            <a:prstGeom prst="line">
              <a:avLst/>
            </a:prstGeom>
            <a:ln w="50800" cap="flat">
              <a:solidFill>
                <a:srgbClr val="7749BC"/>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8EBFD9E-EF91-41FF-A3CB-5135BA0CA93A}"/>
                </a:ext>
              </a:extLst>
            </p:cNvPr>
            <p:cNvSpPr/>
            <p:nvPr/>
          </p:nvSpPr>
          <p:spPr>
            <a:xfrm>
              <a:off x="2548262" y="3779830"/>
              <a:ext cx="1375288" cy="293790"/>
            </a:xfrm>
            <a:prstGeom prst="rect">
              <a:avLst/>
            </a:prstGeom>
          </p:spPr>
          <p:txBody>
            <a:bodyPr wrap="square">
              <a:spAutoFit/>
            </a:bodyPr>
            <a:lstStyle/>
            <a:p>
              <a:pPr lvl="0" algn="ctr" defTabSz="914400">
                <a:defRPr/>
              </a:pPr>
              <a:r>
                <a:rPr lang="en-US" sz="1000" b="1" dirty="0">
                  <a:solidFill>
                    <a:srgbClr val="000000"/>
                  </a:solidFill>
                </a:rPr>
                <a:t>7/7 London Bombings</a:t>
              </a:r>
              <a:endParaRPr lang="en-US" sz="1000" dirty="0">
                <a:solidFill>
                  <a:srgbClr val="000000"/>
                </a:solidFill>
              </a:endParaRPr>
            </a:p>
          </p:txBody>
        </p:sp>
      </p:grpSp>
      <p:grpSp>
        <p:nvGrpSpPr>
          <p:cNvPr id="57" name="Group 56">
            <a:extLst>
              <a:ext uri="{FF2B5EF4-FFF2-40B4-BE49-F238E27FC236}">
                <a16:creationId xmlns:a16="http://schemas.microsoft.com/office/drawing/2014/main" id="{455B5313-17A8-443B-ADAC-42B23B3FBAC2}"/>
              </a:ext>
            </a:extLst>
          </p:cNvPr>
          <p:cNvGrpSpPr/>
          <p:nvPr/>
        </p:nvGrpSpPr>
        <p:grpSpPr>
          <a:xfrm>
            <a:off x="4608197" y="3899920"/>
            <a:ext cx="1260003" cy="1840393"/>
            <a:chOff x="2635156" y="3645318"/>
            <a:chExt cx="1220315" cy="1922005"/>
          </a:xfrm>
        </p:grpSpPr>
        <p:cxnSp>
          <p:nvCxnSpPr>
            <p:cNvPr id="58" name="Straight Connector 57">
              <a:extLst>
                <a:ext uri="{FF2B5EF4-FFF2-40B4-BE49-F238E27FC236}">
                  <a16:creationId xmlns:a16="http://schemas.microsoft.com/office/drawing/2014/main" id="{A79E888A-87F4-4BD1-A32A-6C822A62CD33}"/>
                </a:ext>
              </a:extLst>
            </p:cNvPr>
            <p:cNvCxnSpPr>
              <a:cxnSpLocks/>
            </p:cNvCxnSpPr>
            <p:nvPr/>
          </p:nvCxnSpPr>
          <p:spPr>
            <a:xfrm flipV="1">
              <a:off x="3222258" y="4223883"/>
              <a:ext cx="0" cy="1343440"/>
            </a:xfrm>
            <a:prstGeom prst="line">
              <a:avLst/>
            </a:prstGeom>
            <a:ln w="50800" cap="flat">
              <a:solidFill>
                <a:srgbClr val="AE326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AF9FAF2-775E-40AC-B31A-43C2107416FC}"/>
                </a:ext>
              </a:extLst>
            </p:cNvPr>
            <p:cNvSpPr/>
            <p:nvPr/>
          </p:nvSpPr>
          <p:spPr>
            <a:xfrm>
              <a:off x="2635156" y="3645318"/>
              <a:ext cx="1220315" cy="578565"/>
            </a:xfrm>
            <a:prstGeom prst="rect">
              <a:avLst/>
            </a:prstGeom>
          </p:spPr>
          <p:txBody>
            <a:bodyPr wrap="square">
              <a:spAutoFit/>
            </a:bodyPr>
            <a:lstStyle/>
            <a:p>
              <a:pPr lvl="0" algn="ctr" defTabSz="914400">
                <a:defRPr/>
              </a:pPr>
              <a:r>
                <a:rPr lang="en-US" sz="1000" b="1" dirty="0">
                  <a:solidFill>
                    <a:srgbClr val="000000"/>
                  </a:solidFill>
                </a:rPr>
                <a:t>Russia Incursion Into Republic of Georgia</a:t>
              </a:r>
              <a:endParaRPr lang="en-US" sz="1000" dirty="0">
                <a:solidFill>
                  <a:srgbClr val="000000"/>
                </a:solidFill>
              </a:endParaRPr>
            </a:p>
          </p:txBody>
        </p:sp>
      </p:grpSp>
      <p:grpSp>
        <p:nvGrpSpPr>
          <p:cNvPr id="60" name="Group 59">
            <a:extLst>
              <a:ext uri="{FF2B5EF4-FFF2-40B4-BE49-F238E27FC236}">
                <a16:creationId xmlns:a16="http://schemas.microsoft.com/office/drawing/2014/main" id="{DEF89B45-06F4-4FA8-BDC2-9C4CECA9C788}"/>
              </a:ext>
            </a:extLst>
          </p:cNvPr>
          <p:cNvGrpSpPr/>
          <p:nvPr/>
        </p:nvGrpSpPr>
        <p:grpSpPr>
          <a:xfrm>
            <a:off x="7000911" y="3613247"/>
            <a:ext cx="1076006" cy="2134568"/>
            <a:chOff x="2696416" y="4226841"/>
            <a:chExt cx="1042114" cy="1340482"/>
          </a:xfrm>
        </p:grpSpPr>
        <p:cxnSp>
          <p:nvCxnSpPr>
            <p:cNvPr id="61" name="Straight Connector 60">
              <a:extLst>
                <a:ext uri="{FF2B5EF4-FFF2-40B4-BE49-F238E27FC236}">
                  <a16:creationId xmlns:a16="http://schemas.microsoft.com/office/drawing/2014/main" id="{17D4B0F8-4E29-4DB9-95C8-3E2E4F80020E}"/>
                </a:ext>
              </a:extLst>
            </p:cNvPr>
            <p:cNvCxnSpPr>
              <a:cxnSpLocks/>
            </p:cNvCxnSpPr>
            <p:nvPr/>
          </p:nvCxnSpPr>
          <p:spPr>
            <a:xfrm flipH="1" flipV="1">
              <a:off x="3217473" y="4595179"/>
              <a:ext cx="4785" cy="972144"/>
            </a:xfrm>
            <a:prstGeom prst="line">
              <a:avLst/>
            </a:prstGeom>
            <a:ln w="50800" cap="flat">
              <a:solidFill>
                <a:srgbClr val="BE7E1E"/>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2167F31-09E3-4644-81BF-FF5693D48F36}"/>
                </a:ext>
              </a:extLst>
            </p:cNvPr>
            <p:cNvSpPr/>
            <p:nvPr/>
          </p:nvSpPr>
          <p:spPr>
            <a:xfrm>
              <a:off x="2696416" y="4226841"/>
              <a:ext cx="1042114" cy="347904"/>
            </a:xfrm>
            <a:prstGeom prst="rect">
              <a:avLst/>
            </a:prstGeom>
          </p:spPr>
          <p:txBody>
            <a:bodyPr wrap="square">
              <a:spAutoFit/>
            </a:bodyPr>
            <a:lstStyle/>
            <a:p>
              <a:pPr lvl="0" algn="ctr" defTabSz="914400">
                <a:defRPr/>
              </a:pPr>
              <a:r>
                <a:rPr lang="en-US" sz="1000" b="1" dirty="0">
                  <a:solidFill>
                    <a:srgbClr val="000000"/>
                  </a:solidFill>
                </a:rPr>
                <a:t>Russia Takeover </a:t>
              </a:r>
              <a:br>
                <a:rPr lang="en-US" sz="1000" b="1" dirty="0">
                  <a:solidFill>
                    <a:srgbClr val="000000"/>
                  </a:solidFill>
                </a:rPr>
              </a:br>
              <a:r>
                <a:rPr lang="en-US" sz="1000" b="1" dirty="0">
                  <a:solidFill>
                    <a:srgbClr val="000000"/>
                  </a:solidFill>
                </a:rPr>
                <a:t>of Crimea</a:t>
              </a:r>
              <a:endParaRPr lang="en-US" sz="1000" dirty="0">
                <a:solidFill>
                  <a:srgbClr val="000000"/>
                </a:solidFill>
              </a:endParaRPr>
            </a:p>
          </p:txBody>
        </p:sp>
      </p:grpSp>
      <p:grpSp>
        <p:nvGrpSpPr>
          <p:cNvPr id="63" name="Group 62">
            <a:extLst>
              <a:ext uri="{FF2B5EF4-FFF2-40B4-BE49-F238E27FC236}">
                <a16:creationId xmlns:a16="http://schemas.microsoft.com/office/drawing/2014/main" id="{CCE0562B-6232-42E5-98C2-C9A4B1BEF289}"/>
              </a:ext>
            </a:extLst>
          </p:cNvPr>
          <p:cNvGrpSpPr/>
          <p:nvPr/>
        </p:nvGrpSpPr>
        <p:grpSpPr>
          <a:xfrm>
            <a:off x="6881798" y="2868760"/>
            <a:ext cx="1596196" cy="2879044"/>
            <a:chOff x="1755728" y="3759318"/>
            <a:chExt cx="1545919" cy="1808005"/>
          </a:xfrm>
        </p:grpSpPr>
        <p:cxnSp>
          <p:nvCxnSpPr>
            <p:cNvPr id="64" name="Straight Connector 63">
              <a:extLst>
                <a:ext uri="{FF2B5EF4-FFF2-40B4-BE49-F238E27FC236}">
                  <a16:creationId xmlns:a16="http://schemas.microsoft.com/office/drawing/2014/main" id="{E90F1686-C2C3-4703-BC9A-3DA3ADC3BF9E}"/>
                </a:ext>
              </a:extLst>
            </p:cNvPr>
            <p:cNvCxnSpPr>
              <a:cxnSpLocks/>
            </p:cNvCxnSpPr>
            <p:nvPr/>
          </p:nvCxnSpPr>
          <p:spPr>
            <a:xfrm flipV="1">
              <a:off x="3222258" y="4114213"/>
              <a:ext cx="0" cy="1453110"/>
            </a:xfrm>
            <a:prstGeom prst="line">
              <a:avLst/>
            </a:prstGeom>
            <a:ln w="50800" cap="flat">
              <a:solidFill>
                <a:srgbClr val="7B8F9E"/>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DF21214-DF23-4BE4-AFD1-FB45894347A6}"/>
                </a:ext>
              </a:extLst>
            </p:cNvPr>
            <p:cNvSpPr/>
            <p:nvPr/>
          </p:nvSpPr>
          <p:spPr>
            <a:xfrm>
              <a:off x="1755728" y="3759318"/>
              <a:ext cx="1545919" cy="347904"/>
            </a:xfrm>
            <a:prstGeom prst="rect">
              <a:avLst/>
            </a:prstGeom>
          </p:spPr>
          <p:txBody>
            <a:bodyPr wrap="square">
              <a:spAutoFit/>
            </a:bodyPr>
            <a:lstStyle/>
            <a:p>
              <a:pPr lvl="0" algn="r" defTabSz="914400">
                <a:defRPr/>
              </a:pPr>
              <a:r>
                <a:rPr lang="en-US" sz="1000" b="1" dirty="0">
                  <a:solidFill>
                    <a:srgbClr val="000000"/>
                  </a:solidFill>
                </a:rPr>
                <a:t>Russia</a:t>
              </a:r>
            </a:p>
            <a:p>
              <a:pPr lvl="0" algn="r" defTabSz="914400">
                <a:defRPr/>
              </a:pPr>
              <a:r>
                <a:rPr lang="en-US" sz="1000" b="1" dirty="0">
                  <a:solidFill>
                    <a:srgbClr val="000000"/>
                  </a:solidFill>
                </a:rPr>
                <a:t>Air Strikes</a:t>
              </a:r>
            </a:p>
            <a:p>
              <a:pPr lvl="0" algn="r" defTabSz="914400">
                <a:defRPr/>
              </a:pPr>
              <a:r>
                <a:rPr lang="en-US" sz="1000" b="1" dirty="0">
                  <a:solidFill>
                    <a:srgbClr val="000000"/>
                  </a:solidFill>
                </a:rPr>
                <a:t>on Syria</a:t>
              </a:r>
              <a:endParaRPr lang="en-US" sz="1000" dirty="0">
                <a:solidFill>
                  <a:srgbClr val="000000"/>
                </a:solidFill>
              </a:endParaRPr>
            </a:p>
          </p:txBody>
        </p:sp>
      </p:grpSp>
      <p:grpSp>
        <p:nvGrpSpPr>
          <p:cNvPr id="66" name="Group 65">
            <a:extLst>
              <a:ext uri="{FF2B5EF4-FFF2-40B4-BE49-F238E27FC236}">
                <a16:creationId xmlns:a16="http://schemas.microsoft.com/office/drawing/2014/main" id="{5B60BA81-0A76-4728-A3D8-04123E0B1E46}"/>
              </a:ext>
            </a:extLst>
          </p:cNvPr>
          <p:cNvGrpSpPr/>
          <p:nvPr/>
        </p:nvGrpSpPr>
        <p:grpSpPr>
          <a:xfrm>
            <a:off x="8456570" y="2868758"/>
            <a:ext cx="1596196" cy="2890771"/>
            <a:chOff x="1876107" y="3838153"/>
            <a:chExt cx="1545919" cy="1815370"/>
          </a:xfrm>
        </p:grpSpPr>
        <p:cxnSp>
          <p:nvCxnSpPr>
            <p:cNvPr id="67" name="Straight Connector 66">
              <a:extLst>
                <a:ext uri="{FF2B5EF4-FFF2-40B4-BE49-F238E27FC236}">
                  <a16:creationId xmlns:a16="http://schemas.microsoft.com/office/drawing/2014/main" id="{B3870FCA-1F56-4E60-B563-5B349BF155B9}"/>
                </a:ext>
              </a:extLst>
            </p:cNvPr>
            <p:cNvCxnSpPr>
              <a:cxnSpLocks/>
            </p:cNvCxnSpPr>
            <p:nvPr/>
          </p:nvCxnSpPr>
          <p:spPr>
            <a:xfrm flipV="1">
              <a:off x="1960280" y="4200413"/>
              <a:ext cx="0" cy="1453110"/>
            </a:xfrm>
            <a:prstGeom prst="line">
              <a:avLst/>
            </a:prstGeom>
            <a:ln w="50800" cap="flat">
              <a:solidFill>
                <a:srgbClr val="166A54"/>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6F7267AB-DE79-459E-8BB5-22B2060B33D1}"/>
                </a:ext>
              </a:extLst>
            </p:cNvPr>
            <p:cNvSpPr/>
            <p:nvPr/>
          </p:nvSpPr>
          <p:spPr>
            <a:xfrm>
              <a:off x="1876107" y="3838153"/>
              <a:ext cx="1545919" cy="347904"/>
            </a:xfrm>
            <a:prstGeom prst="rect">
              <a:avLst/>
            </a:prstGeom>
          </p:spPr>
          <p:txBody>
            <a:bodyPr wrap="square">
              <a:spAutoFit/>
            </a:bodyPr>
            <a:lstStyle/>
            <a:p>
              <a:pPr lvl="0" defTabSz="914400">
                <a:defRPr/>
              </a:pPr>
              <a:r>
                <a:rPr lang="en-US" sz="1000" b="1" dirty="0">
                  <a:solidFill>
                    <a:srgbClr val="000000"/>
                  </a:solidFill>
                </a:rPr>
                <a:t>Paris</a:t>
              </a:r>
            </a:p>
            <a:p>
              <a:pPr lvl="0" defTabSz="914400">
                <a:defRPr/>
              </a:pPr>
              <a:r>
                <a:rPr lang="en-US" sz="1000" b="1" dirty="0">
                  <a:solidFill>
                    <a:srgbClr val="000000"/>
                  </a:solidFill>
                </a:rPr>
                <a:t>Terrorist</a:t>
              </a:r>
            </a:p>
            <a:p>
              <a:pPr lvl="0" defTabSz="914400">
                <a:defRPr/>
              </a:pPr>
              <a:r>
                <a:rPr lang="en-US" sz="1000" b="1" dirty="0">
                  <a:solidFill>
                    <a:srgbClr val="000000"/>
                  </a:solidFill>
                </a:rPr>
                <a:t>Attacks</a:t>
              </a:r>
              <a:endParaRPr lang="en-US" sz="1000" dirty="0">
                <a:solidFill>
                  <a:srgbClr val="000000"/>
                </a:solidFill>
              </a:endParaRPr>
            </a:p>
          </p:txBody>
        </p:sp>
      </p:grpSp>
      <p:grpSp>
        <p:nvGrpSpPr>
          <p:cNvPr id="69" name="Group 68">
            <a:extLst>
              <a:ext uri="{FF2B5EF4-FFF2-40B4-BE49-F238E27FC236}">
                <a16:creationId xmlns:a16="http://schemas.microsoft.com/office/drawing/2014/main" id="{5AA35ECA-2565-40BA-99BD-57313511E854}"/>
              </a:ext>
            </a:extLst>
          </p:cNvPr>
          <p:cNvGrpSpPr/>
          <p:nvPr/>
        </p:nvGrpSpPr>
        <p:grpSpPr>
          <a:xfrm>
            <a:off x="10024112" y="2159502"/>
            <a:ext cx="1080482" cy="3588303"/>
            <a:chOff x="1549080" y="3920582"/>
            <a:chExt cx="1046449" cy="1732941"/>
          </a:xfrm>
        </p:grpSpPr>
        <p:cxnSp>
          <p:nvCxnSpPr>
            <p:cNvPr id="70" name="Straight Connector 69">
              <a:extLst>
                <a:ext uri="{FF2B5EF4-FFF2-40B4-BE49-F238E27FC236}">
                  <a16:creationId xmlns:a16="http://schemas.microsoft.com/office/drawing/2014/main" id="{F4B37CFB-7395-4CD9-A927-5FE86060D959}"/>
                </a:ext>
              </a:extLst>
            </p:cNvPr>
            <p:cNvCxnSpPr>
              <a:cxnSpLocks/>
            </p:cNvCxnSpPr>
            <p:nvPr/>
          </p:nvCxnSpPr>
          <p:spPr>
            <a:xfrm flipV="1">
              <a:off x="1960280" y="4200413"/>
              <a:ext cx="0" cy="1453110"/>
            </a:xfrm>
            <a:prstGeom prst="line">
              <a:avLst/>
            </a:prstGeom>
            <a:ln w="50800" cap="flat">
              <a:solidFill>
                <a:srgbClr val="0096D6"/>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C832CAD-33C8-40FB-B655-5C2392F60753}"/>
                </a:ext>
              </a:extLst>
            </p:cNvPr>
            <p:cNvSpPr/>
            <p:nvPr/>
          </p:nvSpPr>
          <p:spPr>
            <a:xfrm>
              <a:off x="1549080" y="3920582"/>
              <a:ext cx="1046449" cy="267549"/>
            </a:xfrm>
            <a:prstGeom prst="rect">
              <a:avLst/>
            </a:prstGeom>
          </p:spPr>
          <p:txBody>
            <a:bodyPr wrap="square">
              <a:spAutoFit/>
            </a:bodyPr>
            <a:lstStyle/>
            <a:p>
              <a:pPr lvl="0" defTabSz="914400">
                <a:defRPr/>
              </a:pPr>
              <a:r>
                <a:rPr lang="en-US" sz="1000" b="1" dirty="0">
                  <a:solidFill>
                    <a:srgbClr val="000000"/>
                  </a:solidFill>
                </a:rPr>
                <a:t>U.S./Iran Tensions </a:t>
              </a:r>
              <a:br>
                <a:rPr lang="en-US" sz="1000" b="1" dirty="0">
                  <a:solidFill>
                    <a:srgbClr val="000000"/>
                  </a:solidFill>
                </a:rPr>
              </a:br>
              <a:r>
                <a:rPr lang="en-US" sz="1000" b="1" dirty="0">
                  <a:solidFill>
                    <a:srgbClr val="000000"/>
                  </a:solidFill>
                </a:rPr>
                <a:t>Escalate</a:t>
              </a:r>
              <a:endParaRPr lang="en-US" sz="1000" dirty="0">
                <a:solidFill>
                  <a:srgbClr val="000000"/>
                </a:solidFill>
              </a:endParaRPr>
            </a:p>
          </p:txBody>
        </p:sp>
      </p:grpSp>
      <p:grpSp>
        <p:nvGrpSpPr>
          <p:cNvPr id="72" name="Group 71">
            <a:extLst>
              <a:ext uri="{FF2B5EF4-FFF2-40B4-BE49-F238E27FC236}">
                <a16:creationId xmlns:a16="http://schemas.microsoft.com/office/drawing/2014/main" id="{31B4BC2E-9D1F-400E-89CD-EAC5026F3019}"/>
              </a:ext>
            </a:extLst>
          </p:cNvPr>
          <p:cNvGrpSpPr/>
          <p:nvPr/>
        </p:nvGrpSpPr>
        <p:grpSpPr>
          <a:xfrm>
            <a:off x="9948656" y="1703894"/>
            <a:ext cx="1080482" cy="4043912"/>
            <a:chOff x="1074467" y="4041844"/>
            <a:chExt cx="1046449" cy="1611679"/>
          </a:xfrm>
        </p:grpSpPr>
        <p:cxnSp>
          <p:nvCxnSpPr>
            <p:cNvPr id="73" name="Straight Connector 72">
              <a:extLst>
                <a:ext uri="{FF2B5EF4-FFF2-40B4-BE49-F238E27FC236}">
                  <a16:creationId xmlns:a16="http://schemas.microsoft.com/office/drawing/2014/main" id="{7A96B46A-09A1-4E0B-8AF3-45565B6E8B7F}"/>
                </a:ext>
              </a:extLst>
            </p:cNvPr>
            <p:cNvCxnSpPr>
              <a:cxnSpLocks/>
            </p:cNvCxnSpPr>
            <p:nvPr/>
          </p:nvCxnSpPr>
          <p:spPr>
            <a:xfrm flipV="1">
              <a:off x="1960280" y="4200413"/>
              <a:ext cx="0" cy="1453110"/>
            </a:xfrm>
            <a:prstGeom prst="line">
              <a:avLst/>
            </a:prstGeom>
            <a:ln w="50800" cap="flat">
              <a:solidFill>
                <a:srgbClr val="7749BC"/>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A2C5004B-2061-405A-83E6-4F7DE070615A}"/>
                </a:ext>
              </a:extLst>
            </p:cNvPr>
            <p:cNvSpPr/>
            <p:nvPr/>
          </p:nvSpPr>
          <p:spPr>
            <a:xfrm>
              <a:off x="1074467" y="4041844"/>
              <a:ext cx="1046449" cy="159462"/>
            </a:xfrm>
            <a:prstGeom prst="rect">
              <a:avLst/>
            </a:prstGeom>
          </p:spPr>
          <p:txBody>
            <a:bodyPr wrap="square">
              <a:spAutoFit/>
            </a:bodyPr>
            <a:lstStyle/>
            <a:p>
              <a:pPr lvl="0" defTabSz="914400">
                <a:defRPr/>
              </a:pPr>
              <a:r>
                <a:rPr lang="en-US" sz="1000" b="1" dirty="0">
                  <a:solidFill>
                    <a:srgbClr val="000000"/>
                  </a:solidFill>
                </a:rPr>
                <a:t>U.S. Pulls Out</a:t>
              </a:r>
            </a:p>
            <a:p>
              <a:pPr lvl="0" defTabSz="914400">
                <a:defRPr/>
              </a:pPr>
              <a:r>
                <a:rPr lang="en-US" sz="1000" b="1" dirty="0">
                  <a:solidFill>
                    <a:srgbClr val="000000"/>
                  </a:solidFill>
                </a:rPr>
                <a:t>of Afghanistan</a:t>
              </a:r>
              <a:endParaRPr lang="en-US" sz="1000" dirty="0">
                <a:solidFill>
                  <a:srgbClr val="000000"/>
                </a:solidFill>
              </a:endParaRPr>
            </a:p>
          </p:txBody>
        </p:sp>
      </p:grpSp>
      <p:grpSp>
        <p:nvGrpSpPr>
          <p:cNvPr id="75" name="Group 74">
            <a:extLst>
              <a:ext uri="{FF2B5EF4-FFF2-40B4-BE49-F238E27FC236}">
                <a16:creationId xmlns:a16="http://schemas.microsoft.com/office/drawing/2014/main" id="{671DC057-C770-4DDA-A3AE-1E5E55BFAE47}"/>
              </a:ext>
            </a:extLst>
          </p:cNvPr>
          <p:cNvGrpSpPr/>
          <p:nvPr/>
        </p:nvGrpSpPr>
        <p:grpSpPr>
          <a:xfrm>
            <a:off x="9948656" y="1321954"/>
            <a:ext cx="1465122" cy="4417789"/>
            <a:chOff x="701943" y="4047223"/>
            <a:chExt cx="1418974" cy="1606300"/>
          </a:xfrm>
        </p:grpSpPr>
        <p:cxnSp>
          <p:nvCxnSpPr>
            <p:cNvPr id="76" name="Straight Connector 75">
              <a:extLst>
                <a:ext uri="{FF2B5EF4-FFF2-40B4-BE49-F238E27FC236}">
                  <a16:creationId xmlns:a16="http://schemas.microsoft.com/office/drawing/2014/main" id="{D3AB460C-E266-4A8E-8B71-2C64034F6ADE}"/>
                </a:ext>
              </a:extLst>
            </p:cNvPr>
            <p:cNvCxnSpPr>
              <a:cxnSpLocks/>
            </p:cNvCxnSpPr>
            <p:nvPr/>
          </p:nvCxnSpPr>
          <p:spPr>
            <a:xfrm flipV="1">
              <a:off x="1960280" y="4200413"/>
              <a:ext cx="0" cy="1453110"/>
            </a:xfrm>
            <a:prstGeom prst="line">
              <a:avLst/>
            </a:prstGeom>
            <a:ln w="50800" cap="flat">
              <a:solidFill>
                <a:srgbClr val="209D7D"/>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A9F5BA1-129D-4215-B983-757DCBDCCB38}"/>
                </a:ext>
              </a:extLst>
            </p:cNvPr>
            <p:cNvSpPr/>
            <p:nvPr/>
          </p:nvSpPr>
          <p:spPr>
            <a:xfrm>
              <a:off x="701943" y="4047223"/>
              <a:ext cx="1418974" cy="145479"/>
            </a:xfrm>
            <a:prstGeom prst="rect">
              <a:avLst/>
            </a:prstGeom>
          </p:spPr>
          <p:txBody>
            <a:bodyPr wrap="square">
              <a:spAutoFit/>
            </a:bodyPr>
            <a:lstStyle/>
            <a:p>
              <a:pPr lvl="0" algn="r" defTabSz="914400">
                <a:defRPr/>
              </a:pPr>
              <a:r>
                <a:rPr lang="en-US" sz="1000" b="1" dirty="0">
                  <a:solidFill>
                    <a:srgbClr val="000000"/>
                  </a:solidFill>
                </a:rPr>
                <a:t>Russia Invades Ukraine</a:t>
              </a:r>
              <a:endParaRPr lang="en-US" sz="1000" dirty="0">
                <a:solidFill>
                  <a:srgbClr val="000000"/>
                </a:solidFill>
              </a:endParaRPr>
            </a:p>
          </p:txBody>
        </p:sp>
      </p:grpSp>
      <p:grpSp>
        <p:nvGrpSpPr>
          <p:cNvPr id="30" name="Group 29">
            <a:extLst>
              <a:ext uri="{FF2B5EF4-FFF2-40B4-BE49-F238E27FC236}">
                <a16:creationId xmlns:a16="http://schemas.microsoft.com/office/drawing/2014/main" id="{0C8502FC-1505-4BAC-A14D-30AE8F854652}"/>
              </a:ext>
            </a:extLst>
          </p:cNvPr>
          <p:cNvGrpSpPr/>
          <p:nvPr/>
        </p:nvGrpSpPr>
        <p:grpSpPr>
          <a:xfrm>
            <a:off x="886530" y="5824328"/>
            <a:ext cx="10721657" cy="216000"/>
            <a:chOff x="886530" y="5824328"/>
            <a:chExt cx="10721657" cy="216000"/>
          </a:xfrm>
        </p:grpSpPr>
        <p:sp>
          <p:nvSpPr>
            <p:cNvPr id="31" name="TextBox 30">
              <a:extLst>
                <a:ext uri="{FF2B5EF4-FFF2-40B4-BE49-F238E27FC236}">
                  <a16:creationId xmlns:a16="http://schemas.microsoft.com/office/drawing/2014/main" id="{ECA3493A-BDBF-4013-A146-F14816AF49D1}"/>
                </a:ext>
              </a:extLst>
            </p:cNvPr>
            <p:cNvSpPr txBox="1"/>
            <p:nvPr/>
          </p:nvSpPr>
          <p:spPr>
            <a:xfrm>
              <a:off x="9158151" y="5824328"/>
              <a:ext cx="1080482"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2018</a:t>
              </a:r>
            </a:p>
          </p:txBody>
        </p:sp>
        <p:sp>
          <p:nvSpPr>
            <p:cNvPr id="33" name="TextBox 32">
              <a:extLst>
                <a:ext uri="{FF2B5EF4-FFF2-40B4-BE49-F238E27FC236}">
                  <a16:creationId xmlns:a16="http://schemas.microsoft.com/office/drawing/2014/main" id="{68D765F5-887A-4CA7-A799-A5037CDA499F}"/>
                </a:ext>
              </a:extLst>
            </p:cNvPr>
            <p:cNvSpPr txBox="1"/>
            <p:nvPr/>
          </p:nvSpPr>
          <p:spPr>
            <a:xfrm>
              <a:off x="8239082"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2016</a:t>
              </a:r>
            </a:p>
          </p:txBody>
        </p:sp>
        <p:sp>
          <p:nvSpPr>
            <p:cNvPr id="34" name="TextBox 33">
              <a:extLst>
                <a:ext uri="{FF2B5EF4-FFF2-40B4-BE49-F238E27FC236}">
                  <a16:creationId xmlns:a16="http://schemas.microsoft.com/office/drawing/2014/main" id="{BA14D581-57FF-4A12-BA0B-236BCA2ECB41}"/>
                </a:ext>
              </a:extLst>
            </p:cNvPr>
            <p:cNvSpPr txBox="1"/>
            <p:nvPr/>
          </p:nvSpPr>
          <p:spPr>
            <a:xfrm>
              <a:off x="7320013"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2014</a:t>
              </a:r>
            </a:p>
          </p:txBody>
        </p:sp>
        <p:sp>
          <p:nvSpPr>
            <p:cNvPr id="35" name="TextBox 34">
              <a:extLst>
                <a:ext uri="{FF2B5EF4-FFF2-40B4-BE49-F238E27FC236}">
                  <a16:creationId xmlns:a16="http://schemas.microsoft.com/office/drawing/2014/main" id="{AFBC44CD-710A-4ABC-A0C4-DCA73C15DC1B}"/>
                </a:ext>
              </a:extLst>
            </p:cNvPr>
            <p:cNvSpPr txBox="1"/>
            <p:nvPr/>
          </p:nvSpPr>
          <p:spPr>
            <a:xfrm>
              <a:off x="6400944"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2012</a:t>
              </a:r>
            </a:p>
          </p:txBody>
        </p:sp>
        <p:sp>
          <p:nvSpPr>
            <p:cNvPr id="36" name="TextBox 35">
              <a:extLst>
                <a:ext uri="{FF2B5EF4-FFF2-40B4-BE49-F238E27FC236}">
                  <a16:creationId xmlns:a16="http://schemas.microsoft.com/office/drawing/2014/main" id="{641EE4AD-423C-41A4-92ED-B35FEE48D4CD}"/>
                </a:ext>
              </a:extLst>
            </p:cNvPr>
            <p:cNvSpPr txBox="1"/>
            <p:nvPr/>
          </p:nvSpPr>
          <p:spPr>
            <a:xfrm>
              <a:off x="5481875"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2010</a:t>
              </a:r>
            </a:p>
          </p:txBody>
        </p:sp>
        <p:sp>
          <p:nvSpPr>
            <p:cNvPr id="37" name="TextBox 36">
              <a:extLst>
                <a:ext uri="{FF2B5EF4-FFF2-40B4-BE49-F238E27FC236}">
                  <a16:creationId xmlns:a16="http://schemas.microsoft.com/office/drawing/2014/main" id="{CC618097-D6FC-4006-9924-3082A7ECF596}"/>
                </a:ext>
              </a:extLst>
            </p:cNvPr>
            <p:cNvSpPr txBox="1"/>
            <p:nvPr/>
          </p:nvSpPr>
          <p:spPr>
            <a:xfrm>
              <a:off x="4562806"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2008</a:t>
              </a:r>
            </a:p>
          </p:txBody>
        </p:sp>
        <p:sp>
          <p:nvSpPr>
            <p:cNvPr id="38" name="TextBox 37">
              <a:extLst>
                <a:ext uri="{FF2B5EF4-FFF2-40B4-BE49-F238E27FC236}">
                  <a16:creationId xmlns:a16="http://schemas.microsoft.com/office/drawing/2014/main" id="{22E9389F-479A-459C-8752-1B72F7E65926}"/>
                </a:ext>
              </a:extLst>
            </p:cNvPr>
            <p:cNvSpPr txBox="1"/>
            <p:nvPr/>
          </p:nvSpPr>
          <p:spPr>
            <a:xfrm>
              <a:off x="3643737"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2006</a:t>
              </a:r>
            </a:p>
          </p:txBody>
        </p:sp>
        <p:sp>
          <p:nvSpPr>
            <p:cNvPr id="39" name="TextBox 38">
              <a:extLst>
                <a:ext uri="{FF2B5EF4-FFF2-40B4-BE49-F238E27FC236}">
                  <a16:creationId xmlns:a16="http://schemas.microsoft.com/office/drawing/2014/main" id="{22FB8B6B-1EA9-4BA5-B96A-F10E7B4831FD}"/>
                </a:ext>
              </a:extLst>
            </p:cNvPr>
            <p:cNvSpPr txBox="1"/>
            <p:nvPr/>
          </p:nvSpPr>
          <p:spPr>
            <a:xfrm>
              <a:off x="2724668"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2004</a:t>
              </a:r>
            </a:p>
          </p:txBody>
        </p:sp>
        <p:sp>
          <p:nvSpPr>
            <p:cNvPr id="40" name="TextBox 39">
              <a:extLst>
                <a:ext uri="{FF2B5EF4-FFF2-40B4-BE49-F238E27FC236}">
                  <a16:creationId xmlns:a16="http://schemas.microsoft.com/office/drawing/2014/main" id="{28A6F440-360D-47FE-9AB3-293DAE075640}"/>
                </a:ext>
              </a:extLst>
            </p:cNvPr>
            <p:cNvSpPr txBox="1"/>
            <p:nvPr/>
          </p:nvSpPr>
          <p:spPr>
            <a:xfrm>
              <a:off x="1805599"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2002</a:t>
              </a:r>
            </a:p>
          </p:txBody>
        </p:sp>
        <p:sp>
          <p:nvSpPr>
            <p:cNvPr id="41" name="TextBox 40">
              <a:extLst>
                <a:ext uri="{FF2B5EF4-FFF2-40B4-BE49-F238E27FC236}">
                  <a16:creationId xmlns:a16="http://schemas.microsoft.com/office/drawing/2014/main" id="{ACCF8453-1D8D-4230-B7BB-9963FBCAF74C}"/>
                </a:ext>
              </a:extLst>
            </p:cNvPr>
            <p:cNvSpPr txBox="1"/>
            <p:nvPr/>
          </p:nvSpPr>
          <p:spPr>
            <a:xfrm>
              <a:off x="886530" y="5824328"/>
              <a:ext cx="1076009"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2000</a:t>
              </a:r>
            </a:p>
          </p:txBody>
        </p:sp>
        <p:sp>
          <p:nvSpPr>
            <p:cNvPr id="43" name="TextBox 42">
              <a:extLst>
                <a:ext uri="{FF2B5EF4-FFF2-40B4-BE49-F238E27FC236}">
                  <a16:creationId xmlns:a16="http://schemas.microsoft.com/office/drawing/2014/main" id="{DD19D873-0138-4784-87EE-FA731ED7E4DE}"/>
                </a:ext>
              </a:extLst>
            </p:cNvPr>
            <p:cNvSpPr txBox="1"/>
            <p:nvPr/>
          </p:nvSpPr>
          <p:spPr>
            <a:xfrm>
              <a:off x="10081693" y="5824328"/>
              <a:ext cx="1080482"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2020</a:t>
              </a:r>
            </a:p>
          </p:txBody>
        </p:sp>
        <p:sp>
          <p:nvSpPr>
            <p:cNvPr id="44" name="TextBox 43">
              <a:extLst>
                <a:ext uri="{FF2B5EF4-FFF2-40B4-BE49-F238E27FC236}">
                  <a16:creationId xmlns:a16="http://schemas.microsoft.com/office/drawing/2014/main" id="{8B52AA83-0E1E-456E-B248-BD21E4233218}"/>
                </a:ext>
              </a:extLst>
            </p:cNvPr>
            <p:cNvSpPr txBox="1"/>
            <p:nvPr/>
          </p:nvSpPr>
          <p:spPr>
            <a:xfrm>
              <a:off x="10830832" y="5824328"/>
              <a:ext cx="777355" cy="216000"/>
            </a:xfrm>
            <a:prstGeom prst="rect">
              <a:avLst/>
            </a:prstGeom>
            <a:solidFill>
              <a:schemeClr val="bg1"/>
            </a:solidFill>
          </p:spPr>
          <p:txBody>
            <a:bodyPr wrap="square" lIns="0" tIns="0" rIns="0" bIns="0" rtlCol="0">
              <a:spAutoFit/>
            </a:bodyPr>
            <a:lstStyle/>
            <a:p>
              <a:pPr algn="ctr">
                <a:spcAft>
                  <a:spcPts val="1000"/>
                </a:spcAft>
                <a:buClr>
                  <a:schemeClr val="accent2"/>
                </a:buClr>
              </a:pPr>
              <a:r>
                <a:rPr lang="en-US" sz="1400" dirty="0">
                  <a:solidFill>
                    <a:schemeClr val="tx2"/>
                  </a:solidFill>
                </a:rPr>
                <a:t>2022</a:t>
              </a:r>
            </a:p>
          </p:txBody>
        </p:sp>
      </p:grpSp>
    </p:spTree>
    <p:extLst>
      <p:ext uri="{BB962C8B-B14F-4D97-AF65-F5344CB8AC3E}">
        <p14:creationId xmlns:p14="http://schemas.microsoft.com/office/powerpoint/2010/main" val="196554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plate widescreen master">
  <a:themeElements>
    <a:clrScheme name="Custom 2021">
      <a:dk1>
        <a:srgbClr val="000000"/>
      </a:dk1>
      <a:lt1>
        <a:srgbClr val="FFFFFF"/>
      </a:lt1>
      <a:dk2>
        <a:srgbClr val="3B4B59"/>
      </a:dk2>
      <a:lt2>
        <a:srgbClr val="F3F5F6"/>
      </a:lt2>
      <a:accent1>
        <a:srgbClr val="054C70"/>
      </a:accent1>
      <a:accent2>
        <a:srgbClr val="05C3DE"/>
      </a:accent2>
      <a:accent3>
        <a:srgbClr val="3B4B59"/>
      </a:accent3>
      <a:accent4>
        <a:srgbClr val="A8AFB5"/>
      </a:accent4>
      <a:accent5>
        <a:srgbClr val="D8D8D8"/>
      </a:accent5>
      <a:accent6>
        <a:srgbClr val="F3F5F6"/>
      </a:accent6>
      <a:hlink>
        <a:srgbClr val="086EA1"/>
      </a:hlink>
      <a:folHlink>
        <a:srgbClr val="A8AFB5"/>
      </a:folHlink>
    </a:clrScheme>
    <a:fontScheme name="Essential">
      <a:majorFont>
        <a:latin typeface="Arial Black"/>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HYÃƒÆ’Ã‚ÂªÃƒâ€šÃ‚Â²Ãƒâ€šÃ‚Â¬ÃƒÆ’Ã‚ÂªÃƒâ€šÃ‚Â³Ãƒâ€šÃ‚Â ÃƒÆ’Ã‚Â«ÃƒÂ¢Ã¢â€šÂ¬Ã‚ÂÃƒÂ¢Ã¢â€šÂ¬Ã‚Â¢"/>
        <a:font script="Hans" typeface="ÃƒÆ’Ã‚Â¥Ãƒâ€šÃ‚Â¾Ãƒâ€šÃ‚Â®ÃƒÆ’Ã‚Â¨Ãƒâ€šÃ‚Â½Ãƒâ€šÃ‚Â¯ÃƒÆ’Ã‚Â©ÃƒÂ¢Ã¢â€šÂ¬Ã‚ÂºÃƒÂ¢Ã¢â€šÂ¬Ã‚Â¦ÃƒÆ’Ã‚Â©Ãƒâ€šÃ‚Â»ÃƒÂ¢Ã¢â€šÂ¬Ã‹Å“"/>
        <a:font script="Hant" typeface="ÃƒÆ’Ã‚Â¥Ãƒâ€šÃ‚Â¾Ãƒâ€šÃ‚Â®ÃƒÆ’Ã‚Â¨Ãƒâ€šÃ‚Â»Ãƒâ€¦Ã‚Â¸ÃƒÆ’Ã‚Â¦Ãƒâ€šÃ‚Â­Ãƒâ€šÃ‚Â£ÃƒÆ’Ã‚Â©Ãƒâ€šÃ‚Â»ÃƒÂ¢Ã¢â€šÂ¬Ã‹Å“ÃƒÆ’Ã‚Â©Ãƒâ€šÃ‚Â«ÃƒÂ¢Ã¢â€šÂ¬Ã‚Â"/>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ÃƒÆ’Ã‚Â«Ãƒâ€šÃ‚ÂÃƒÂ¢Ã¢â€šÂ¬Ã‚Â¹ÃƒÆ’Ã‚Â¬ÃƒÂ¢Ã¢â€šÂ¬Ã‚ÂºÃƒÂ¢Ã¢â‚¬Å¡Ã‚Â¬"/>
        <a:font script="Hans" typeface="ÃƒÆ’Ã‚Â©Ãƒâ€šÃ‚Â»ÃƒÂ¢Ã¢â€šÂ¬Ã‹Å“ÃƒÆ’Ã‚Â¤Ãƒâ€šÃ‚Â½ÃƒÂ¢Ã¢â€šÂ¬Ã…â€œ"/>
        <a:font script="Hant" typeface="ÃƒÆ’Ã‚Â¥Ãƒâ€šÃ‚Â¾Ãƒâ€šÃ‚Â®ÃƒÆ’Ã‚Â¨Ãƒâ€šÃ‚Â»Ãƒâ€¦Ã‚Â¸ÃƒÆ’Ã‚Â¦Ãƒâ€šÃ‚Â­Ãƒâ€šÃ‚Â£ÃƒÆ’Ã‚Â©Ãƒâ€šÃ‚Â»ÃƒÂ¢Ã¢â€šÂ¬Ã‹Å“ÃƒÆ’Ã‚Â©Ãƒâ€šÃ‚Â«ÃƒÂ¢Ã¢â€šÂ¬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chemeClr val="accent2"/>
          </a:buClr>
          <a:defRPr sz="2000" dirty="0"/>
        </a:defPPr>
      </a:lstStyle>
    </a:txDef>
  </a:objectDefaults>
  <a:extraClrSchemeLst/>
  <a:custClrLst>
    <a:custClr name="TRP Midnight Blue">
      <a:srgbClr val="002F48"/>
    </a:custClr>
    <a:custClr name="TRP Dark Blue">
      <a:srgbClr val="054C70"/>
    </a:custClr>
    <a:custClr name="TRP Bright Blue">
      <a:srgbClr val="05C3DE"/>
    </a:custClr>
    <a:custClr name="TRP Midnight Gray">
      <a:srgbClr val="1E2D39"/>
    </a:custClr>
    <a:custClr name="TRP Gray">
      <a:srgbClr val="253746"/>
    </a:custClr>
    <a:custClr name="TRP Gray 90%">
      <a:srgbClr val="3B4B59"/>
    </a:custClr>
    <a:custClr name="TRP Gray 40%">
      <a:srgbClr val="A8AFB5"/>
    </a:custClr>
    <a:custClr name="TRP Gray 5%">
      <a:srgbClr val="F4F5F6"/>
    </a:custClr>
    <a:custClr name="Charting Blue LTC 4">
      <a:srgbClr val="00608A"/>
    </a:custClr>
    <a:custClr name="Charting Blue LTC 1">
      <a:srgbClr val="0096D6"/>
    </a:custClr>
    <a:custClr name="Charting Teal LTC 4">
      <a:srgbClr val="166A54"/>
    </a:custClr>
    <a:custClr name="Charting Teal LTC 1">
      <a:srgbClr val="209D7D"/>
    </a:custClr>
    <a:custClr name="Charting Purple LTC 3">
      <a:srgbClr val="7749BC"/>
    </a:custClr>
    <a:custClr name="Charting Purple LTC 1">
      <a:srgbClr val="9E7DCF"/>
    </a:custClr>
    <a:custClr name="Charting Berry LTC 4">
      <a:srgbClr val="AE3260"/>
    </a:custClr>
    <a:custClr name="Charting Berry LTC 1">
      <a:srgbClr val="D36990"/>
    </a:custClr>
    <a:custClr name="Charting Orange LTC 3">
      <a:srgbClr val="926117"/>
    </a:custClr>
    <a:custClr name="Charting Orange LTC 1">
      <a:srgbClr val="BE7E1E"/>
    </a:custClr>
    <a:custClr name="Charting Gray LTC 3">
      <a:srgbClr val="7B8F9E"/>
    </a:custClr>
    <a:custClr name="Charting Gray LTC 1">
      <a:srgbClr val="596B78"/>
    </a:custClr>
    <a:custClr name="Functional Red">
      <a:srgbClr val="DD3636"/>
    </a:custClr>
    <a:custClr name="Functional Amber">
      <a:srgbClr val="FFAD00"/>
    </a:custClr>
    <a:custClr name="Functional Green">
      <a:srgbClr val="248647"/>
    </a:custClr>
  </a:custClrLst>
  <a:extLst>
    <a:ext uri="{05A4C25C-085E-4340-85A3-A5531E510DB2}">
      <thm15:themeFamily xmlns:thm15="http://schemas.microsoft.com/office/thememl/2012/main" name="TRP_Template_16-9_MASTER_R" id="{B16939C5-BB40-DD4D-9533-3E81EB0F8D05}" vid="{46F331C5-8CA8-C349-92B0-3825BAE02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1BE766DEB82F45AD9A64418FB8D4A4" ma:contentTypeVersion="14" ma:contentTypeDescription="Create a new document." ma:contentTypeScope="" ma:versionID="525586a76500b533bca5e8e74d63e0d0">
  <xsd:schema xmlns:xsd="http://www.w3.org/2001/XMLSchema" xmlns:xs="http://www.w3.org/2001/XMLSchema" xmlns:p="http://schemas.microsoft.com/office/2006/metadata/properties" xmlns:ns3="6d6c4542-1970-4f16-8139-ccfb9cb91c91" xmlns:ns4="78564c95-a3b6-477d-bcaa-aaaa8bb4db48" targetNamespace="http://schemas.microsoft.com/office/2006/metadata/properties" ma:root="true" ma:fieldsID="104602d995afa98c63828b2ac327b944" ns3:_="" ns4:_="">
    <xsd:import namespace="6d6c4542-1970-4f16-8139-ccfb9cb91c91"/>
    <xsd:import namespace="78564c95-a3b6-477d-bcaa-aaaa8bb4db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c4542-1970-4f16-8139-ccfb9cb91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564c95-a3b6-477d-bcaa-aaaa8bb4db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1F4162-ABD1-4D64-9A28-3B65EF2A322B}">
  <ds:schemaRefs>
    <ds:schemaRef ds:uri="http://purl.org/dc/elements/1.1/"/>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78564c95-a3b6-477d-bcaa-aaaa8bb4db48"/>
    <ds:schemaRef ds:uri="6d6c4542-1970-4f16-8139-ccfb9cb91c91"/>
    <ds:schemaRef ds:uri="http://schemas.microsoft.com/office/2006/metadata/properties"/>
  </ds:schemaRefs>
</ds:datastoreItem>
</file>

<file path=customXml/itemProps2.xml><?xml version="1.0" encoding="utf-8"?>
<ds:datastoreItem xmlns:ds="http://schemas.openxmlformats.org/officeDocument/2006/customXml" ds:itemID="{7F0A0F1D-5FD9-40C5-B045-37DEF5A4B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c4542-1970-4f16-8139-ccfb9cb91c91"/>
    <ds:schemaRef ds:uri="78564c95-a3b6-477d-bcaa-aaaa8bb4db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BA990D-E520-4237-ABB4-AA72D26F6D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widescreen master</Template>
  <TotalTime>12501</TotalTime>
  <Words>6247</Words>
  <Application>Microsoft Office PowerPoint</Application>
  <PresentationFormat>Widescreen</PresentationFormat>
  <Paragraphs>570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Arial Narrow</vt:lpstr>
      <vt:lpstr>Calibri</vt:lpstr>
      <vt:lpstr>Helvetica</vt:lpstr>
      <vt:lpstr>Nimbus Sans Regular</vt:lpstr>
      <vt:lpstr>Wingdings</vt:lpstr>
      <vt:lpstr>Template widescreen master</vt:lpstr>
      <vt:lpstr>PowerPoint Presentation</vt:lpstr>
      <vt:lpstr>What We’ll Talk About Today</vt:lpstr>
      <vt:lpstr>Transitioning to a New Paradigm</vt:lpstr>
      <vt:lpstr> Potential Investment Implications</vt:lpstr>
      <vt:lpstr>The Price Is Not Right</vt:lpstr>
      <vt:lpstr>Global Interest Rate Cycle</vt:lpstr>
      <vt:lpstr>Curbing Our Enthusiasm</vt:lpstr>
      <vt:lpstr>Navigating uncertainty</vt:lpstr>
      <vt:lpstr>How Have Geopolitical Crises Impacted Markets?</vt:lpstr>
      <vt:lpstr>How Have Pandemics Impacted Markets?</vt:lpstr>
      <vt:lpstr>Looking at the Market Through a 15-Year Lens… </vt:lpstr>
      <vt:lpstr>Your Returns Are Likely Different From the Market</vt:lpstr>
      <vt:lpstr>Past Bear Markets Have Typically Been Followed by Longer-Term Bull Markets</vt:lpstr>
      <vt:lpstr>Preparing for What's Ahead</vt:lpstr>
      <vt:lpstr>In Stressful Situations, We Have a Bias for Action</vt:lpstr>
      <vt:lpstr>But That Doesn't Always Work in Our Favor</vt:lpstr>
      <vt:lpstr>Fear of Loss Can Lead to Bad Decisions</vt:lpstr>
      <vt:lpstr>Fear of Future Regret Is a Better Guide</vt:lpstr>
      <vt:lpstr>Strike the Right Balance</vt:lpstr>
      <vt:lpstr>PowerPoint Presentation</vt:lpstr>
      <vt:lpstr>Speaking of Markets Resources </vt:lpstr>
      <vt:lpstr>Additional Disclosures</vt:lpstr>
      <vt:lpstr>Glossary of Indices</vt:lpstr>
      <vt:lpstr>Important Information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Knepper, Mary</dc:creator>
  <cp:lastModifiedBy>Geoff DeMarco</cp:lastModifiedBy>
  <cp:revision>163</cp:revision>
  <cp:lastPrinted>2022-06-17T20:18:11Z</cp:lastPrinted>
  <dcterms:created xsi:type="dcterms:W3CDTF">2021-04-06T16:41:59Z</dcterms:created>
  <dcterms:modified xsi:type="dcterms:W3CDTF">2022-11-17T17:23:38Z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0x0101003C1BE766DEB82F45AD9A64418FB8D4A4</vt:lpwstr>
  </property>
</Properties>
</file>