
<file path=[Content_Types].xml><?xml version="1.0" encoding="utf-8"?>
<Types xmlns="http://schemas.openxmlformats.org/package/2006/content-types">
  <Default Extension="emf" ContentType="image/x-emf"/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embedTrueTypeFonts="1" autoCompressPictures="0">
  <p:sldMasterIdLst>
    <p:sldMasterId id="2147483779" r:id="rId1"/>
  </p:sldMasterIdLst>
  <p:notesMasterIdLst>
    <p:notesMasterId r:id="rId3"/>
  </p:notesMasterIdLst>
  <p:sldIdLst>
    <p:sldId id="260" r:id="rId2"/>
  </p:sldIdLst>
  <p:sldSz cx="9144000" cy="6858000" type="screen4x3"/>
  <p:notesSz cx="6858000" cy="9144000"/>
  <p:embeddedFontLst>
    <p:embeddedFont>
      <p:font typeface="Garamond" panose="02020404030301010803" pitchFamily="18" charset="0"/>
      <p:regular r:id="rId4"/>
      <p:bold r:id="rId5"/>
      <p:italic r:id="rId6"/>
    </p:embeddedFont>
    <p:embeddedFont>
      <p:font typeface="Verdana" panose="020B0604030504040204" pitchFamily="34" charset="0"/>
      <p:regular r:id="rId7"/>
      <p:bold r:id="rId8"/>
      <p:italic r:id="rId9"/>
      <p:boldItalic r:id="rId10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7A87"/>
    <a:srgbClr val="001687"/>
    <a:srgbClr val="DD4814"/>
    <a:srgbClr val="006890"/>
    <a:srgbClr val="000000"/>
    <a:srgbClr val="636466"/>
    <a:srgbClr val="939598"/>
    <a:srgbClr val="C6C8CA"/>
    <a:srgbClr val="FFFFFF"/>
    <a:srgbClr val="57584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92" autoAdjust="0"/>
  </p:normalViewPr>
  <p:slideViewPr>
    <p:cSldViewPr snapToGrid="0">
      <p:cViewPr varScale="1">
        <p:scale>
          <a:sx n="112" d="100"/>
          <a:sy n="112" d="100"/>
        </p:scale>
        <p:origin x="1620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5.fntdata"/><Relationship Id="rId13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font" Target="fonts/font4.fntdata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3.fntdata"/><Relationship Id="rId11" Type="http://schemas.openxmlformats.org/officeDocument/2006/relationships/presProps" Target="presProps.xml"/><Relationship Id="rId5" Type="http://schemas.openxmlformats.org/officeDocument/2006/relationships/font" Target="fonts/font2.fntdata"/><Relationship Id="rId10" Type="http://schemas.openxmlformats.org/officeDocument/2006/relationships/font" Target="fonts/font7.fntdata"/><Relationship Id="rId4" Type="http://schemas.openxmlformats.org/officeDocument/2006/relationships/font" Target="fonts/font1.fntdata"/><Relationship Id="rId9" Type="http://schemas.openxmlformats.org/officeDocument/2006/relationships/font" Target="fonts/font6.fntdata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7E6DD50-9D47-45C7-9BBC-89791EB2F9B7}" type="datetimeFigureOut">
              <a:rPr lang="en-US" smtClean="0"/>
              <a:t>5/29/2024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ABD5C5-A7DE-485A-AE02-F49687E163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40520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14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4050792"/>
            <a:ext cx="9144000" cy="320040"/>
          </a:xfrm>
          <a:prstGeom prst="rect">
            <a:avLst/>
          </a:prstGeom>
          <a:solidFill>
            <a:srgbClr val="57584F"/>
          </a:solidFill>
        </p:spPr>
        <p:txBody>
          <a:bodyPr/>
          <a:lstStyle>
            <a:lvl1pPr>
              <a:defRPr>
                <a:solidFill>
                  <a:schemeClr val="bg1"/>
                </a:solidFill>
                <a:latin typeface="Myriad Pro" pitchFamily="34" charset="0"/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10" name="Text Placeholder 12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4114800"/>
            <a:ext cx="9144000" cy="2743200"/>
          </a:xfrm>
          <a:prstGeom prst="rect">
            <a:avLst/>
          </a:prstGeom>
          <a:solidFill>
            <a:srgbClr val="A79E70"/>
          </a:solidFill>
        </p:spPr>
        <p:txBody>
          <a:bodyPr/>
          <a:lstStyle>
            <a:lvl1pPr marL="0" indent="0">
              <a:buFontTx/>
              <a:buNone/>
              <a:defRPr>
                <a:solidFill>
                  <a:schemeClr val="bg1"/>
                </a:solidFill>
                <a:latin typeface="Myriad Pro" pitchFamily="34" charset="0"/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0352" y="2670048"/>
            <a:ext cx="8156448" cy="1371600"/>
          </a:xfrm>
        </p:spPr>
        <p:txBody>
          <a:bodyPr anchor="b" anchorCtr="0">
            <a:norm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0352" y="4270248"/>
            <a:ext cx="7543800" cy="758952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45552" y="219456"/>
            <a:ext cx="1154572" cy="1060704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45552" y="219456"/>
            <a:ext cx="1154572" cy="1060704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45552" y="219456"/>
            <a:ext cx="1154572" cy="1060704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45552" y="219456"/>
            <a:ext cx="1154572" cy="10607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78752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Sign-off with Copy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6108192"/>
            <a:ext cx="9144000" cy="749808"/>
            <a:chOff x="0" y="6108192"/>
            <a:chExt cx="9144000" cy="749808"/>
          </a:xfrm>
        </p:grpSpPr>
        <p:sp>
          <p:nvSpPr>
            <p:cNvPr id="10" name="Rectangle 80"/>
            <p:cNvSpPr>
              <a:spLocks noChangeArrowheads="1"/>
            </p:cNvSpPr>
            <p:nvPr userDrawn="1"/>
          </p:nvSpPr>
          <p:spPr bwMode="auto">
            <a:xfrm>
              <a:off x="0" y="6108192"/>
              <a:ext cx="9144000" cy="320040"/>
            </a:xfrm>
            <a:prstGeom prst="rect">
              <a:avLst/>
            </a:prstGeom>
            <a:solidFill>
              <a:srgbClr val="57584F"/>
            </a:solidFill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Myriad Pro" pitchFamily="34" charset="0"/>
              </a:endParaRPr>
            </a:p>
          </p:txBody>
        </p:sp>
        <p:sp>
          <p:nvSpPr>
            <p:cNvPr id="11" name="Rectangle 22"/>
            <p:cNvSpPr>
              <a:spLocks noChangeArrowheads="1"/>
            </p:cNvSpPr>
            <p:nvPr userDrawn="1"/>
          </p:nvSpPr>
          <p:spPr bwMode="auto">
            <a:xfrm>
              <a:off x="0" y="6172200"/>
              <a:ext cx="9144000" cy="685800"/>
            </a:xfrm>
            <a:prstGeom prst="rect">
              <a:avLst/>
            </a:prstGeom>
            <a:solidFill>
              <a:srgbClr val="A79E70"/>
            </a:solidFill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Myriad Pro" pitchFamily="34" charset="0"/>
              </a:endParaRPr>
            </a:p>
          </p:txBody>
        </p:sp>
      </p:grpSp>
      <p:pic>
        <p:nvPicPr>
          <p:cNvPr id="7" name="Picture 6" descr="Logo_Tag_287_RGB_300 dpi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670048" y="612648"/>
            <a:ext cx="3795240" cy="4736592"/>
          </a:xfrm>
          <a:prstGeom prst="rect">
            <a:avLst/>
          </a:prstGeom>
        </p:spPr>
      </p:pic>
      <p:sp>
        <p:nvSpPr>
          <p:cNvPr id="12" name="Rectangle 5"/>
          <p:cNvSpPr>
            <a:spLocks noGrp="1" noChangeArrowheads="1"/>
          </p:cNvSpPr>
          <p:nvPr>
            <p:ph type="subTitle" idx="1" hasCustomPrompt="1"/>
          </p:nvPr>
        </p:nvSpPr>
        <p:spPr>
          <a:xfrm>
            <a:off x="533400" y="6324600"/>
            <a:ext cx="4876800" cy="228600"/>
          </a:xfrm>
          <a:prstGeom prst="rect">
            <a:avLst/>
          </a:prstGeom>
        </p:spPr>
        <p:txBody>
          <a:bodyPr lIns="0"/>
          <a:lstStyle>
            <a:lvl1pPr marL="0" indent="0" algn="l">
              <a:buNone/>
              <a:defRPr sz="1000" b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pPr>
              <a:spcBef>
                <a:spcPct val="50000"/>
              </a:spcBef>
            </a:pPr>
            <a:r>
              <a:rPr lang="en-US" sz="1000" dirty="0">
                <a:solidFill>
                  <a:schemeClr val="bg1"/>
                </a:solidFill>
                <a:latin typeface="Arial"/>
              </a:rPr>
              <a:t>©</a:t>
            </a:r>
            <a:r>
              <a:rPr lang="en-US" sz="1000" dirty="0">
                <a:solidFill>
                  <a:schemeClr val="bg1"/>
                </a:solidFill>
              </a:rPr>
              <a:t>2013 Robert W. Baird &amp; Co. 800-RW-BAIRD  www.rwbaird.com</a:t>
            </a:r>
          </a:p>
        </p:txBody>
      </p:sp>
      <p:grpSp>
        <p:nvGrpSpPr>
          <p:cNvPr id="9" name="Group 8"/>
          <p:cNvGrpSpPr/>
          <p:nvPr/>
        </p:nvGrpSpPr>
        <p:grpSpPr>
          <a:xfrm>
            <a:off x="0" y="6108192"/>
            <a:ext cx="9144000" cy="749808"/>
            <a:chOff x="0" y="6108192"/>
            <a:chExt cx="9144000" cy="749808"/>
          </a:xfrm>
        </p:grpSpPr>
        <p:sp>
          <p:nvSpPr>
            <p:cNvPr id="13" name="Rectangle 80"/>
            <p:cNvSpPr>
              <a:spLocks noChangeArrowheads="1"/>
            </p:cNvSpPr>
            <p:nvPr userDrawn="1"/>
          </p:nvSpPr>
          <p:spPr bwMode="auto">
            <a:xfrm>
              <a:off x="0" y="6108192"/>
              <a:ext cx="9144000" cy="320040"/>
            </a:xfrm>
            <a:prstGeom prst="rect">
              <a:avLst/>
            </a:prstGeom>
            <a:solidFill>
              <a:srgbClr val="57584F"/>
            </a:solidFill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Myriad Pro" pitchFamily="34" charset="0"/>
              </a:endParaRPr>
            </a:p>
          </p:txBody>
        </p:sp>
        <p:sp>
          <p:nvSpPr>
            <p:cNvPr id="14" name="Rectangle 22"/>
            <p:cNvSpPr>
              <a:spLocks noChangeArrowheads="1"/>
            </p:cNvSpPr>
            <p:nvPr userDrawn="1"/>
          </p:nvSpPr>
          <p:spPr bwMode="auto">
            <a:xfrm>
              <a:off x="0" y="6172200"/>
              <a:ext cx="9144000" cy="685800"/>
            </a:xfrm>
            <a:prstGeom prst="rect">
              <a:avLst/>
            </a:prstGeom>
            <a:solidFill>
              <a:srgbClr val="A79E70"/>
            </a:solidFill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Myriad Pro" pitchFamily="34" charset="0"/>
              </a:endParaRPr>
            </a:p>
          </p:txBody>
        </p:sp>
      </p:grpSp>
      <p:pic>
        <p:nvPicPr>
          <p:cNvPr id="15" name="Picture 14" descr="Logo_Tag_287_RGB_300 dpi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670048" y="612648"/>
            <a:ext cx="3795240" cy="4736592"/>
          </a:xfrm>
          <a:prstGeom prst="rect">
            <a:avLst/>
          </a:prstGeom>
        </p:spPr>
      </p:pic>
      <p:grpSp>
        <p:nvGrpSpPr>
          <p:cNvPr id="16" name="Group 15"/>
          <p:cNvGrpSpPr/>
          <p:nvPr/>
        </p:nvGrpSpPr>
        <p:grpSpPr>
          <a:xfrm>
            <a:off x="0" y="6108192"/>
            <a:ext cx="9144000" cy="749808"/>
            <a:chOff x="0" y="6108192"/>
            <a:chExt cx="9144000" cy="749808"/>
          </a:xfrm>
        </p:grpSpPr>
        <p:sp>
          <p:nvSpPr>
            <p:cNvPr id="17" name="Rectangle 80"/>
            <p:cNvSpPr>
              <a:spLocks noChangeArrowheads="1"/>
            </p:cNvSpPr>
            <p:nvPr userDrawn="1"/>
          </p:nvSpPr>
          <p:spPr bwMode="auto">
            <a:xfrm>
              <a:off x="0" y="6108192"/>
              <a:ext cx="9144000" cy="320040"/>
            </a:xfrm>
            <a:prstGeom prst="rect">
              <a:avLst/>
            </a:prstGeom>
            <a:solidFill>
              <a:srgbClr val="57584F"/>
            </a:solidFill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Myriad Pro" pitchFamily="34" charset="0"/>
              </a:endParaRPr>
            </a:p>
          </p:txBody>
        </p:sp>
        <p:sp>
          <p:nvSpPr>
            <p:cNvPr id="18" name="Rectangle 22"/>
            <p:cNvSpPr>
              <a:spLocks noChangeArrowheads="1"/>
            </p:cNvSpPr>
            <p:nvPr userDrawn="1"/>
          </p:nvSpPr>
          <p:spPr bwMode="auto">
            <a:xfrm>
              <a:off x="0" y="6172200"/>
              <a:ext cx="9144000" cy="685800"/>
            </a:xfrm>
            <a:prstGeom prst="rect">
              <a:avLst/>
            </a:prstGeom>
            <a:solidFill>
              <a:srgbClr val="A79E70"/>
            </a:solidFill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Myriad Pro" pitchFamily="34" charset="0"/>
              </a:endParaRPr>
            </a:p>
          </p:txBody>
        </p:sp>
      </p:grpSp>
      <p:pic>
        <p:nvPicPr>
          <p:cNvPr id="19" name="Picture 18" descr="Logo_Tag_287_RGB_300 dpi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670048" y="612648"/>
            <a:ext cx="3795240" cy="4736592"/>
          </a:xfrm>
          <a:prstGeom prst="rect">
            <a:avLst/>
          </a:prstGeom>
        </p:spPr>
      </p:pic>
      <p:grpSp>
        <p:nvGrpSpPr>
          <p:cNvPr id="20" name="Group 19"/>
          <p:cNvGrpSpPr/>
          <p:nvPr userDrawn="1"/>
        </p:nvGrpSpPr>
        <p:grpSpPr>
          <a:xfrm>
            <a:off x="0" y="6108192"/>
            <a:ext cx="9144000" cy="749808"/>
            <a:chOff x="0" y="6108192"/>
            <a:chExt cx="9144000" cy="749808"/>
          </a:xfrm>
        </p:grpSpPr>
        <p:sp>
          <p:nvSpPr>
            <p:cNvPr id="21" name="Rectangle 80"/>
            <p:cNvSpPr>
              <a:spLocks noChangeArrowheads="1"/>
            </p:cNvSpPr>
            <p:nvPr userDrawn="1"/>
          </p:nvSpPr>
          <p:spPr bwMode="auto">
            <a:xfrm>
              <a:off x="0" y="6108192"/>
              <a:ext cx="9144000" cy="320040"/>
            </a:xfrm>
            <a:prstGeom prst="rect">
              <a:avLst/>
            </a:prstGeom>
            <a:solidFill>
              <a:srgbClr val="57584F"/>
            </a:solidFill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Myriad Pro" pitchFamily="34" charset="0"/>
              </a:endParaRPr>
            </a:p>
          </p:txBody>
        </p:sp>
        <p:sp>
          <p:nvSpPr>
            <p:cNvPr id="22" name="Rectangle 22"/>
            <p:cNvSpPr>
              <a:spLocks noChangeArrowheads="1"/>
            </p:cNvSpPr>
            <p:nvPr userDrawn="1"/>
          </p:nvSpPr>
          <p:spPr bwMode="auto">
            <a:xfrm>
              <a:off x="0" y="6172200"/>
              <a:ext cx="9144000" cy="685800"/>
            </a:xfrm>
            <a:prstGeom prst="rect">
              <a:avLst/>
            </a:prstGeom>
            <a:solidFill>
              <a:srgbClr val="A79E70"/>
            </a:solidFill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Myriad Pro" pitchFamily="34" charset="0"/>
              </a:endParaRPr>
            </a:p>
          </p:txBody>
        </p:sp>
      </p:grpSp>
      <p:pic>
        <p:nvPicPr>
          <p:cNvPr id="23" name="Picture 22" descr="Logo_Tag_287_RGB_300 dpi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2670048" y="612648"/>
            <a:ext cx="3795240" cy="47365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97710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Baird Color Palet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2"/>
          <p:cNvSpPr txBox="1">
            <a:spLocks noChangeArrowheads="1"/>
          </p:cNvSpPr>
          <p:nvPr/>
        </p:nvSpPr>
        <p:spPr>
          <a:xfrm>
            <a:off x="530352" y="1066800"/>
            <a:ext cx="7010400" cy="533400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srgbClr val="3CB6CE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Baird Color Palette</a:t>
            </a:r>
          </a:p>
        </p:txBody>
      </p:sp>
      <p:sp>
        <p:nvSpPr>
          <p:cNvPr id="12" name="Rectangle 78"/>
          <p:cNvSpPr>
            <a:spLocks noChangeArrowheads="1"/>
          </p:cNvSpPr>
          <p:nvPr/>
        </p:nvSpPr>
        <p:spPr bwMode="auto">
          <a:xfrm>
            <a:off x="581025" y="2046731"/>
            <a:ext cx="1228725" cy="477393"/>
          </a:xfrm>
          <a:prstGeom prst="rect">
            <a:avLst/>
          </a:prstGeom>
          <a:solidFill>
            <a:srgbClr val="3CB6CE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1000" dirty="0">
                <a:solidFill>
                  <a:schemeClr val="bg1"/>
                </a:solidFill>
              </a:rPr>
              <a:t>R60 G182 B206</a:t>
            </a:r>
          </a:p>
        </p:txBody>
      </p:sp>
      <p:sp>
        <p:nvSpPr>
          <p:cNvPr id="15" name="Text Box 88"/>
          <p:cNvSpPr txBox="1">
            <a:spLocks noChangeArrowheads="1"/>
          </p:cNvSpPr>
          <p:nvPr/>
        </p:nvSpPr>
        <p:spPr bwMode="auto">
          <a:xfrm>
            <a:off x="609600" y="1828800"/>
            <a:ext cx="1066800" cy="1692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100" b="1" dirty="0">
                <a:solidFill>
                  <a:schemeClr val="tx1"/>
                </a:solidFill>
              </a:rPr>
              <a:t>Accent</a:t>
            </a:r>
            <a:r>
              <a:rPr lang="en-US" sz="1100" b="1" baseline="0" dirty="0">
                <a:solidFill>
                  <a:schemeClr val="tx1"/>
                </a:solidFill>
              </a:rPr>
              <a:t> Colors:</a:t>
            </a:r>
            <a:endParaRPr lang="en-US" sz="1100" b="1" dirty="0">
              <a:solidFill>
                <a:schemeClr val="tx1"/>
              </a:solidFill>
            </a:endParaRPr>
          </a:p>
        </p:txBody>
      </p:sp>
      <p:cxnSp>
        <p:nvCxnSpPr>
          <p:cNvPr id="33" name="Straight Connector 32"/>
          <p:cNvCxnSpPr/>
          <p:nvPr/>
        </p:nvCxnSpPr>
        <p:spPr bwMode="auto">
          <a:xfrm>
            <a:off x="4572000" y="2042922"/>
            <a:ext cx="0" cy="2738627"/>
          </a:xfrm>
          <a:prstGeom prst="line">
            <a:avLst/>
          </a:prstGeom>
          <a:solidFill>
            <a:srgbClr val="39C2D7"/>
          </a:solidFill>
          <a:ln w="12700" cap="flat" cmpd="sng" algn="ctr">
            <a:solidFill>
              <a:srgbClr val="5A5B5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47" name="Rectangle 78"/>
          <p:cNvSpPr>
            <a:spLocks noChangeArrowheads="1"/>
          </p:cNvSpPr>
          <p:nvPr/>
        </p:nvSpPr>
        <p:spPr bwMode="auto">
          <a:xfrm>
            <a:off x="1804987" y="2046731"/>
            <a:ext cx="1228725" cy="477393"/>
          </a:xfrm>
          <a:prstGeom prst="rect">
            <a:avLst/>
          </a:prstGeom>
          <a:solidFill>
            <a:srgbClr val="006890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1000" dirty="0">
                <a:solidFill>
                  <a:schemeClr val="bg1"/>
                </a:solidFill>
              </a:rPr>
              <a:t>R0 G104 B144</a:t>
            </a:r>
          </a:p>
        </p:txBody>
      </p:sp>
      <p:sp>
        <p:nvSpPr>
          <p:cNvPr id="48" name="Text Box 88"/>
          <p:cNvSpPr txBox="1">
            <a:spLocks noChangeArrowheads="1"/>
          </p:cNvSpPr>
          <p:nvPr/>
        </p:nvSpPr>
        <p:spPr bwMode="auto">
          <a:xfrm>
            <a:off x="1833562" y="1828800"/>
            <a:ext cx="1066800" cy="1692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100" b="1" dirty="0">
                <a:solidFill>
                  <a:schemeClr val="tx1"/>
                </a:solidFill>
              </a:rPr>
              <a:t>Dark </a:t>
            </a:r>
            <a:r>
              <a:rPr lang="en-US" sz="1100" b="1" baseline="0" dirty="0">
                <a:solidFill>
                  <a:schemeClr val="tx1"/>
                </a:solidFill>
              </a:rPr>
              <a:t>Colors:</a:t>
            </a:r>
            <a:endParaRPr lang="en-US" sz="1100" b="1" dirty="0">
              <a:solidFill>
                <a:schemeClr val="tx1"/>
              </a:solidFill>
            </a:endParaRPr>
          </a:p>
        </p:txBody>
      </p:sp>
      <p:sp>
        <p:nvSpPr>
          <p:cNvPr id="49" name="Rectangle 78"/>
          <p:cNvSpPr>
            <a:spLocks noChangeArrowheads="1"/>
          </p:cNvSpPr>
          <p:nvPr/>
        </p:nvSpPr>
        <p:spPr bwMode="auto">
          <a:xfrm>
            <a:off x="3028950" y="2046731"/>
            <a:ext cx="1228725" cy="477393"/>
          </a:xfrm>
          <a:prstGeom prst="rect">
            <a:avLst/>
          </a:prstGeom>
          <a:solidFill>
            <a:srgbClr val="C1E2E5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1000" dirty="0"/>
              <a:t>R193 G226 B229</a:t>
            </a:r>
          </a:p>
        </p:txBody>
      </p:sp>
      <p:sp>
        <p:nvSpPr>
          <p:cNvPr id="50" name="Text Box 88"/>
          <p:cNvSpPr txBox="1">
            <a:spLocks noChangeArrowheads="1"/>
          </p:cNvSpPr>
          <p:nvPr/>
        </p:nvSpPr>
        <p:spPr bwMode="auto">
          <a:xfrm>
            <a:off x="3057525" y="1828800"/>
            <a:ext cx="1066800" cy="1692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100" b="1" dirty="0">
                <a:solidFill>
                  <a:schemeClr val="tx1"/>
                </a:solidFill>
              </a:rPr>
              <a:t>Light </a:t>
            </a:r>
            <a:r>
              <a:rPr lang="en-US" sz="1100" b="1" baseline="0" dirty="0">
                <a:solidFill>
                  <a:schemeClr val="tx1"/>
                </a:solidFill>
              </a:rPr>
              <a:t>Colors:</a:t>
            </a:r>
            <a:endParaRPr lang="en-US" sz="1100" b="1" dirty="0">
              <a:solidFill>
                <a:schemeClr val="tx1"/>
              </a:solidFill>
            </a:endParaRPr>
          </a:p>
        </p:txBody>
      </p:sp>
      <p:sp>
        <p:nvSpPr>
          <p:cNvPr id="53" name="Rectangle 78"/>
          <p:cNvSpPr>
            <a:spLocks noChangeArrowheads="1"/>
          </p:cNvSpPr>
          <p:nvPr/>
        </p:nvSpPr>
        <p:spPr bwMode="auto">
          <a:xfrm>
            <a:off x="581025" y="2572987"/>
            <a:ext cx="1228725" cy="477393"/>
          </a:xfrm>
          <a:prstGeom prst="rect">
            <a:avLst/>
          </a:prstGeom>
          <a:solidFill>
            <a:srgbClr val="007A87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1000" dirty="0">
                <a:solidFill>
                  <a:schemeClr val="bg1"/>
                </a:solidFill>
              </a:rPr>
              <a:t>R0 G122 B135</a:t>
            </a:r>
          </a:p>
        </p:txBody>
      </p:sp>
      <p:sp>
        <p:nvSpPr>
          <p:cNvPr id="54" name="Rectangle 78"/>
          <p:cNvSpPr>
            <a:spLocks noChangeArrowheads="1"/>
          </p:cNvSpPr>
          <p:nvPr/>
        </p:nvSpPr>
        <p:spPr bwMode="auto">
          <a:xfrm>
            <a:off x="1804987" y="2572987"/>
            <a:ext cx="1228725" cy="477393"/>
          </a:xfrm>
          <a:prstGeom prst="rect">
            <a:avLst/>
          </a:prstGeom>
          <a:solidFill>
            <a:srgbClr val="22505F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1000" dirty="0">
                <a:solidFill>
                  <a:schemeClr val="bg1"/>
                </a:solidFill>
              </a:rPr>
              <a:t>R34 G80 B95</a:t>
            </a:r>
          </a:p>
        </p:txBody>
      </p:sp>
      <p:sp>
        <p:nvSpPr>
          <p:cNvPr id="55" name="Rectangle 78"/>
          <p:cNvSpPr>
            <a:spLocks noChangeArrowheads="1"/>
          </p:cNvSpPr>
          <p:nvPr/>
        </p:nvSpPr>
        <p:spPr bwMode="auto">
          <a:xfrm>
            <a:off x="3028950" y="2572987"/>
            <a:ext cx="1228725" cy="477393"/>
          </a:xfrm>
          <a:prstGeom prst="rect">
            <a:avLst/>
          </a:prstGeom>
          <a:solidFill>
            <a:srgbClr val="CED5DD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1000" dirty="0"/>
              <a:t>R206 G213 B221</a:t>
            </a:r>
          </a:p>
        </p:txBody>
      </p:sp>
      <p:sp>
        <p:nvSpPr>
          <p:cNvPr id="56" name="Rectangle 78"/>
          <p:cNvSpPr>
            <a:spLocks noChangeArrowheads="1"/>
          </p:cNvSpPr>
          <p:nvPr/>
        </p:nvSpPr>
        <p:spPr bwMode="auto">
          <a:xfrm>
            <a:off x="581025" y="3099243"/>
            <a:ext cx="1228725" cy="477393"/>
          </a:xfrm>
          <a:prstGeom prst="rect">
            <a:avLst/>
          </a:prstGeom>
          <a:solidFill>
            <a:srgbClr val="70A489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1000" dirty="0">
                <a:solidFill>
                  <a:schemeClr val="bg1"/>
                </a:solidFill>
              </a:rPr>
              <a:t>R112 G164 B137</a:t>
            </a:r>
          </a:p>
        </p:txBody>
      </p:sp>
      <p:sp>
        <p:nvSpPr>
          <p:cNvPr id="57" name="Rectangle 78"/>
          <p:cNvSpPr>
            <a:spLocks noChangeArrowheads="1"/>
          </p:cNvSpPr>
          <p:nvPr/>
        </p:nvSpPr>
        <p:spPr bwMode="auto">
          <a:xfrm>
            <a:off x="1804987" y="3099243"/>
            <a:ext cx="1228725" cy="477393"/>
          </a:xfrm>
          <a:prstGeom prst="rect">
            <a:avLst/>
          </a:prstGeom>
          <a:solidFill>
            <a:srgbClr val="496C60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1000" dirty="0">
                <a:solidFill>
                  <a:schemeClr val="bg1"/>
                </a:solidFill>
              </a:rPr>
              <a:t>R73 G108 B96</a:t>
            </a:r>
          </a:p>
        </p:txBody>
      </p:sp>
      <p:sp>
        <p:nvSpPr>
          <p:cNvPr id="58" name="Rectangle 78"/>
          <p:cNvSpPr>
            <a:spLocks noChangeArrowheads="1"/>
          </p:cNvSpPr>
          <p:nvPr/>
        </p:nvSpPr>
        <p:spPr bwMode="auto">
          <a:xfrm>
            <a:off x="3028950" y="3099243"/>
            <a:ext cx="1228725" cy="477393"/>
          </a:xfrm>
          <a:prstGeom prst="rect">
            <a:avLst/>
          </a:prstGeom>
          <a:solidFill>
            <a:srgbClr val="C7D1C5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1000" dirty="0"/>
              <a:t>R199 G209 B197</a:t>
            </a:r>
          </a:p>
        </p:txBody>
      </p:sp>
      <p:sp>
        <p:nvSpPr>
          <p:cNvPr id="59" name="Rectangle 78"/>
          <p:cNvSpPr>
            <a:spLocks noChangeArrowheads="1"/>
          </p:cNvSpPr>
          <p:nvPr/>
        </p:nvSpPr>
        <p:spPr bwMode="auto">
          <a:xfrm>
            <a:off x="581025" y="3625499"/>
            <a:ext cx="1228725" cy="477393"/>
          </a:xfrm>
          <a:prstGeom prst="rect">
            <a:avLst/>
          </a:prstGeom>
          <a:solidFill>
            <a:srgbClr val="EAAB00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1000" dirty="0">
                <a:solidFill>
                  <a:schemeClr val="bg1"/>
                </a:solidFill>
              </a:rPr>
              <a:t>R234 G171 B0</a:t>
            </a:r>
          </a:p>
        </p:txBody>
      </p:sp>
      <p:sp>
        <p:nvSpPr>
          <p:cNvPr id="60" name="Rectangle 78"/>
          <p:cNvSpPr>
            <a:spLocks noChangeArrowheads="1"/>
          </p:cNvSpPr>
          <p:nvPr/>
        </p:nvSpPr>
        <p:spPr bwMode="auto">
          <a:xfrm>
            <a:off x="1804987" y="3625499"/>
            <a:ext cx="1228725" cy="477393"/>
          </a:xfrm>
          <a:prstGeom prst="rect">
            <a:avLst/>
          </a:prstGeom>
          <a:solidFill>
            <a:srgbClr val="BB650E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1000" dirty="0">
                <a:solidFill>
                  <a:schemeClr val="bg1"/>
                </a:solidFill>
              </a:rPr>
              <a:t>R187 G101 B14</a:t>
            </a:r>
          </a:p>
        </p:txBody>
      </p:sp>
      <p:sp>
        <p:nvSpPr>
          <p:cNvPr id="61" name="Rectangle 78"/>
          <p:cNvSpPr>
            <a:spLocks noChangeArrowheads="1"/>
          </p:cNvSpPr>
          <p:nvPr/>
        </p:nvSpPr>
        <p:spPr bwMode="auto">
          <a:xfrm>
            <a:off x="3028950" y="3625499"/>
            <a:ext cx="1228725" cy="477393"/>
          </a:xfrm>
          <a:prstGeom prst="rect">
            <a:avLst/>
          </a:prstGeom>
          <a:solidFill>
            <a:srgbClr val="F1E3BB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1000" dirty="0"/>
              <a:t>R241 G227 B187</a:t>
            </a:r>
          </a:p>
        </p:txBody>
      </p:sp>
      <p:sp>
        <p:nvSpPr>
          <p:cNvPr id="62" name="Rectangle 78"/>
          <p:cNvSpPr>
            <a:spLocks noChangeArrowheads="1"/>
          </p:cNvSpPr>
          <p:nvPr/>
        </p:nvSpPr>
        <p:spPr bwMode="auto">
          <a:xfrm>
            <a:off x="4895850" y="2046731"/>
            <a:ext cx="1228725" cy="477393"/>
          </a:xfrm>
          <a:prstGeom prst="rect">
            <a:avLst/>
          </a:prstGeom>
          <a:solidFill>
            <a:srgbClr val="A79E70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1000" dirty="0">
                <a:solidFill>
                  <a:schemeClr val="bg1"/>
                </a:solidFill>
              </a:rPr>
              <a:t>R167 G158 B112</a:t>
            </a:r>
          </a:p>
        </p:txBody>
      </p:sp>
      <p:sp>
        <p:nvSpPr>
          <p:cNvPr id="63" name="Text Box 88"/>
          <p:cNvSpPr txBox="1">
            <a:spLocks noChangeArrowheads="1"/>
          </p:cNvSpPr>
          <p:nvPr/>
        </p:nvSpPr>
        <p:spPr bwMode="auto">
          <a:xfrm>
            <a:off x="4924425" y="1828800"/>
            <a:ext cx="1066800" cy="1692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100" b="1" dirty="0">
                <a:solidFill>
                  <a:schemeClr val="tx1"/>
                </a:solidFill>
              </a:rPr>
              <a:t>Accent</a:t>
            </a:r>
            <a:r>
              <a:rPr lang="en-US" sz="1100" b="1" baseline="0" dirty="0">
                <a:solidFill>
                  <a:schemeClr val="tx1"/>
                </a:solidFill>
              </a:rPr>
              <a:t> Colors:</a:t>
            </a:r>
            <a:endParaRPr lang="en-US" sz="1100" b="1" dirty="0">
              <a:solidFill>
                <a:schemeClr val="tx1"/>
              </a:solidFill>
            </a:endParaRPr>
          </a:p>
        </p:txBody>
      </p:sp>
      <p:sp>
        <p:nvSpPr>
          <p:cNvPr id="64" name="Rectangle 78"/>
          <p:cNvSpPr>
            <a:spLocks noChangeArrowheads="1"/>
          </p:cNvSpPr>
          <p:nvPr/>
        </p:nvSpPr>
        <p:spPr bwMode="auto">
          <a:xfrm>
            <a:off x="6119812" y="2046731"/>
            <a:ext cx="1228725" cy="477393"/>
          </a:xfrm>
          <a:prstGeom prst="rect">
            <a:avLst/>
          </a:prstGeom>
          <a:solidFill>
            <a:srgbClr val="635245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1000" dirty="0">
                <a:solidFill>
                  <a:schemeClr val="bg1"/>
                </a:solidFill>
              </a:rPr>
              <a:t>R99 G82 B69</a:t>
            </a:r>
          </a:p>
        </p:txBody>
      </p:sp>
      <p:sp>
        <p:nvSpPr>
          <p:cNvPr id="65" name="Text Box 88"/>
          <p:cNvSpPr txBox="1">
            <a:spLocks noChangeArrowheads="1"/>
          </p:cNvSpPr>
          <p:nvPr/>
        </p:nvSpPr>
        <p:spPr bwMode="auto">
          <a:xfrm>
            <a:off x="6148387" y="1828800"/>
            <a:ext cx="1066800" cy="1692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100" b="1" dirty="0">
                <a:solidFill>
                  <a:schemeClr val="tx1"/>
                </a:solidFill>
              </a:rPr>
              <a:t>Dark </a:t>
            </a:r>
            <a:r>
              <a:rPr lang="en-US" sz="1100" b="1" baseline="0" dirty="0">
                <a:solidFill>
                  <a:schemeClr val="tx1"/>
                </a:solidFill>
              </a:rPr>
              <a:t>Colors:</a:t>
            </a:r>
            <a:endParaRPr lang="en-US" sz="1100" b="1" dirty="0">
              <a:solidFill>
                <a:schemeClr val="tx1"/>
              </a:solidFill>
            </a:endParaRPr>
          </a:p>
        </p:txBody>
      </p:sp>
      <p:sp>
        <p:nvSpPr>
          <p:cNvPr id="66" name="Rectangle 78"/>
          <p:cNvSpPr>
            <a:spLocks noChangeArrowheads="1"/>
          </p:cNvSpPr>
          <p:nvPr/>
        </p:nvSpPr>
        <p:spPr bwMode="auto">
          <a:xfrm>
            <a:off x="7343775" y="2046731"/>
            <a:ext cx="1228725" cy="477393"/>
          </a:xfrm>
          <a:prstGeom prst="rect">
            <a:avLst/>
          </a:prstGeom>
          <a:solidFill>
            <a:srgbClr val="DBCEAC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1000" dirty="0"/>
              <a:t>R219 G206 B172</a:t>
            </a:r>
          </a:p>
        </p:txBody>
      </p:sp>
      <p:sp>
        <p:nvSpPr>
          <p:cNvPr id="67" name="Text Box 88"/>
          <p:cNvSpPr txBox="1">
            <a:spLocks noChangeArrowheads="1"/>
          </p:cNvSpPr>
          <p:nvPr/>
        </p:nvSpPr>
        <p:spPr bwMode="auto">
          <a:xfrm>
            <a:off x="7372350" y="1828800"/>
            <a:ext cx="1066800" cy="1692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100" b="1" dirty="0">
                <a:solidFill>
                  <a:schemeClr val="tx1"/>
                </a:solidFill>
              </a:rPr>
              <a:t>Light </a:t>
            </a:r>
            <a:r>
              <a:rPr lang="en-US" sz="1100" b="1" baseline="0" dirty="0">
                <a:solidFill>
                  <a:schemeClr val="tx1"/>
                </a:solidFill>
              </a:rPr>
              <a:t>Colors:</a:t>
            </a:r>
            <a:endParaRPr lang="en-US" sz="1100" b="1" dirty="0">
              <a:solidFill>
                <a:schemeClr val="tx1"/>
              </a:solidFill>
            </a:endParaRPr>
          </a:p>
        </p:txBody>
      </p:sp>
      <p:sp>
        <p:nvSpPr>
          <p:cNvPr id="68" name="Rectangle 78"/>
          <p:cNvSpPr>
            <a:spLocks noChangeArrowheads="1"/>
          </p:cNvSpPr>
          <p:nvPr/>
        </p:nvSpPr>
        <p:spPr bwMode="auto">
          <a:xfrm>
            <a:off x="4895850" y="2569812"/>
            <a:ext cx="1228725" cy="477393"/>
          </a:xfrm>
          <a:prstGeom prst="rect">
            <a:avLst/>
          </a:prstGeom>
          <a:solidFill>
            <a:srgbClr val="983222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1000" dirty="0">
                <a:solidFill>
                  <a:schemeClr val="bg1"/>
                </a:solidFill>
              </a:rPr>
              <a:t>R152 G50 B34</a:t>
            </a:r>
          </a:p>
        </p:txBody>
      </p:sp>
      <p:sp>
        <p:nvSpPr>
          <p:cNvPr id="69" name="Rectangle 78"/>
          <p:cNvSpPr>
            <a:spLocks noChangeArrowheads="1"/>
          </p:cNvSpPr>
          <p:nvPr/>
        </p:nvSpPr>
        <p:spPr bwMode="auto">
          <a:xfrm>
            <a:off x="6119812" y="2569812"/>
            <a:ext cx="1228725" cy="477393"/>
          </a:xfrm>
          <a:prstGeom prst="rect">
            <a:avLst/>
          </a:prstGeom>
          <a:solidFill>
            <a:srgbClr val="5B2A2F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1000" dirty="0">
                <a:solidFill>
                  <a:schemeClr val="bg1"/>
                </a:solidFill>
              </a:rPr>
              <a:t>R91 G43 B47</a:t>
            </a:r>
          </a:p>
        </p:txBody>
      </p:sp>
      <p:sp>
        <p:nvSpPr>
          <p:cNvPr id="70" name="Rectangle 78"/>
          <p:cNvSpPr>
            <a:spLocks noChangeArrowheads="1"/>
          </p:cNvSpPr>
          <p:nvPr/>
        </p:nvSpPr>
        <p:spPr bwMode="auto">
          <a:xfrm>
            <a:off x="7343775" y="2569812"/>
            <a:ext cx="1228725" cy="477393"/>
          </a:xfrm>
          <a:prstGeom prst="rect">
            <a:avLst/>
          </a:prstGeom>
          <a:solidFill>
            <a:srgbClr val="DBC0A8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1000" dirty="0"/>
              <a:t>R219 G192 B168</a:t>
            </a:r>
          </a:p>
        </p:txBody>
      </p:sp>
      <p:sp>
        <p:nvSpPr>
          <p:cNvPr id="71" name="Rectangle 78"/>
          <p:cNvSpPr>
            <a:spLocks noChangeArrowheads="1"/>
          </p:cNvSpPr>
          <p:nvPr/>
        </p:nvSpPr>
        <p:spPr bwMode="auto">
          <a:xfrm>
            <a:off x="4895850" y="3092893"/>
            <a:ext cx="1228725" cy="477393"/>
          </a:xfrm>
          <a:prstGeom prst="rect">
            <a:avLst/>
          </a:prstGeom>
          <a:solidFill>
            <a:srgbClr val="91004B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1000" dirty="0">
                <a:solidFill>
                  <a:schemeClr val="bg1"/>
                </a:solidFill>
              </a:rPr>
              <a:t>R145 G0 B75</a:t>
            </a:r>
          </a:p>
        </p:txBody>
      </p:sp>
      <p:sp>
        <p:nvSpPr>
          <p:cNvPr id="72" name="Rectangle 78"/>
          <p:cNvSpPr>
            <a:spLocks noChangeArrowheads="1"/>
          </p:cNvSpPr>
          <p:nvPr/>
        </p:nvSpPr>
        <p:spPr bwMode="auto">
          <a:xfrm>
            <a:off x="6119812" y="3092893"/>
            <a:ext cx="1228725" cy="477393"/>
          </a:xfrm>
          <a:prstGeom prst="rect">
            <a:avLst/>
          </a:prstGeom>
          <a:solidFill>
            <a:srgbClr val="6A1A41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1000" dirty="0">
                <a:solidFill>
                  <a:schemeClr val="bg1"/>
                </a:solidFill>
              </a:rPr>
              <a:t>R106 G26 B65</a:t>
            </a:r>
          </a:p>
        </p:txBody>
      </p:sp>
      <p:sp>
        <p:nvSpPr>
          <p:cNvPr id="73" name="Rectangle 78"/>
          <p:cNvSpPr>
            <a:spLocks noChangeArrowheads="1"/>
          </p:cNvSpPr>
          <p:nvPr/>
        </p:nvSpPr>
        <p:spPr bwMode="auto">
          <a:xfrm>
            <a:off x="7343775" y="3092893"/>
            <a:ext cx="1228725" cy="477393"/>
          </a:xfrm>
          <a:prstGeom prst="rect">
            <a:avLst/>
          </a:prstGeom>
          <a:solidFill>
            <a:srgbClr val="E9DDD7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1000" dirty="0"/>
              <a:t>R233 G221 B215</a:t>
            </a:r>
          </a:p>
        </p:txBody>
      </p:sp>
      <p:sp>
        <p:nvSpPr>
          <p:cNvPr id="74" name="Rectangle 78"/>
          <p:cNvSpPr>
            <a:spLocks noChangeArrowheads="1"/>
          </p:cNvSpPr>
          <p:nvPr/>
        </p:nvSpPr>
        <p:spPr bwMode="auto">
          <a:xfrm>
            <a:off x="4895850" y="3615974"/>
            <a:ext cx="1228725" cy="477393"/>
          </a:xfrm>
          <a:prstGeom prst="rect">
            <a:avLst/>
          </a:prstGeom>
          <a:solidFill>
            <a:srgbClr val="77216F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1000" dirty="0">
                <a:solidFill>
                  <a:schemeClr val="bg1"/>
                </a:solidFill>
              </a:rPr>
              <a:t>R119 G33 B111</a:t>
            </a:r>
          </a:p>
        </p:txBody>
      </p:sp>
      <p:sp>
        <p:nvSpPr>
          <p:cNvPr id="75" name="Rectangle 78"/>
          <p:cNvSpPr>
            <a:spLocks noChangeArrowheads="1"/>
          </p:cNvSpPr>
          <p:nvPr/>
        </p:nvSpPr>
        <p:spPr bwMode="auto">
          <a:xfrm>
            <a:off x="6119812" y="3615974"/>
            <a:ext cx="1228725" cy="477393"/>
          </a:xfrm>
          <a:prstGeom prst="rect">
            <a:avLst/>
          </a:prstGeom>
          <a:solidFill>
            <a:srgbClr val="532E60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1000" dirty="0">
                <a:solidFill>
                  <a:schemeClr val="bg1"/>
                </a:solidFill>
              </a:rPr>
              <a:t>R83 G46 B96</a:t>
            </a:r>
          </a:p>
        </p:txBody>
      </p:sp>
      <p:sp>
        <p:nvSpPr>
          <p:cNvPr id="76" name="Rectangle 78"/>
          <p:cNvSpPr>
            <a:spLocks noChangeArrowheads="1"/>
          </p:cNvSpPr>
          <p:nvPr/>
        </p:nvSpPr>
        <p:spPr bwMode="auto">
          <a:xfrm>
            <a:off x="7343775" y="3615974"/>
            <a:ext cx="1228725" cy="477393"/>
          </a:xfrm>
          <a:prstGeom prst="rect">
            <a:avLst/>
          </a:prstGeom>
          <a:solidFill>
            <a:srgbClr val="DDC7DF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1000" dirty="0"/>
              <a:t>R221 G199 B223</a:t>
            </a:r>
          </a:p>
        </p:txBody>
      </p:sp>
      <p:sp>
        <p:nvSpPr>
          <p:cNvPr id="77" name="Rectangle 78"/>
          <p:cNvSpPr>
            <a:spLocks noChangeArrowheads="1"/>
          </p:cNvSpPr>
          <p:nvPr/>
        </p:nvSpPr>
        <p:spPr bwMode="auto">
          <a:xfrm>
            <a:off x="581025" y="4151756"/>
            <a:ext cx="1228725" cy="477393"/>
          </a:xfrm>
          <a:prstGeom prst="rect">
            <a:avLst/>
          </a:prstGeom>
          <a:solidFill>
            <a:srgbClr val="DD4814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1000" dirty="0">
                <a:solidFill>
                  <a:schemeClr val="bg1"/>
                </a:solidFill>
              </a:rPr>
              <a:t>R221 G72 B20</a:t>
            </a:r>
          </a:p>
        </p:txBody>
      </p:sp>
      <p:sp>
        <p:nvSpPr>
          <p:cNvPr id="78" name="Rectangle 78"/>
          <p:cNvSpPr>
            <a:spLocks noChangeArrowheads="1"/>
          </p:cNvSpPr>
          <p:nvPr/>
        </p:nvSpPr>
        <p:spPr bwMode="auto">
          <a:xfrm>
            <a:off x="1804987" y="4151756"/>
            <a:ext cx="1228725" cy="477393"/>
          </a:xfrm>
          <a:prstGeom prst="rect">
            <a:avLst/>
          </a:prstGeom>
          <a:solidFill>
            <a:srgbClr val="833820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1000" dirty="0">
                <a:solidFill>
                  <a:schemeClr val="bg1"/>
                </a:solidFill>
              </a:rPr>
              <a:t>R131 G56 B32</a:t>
            </a:r>
          </a:p>
        </p:txBody>
      </p:sp>
      <p:sp>
        <p:nvSpPr>
          <p:cNvPr id="79" name="Rectangle 78"/>
          <p:cNvSpPr>
            <a:spLocks noChangeArrowheads="1"/>
          </p:cNvSpPr>
          <p:nvPr/>
        </p:nvSpPr>
        <p:spPr bwMode="auto">
          <a:xfrm>
            <a:off x="3028950" y="4151756"/>
            <a:ext cx="1228725" cy="477393"/>
          </a:xfrm>
          <a:prstGeom prst="rect">
            <a:avLst/>
          </a:prstGeom>
          <a:solidFill>
            <a:srgbClr val="EBE8B1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1000" dirty="0"/>
              <a:t>R235 G232 B177</a:t>
            </a:r>
          </a:p>
        </p:txBody>
      </p:sp>
      <p:sp>
        <p:nvSpPr>
          <p:cNvPr id="80" name="Rectangle 78"/>
          <p:cNvSpPr>
            <a:spLocks noChangeArrowheads="1"/>
          </p:cNvSpPr>
          <p:nvPr/>
        </p:nvSpPr>
        <p:spPr bwMode="auto">
          <a:xfrm>
            <a:off x="581025" y="5028056"/>
            <a:ext cx="1228725" cy="477393"/>
          </a:xfrm>
          <a:prstGeom prst="rect">
            <a:avLst/>
          </a:prstGeom>
          <a:solidFill>
            <a:srgbClr val="D5D2CA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1000" dirty="0"/>
              <a:t>R213 G210 B202</a:t>
            </a:r>
          </a:p>
        </p:txBody>
      </p:sp>
      <p:sp>
        <p:nvSpPr>
          <p:cNvPr id="81" name="Text Box 88"/>
          <p:cNvSpPr txBox="1">
            <a:spLocks noChangeArrowheads="1"/>
          </p:cNvSpPr>
          <p:nvPr/>
        </p:nvSpPr>
        <p:spPr bwMode="auto">
          <a:xfrm>
            <a:off x="609600" y="4810125"/>
            <a:ext cx="1066800" cy="1692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100" b="1" dirty="0">
                <a:solidFill>
                  <a:schemeClr val="tx1"/>
                </a:solidFill>
              </a:rPr>
              <a:t>Neutra</a:t>
            </a:r>
            <a:r>
              <a:rPr lang="en-US" sz="1100" b="1" baseline="0" dirty="0">
                <a:solidFill>
                  <a:schemeClr val="tx1"/>
                </a:solidFill>
              </a:rPr>
              <a:t>l Colors:</a:t>
            </a:r>
            <a:endParaRPr lang="en-US" sz="1100" b="1" dirty="0">
              <a:solidFill>
                <a:schemeClr val="tx1"/>
              </a:solidFill>
            </a:endParaRPr>
          </a:p>
        </p:txBody>
      </p:sp>
      <p:sp>
        <p:nvSpPr>
          <p:cNvPr id="82" name="Rectangle 78"/>
          <p:cNvSpPr>
            <a:spLocks noChangeArrowheads="1"/>
          </p:cNvSpPr>
          <p:nvPr/>
        </p:nvSpPr>
        <p:spPr bwMode="auto">
          <a:xfrm>
            <a:off x="1804987" y="5028056"/>
            <a:ext cx="1228725" cy="477393"/>
          </a:xfrm>
          <a:prstGeom prst="rect">
            <a:avLst/>
          </a:prstGeom>
          <a:solidFill>
            <a:srgbClr val="8B8178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1000" dirty="0">
                <a:solidFill>
                  <a:schemeClr val="bg1"/>
                </a:solidFill>
              </a:rPr>
              <a:t>R139 G129 B120</a:t>
            </a:r>
          </a:p>
        </p:txBody>
      </p:sp>
      <p:sp>
        <p:nvSpPr>
          <p:cNvPr id="83" name="Rectangle 78"/>
          <p:cNvSpPr>
            <a:spLocks noChangeArrowheads="1"/>
          </p:cNvSpPr>
          <p:nvPr/>
        </p:nvSpPr>
        <p:spPr bwMode="auto">
          <a:xfrm>
            <a:off x="3028950" y="5028056"/>
            <a:ext cx="1228725" cy="477393"/>
          </a:xfrm>
          <a:prstGeom prst="rect">
            <a:avLst/>
          </a:prstGeom>
          <a:solidFill>
            <a:srgbClr val="82786F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1000" dirty="0">
                <a:solidFill>
                  <a:schemeClr val="bg1"/>
                </a:solidFill>
              </a:rPr>
              <a:t>R130 G120 B111</a:t>
            </a:r>
          </a:p>
        </p:txBody>
      </p:sp>
      <p:sp>
        <p:nvSpPr>
          <p:cNvPr id="85" name="Rectangle 78"/>
          <p:cNvSpPr>
            <a:spLocks noChangeArrowheads="1"/>
          </p:cNvSpPr>
          <p:nvPr/>
        </p:nvSpPr>
        <p:spPr bwMode="auto">
          <a:xfrm>
            <a:off x="581025" y="5561456"/>
            <a:ext cx="1228725" cy="477393"/>
          </a:xfrm>
          <a:prstGeom prst="rect">
            <a:avLst/>
          </a:prstGeom>
          <a:solidFill>
            <a:srgbClr val="ADAFAF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1000" dirty="0"/>
              <a:t>R173 G175 B175</a:t>
            </a:r>
          </a:p>
        </p:txBody>
      </p:sp>
      <p:sp>
        <p:nvSpPr>
          <p:cNvPr id="86" name="Rectangle 78"/>
          <p:cNvSpPr>
            <a:spLocks noChangeArrowheads="1"/>
          </p:cNvSpPr>
          <p:nvPr/>
        </p:nvSpPr>
        <p:spPr bwMode="auto">
          <a:xfrm>
            <a:off x="1804987" y="5561456"/>
            <a:ext cx="1228725" cy="477393"/>
          </a:xfrm>
          <a:prstGeom prst="rect">
            <a:avLst/>
          </a:prstGeom>
          <a:solidFill>
            <a:srgbClr val="9A9B9C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1000" dirty="0"/>
              <a:t>R154 G155 B156</a:t>
            </a:r>
          </a:p>
        </p:txBody>
      </p:sp>
      <p:sp>
        <p:nvSpPr>
          <p:cNvPr id="87" name="Rectangle 78"/>
          <p:cNvSpPr>
            <a:spLocks noChangeArrowheads="1"/>
          </p:cNvSpPr>
          <p:nvPr/>
        </p:nvSpPr>
        <p:spPr bwMode="auto">
          <a:xfrm>
            <a:off x="3028950" y="5561456"/>
            <a:ext cx="1228725" cy="477393"/>
          </a:xfrm>
          <a:prstGeom prst="rect">
            <a:avLst/>
          </a:prstGeom>
          <a:solidFill>
            <a:srgbClr val="353735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1000" dirty="0">
                <a:solidFill>
                  <a:schemeClr val="bg1"/>
                </a:solidFill>
              </a:rPr>
              <a:t>R53 G55 B53</a:t>
            </a:r>
          </a:p>
        </p:txBody>
      </p:sp>
      <p:sp>
        <p:nvSpPr>
          <p:cNvPr id="89" name="Rectangle 78"/>
          <p:cNvSpPr>
            <a:spLocks noChangeArrowheads="1"/>
          </p:cNvSpPr>
          <p:nvPr/>
        </p:nvSpPr>
        <p:spPr bwMode="auto">
          <a:xfrm>
            <a:off x="1804987" y="6094856"/>
            <a:ext cx="1228725" cy="477393"/>
          </a:xfrm>
          <a:prstGeom prst="rect">
            <a:avLst/>
          </a:prstGeom>
          <a:solidFill>
            <a:srgbClr val="C6C8CA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1000" dirty="0"/>
              <a:t>R198 G200 B202</a:t>
            </a:r>
          </a:p>
        </p:txBody>
      </p:sp>
      <p:sp>
        <p:nvSpPr>
          <p:cNvPr id="90" name="Rectangle 78"/>
          <p:cNvSpPr>
            <a:spLocks noChangeArrowheads="1"/>
          </p:cNvSpPr>
          <p:nvPr/>
        </p:nvSpPr>
        <p:spPr bwMode="auto">
          <a:xfrm>
            <a:off x="3028950" y="6094856"/>
            <a:ext cx="1228725" cy="477393"/>
          </a:xfrm>
          <a:prstGeom prst="rect">
            <a:avLst/>
          </a:prstGeom>
          <a:solidFill>
            <a:srgbClr val="939598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1000" dirty="0">
                <a:solidFill>
                  <a:schemeClr val="bg1"/>
                </a:solidFill>
              </a:rPr>
              <a:t>R147 G149 B152</a:t>
            </a:r>
          </a:p>
        </p:txBody>
      </p:sp>
      <p:sp>
        <p:nvSpPr>
          <p:cNvPr id="91" name="Rectangle 78"/>
          <p:cNvSpPr>
            <a:spLocks noChangeArrowheads="1"/>
          </p:cNvSpPr>
          <p:nvPr/>
        </p:nvSpPr>
        <p:spPr bwMode="auto">
          <a:xfrm>
            <a:off x="4257675" y="5561456"/>
            <a:ext cx="1228725" cy="477393"/>
          </a:xfrm>
          <a:prstGeom prst="rect">
            <a:avLst/>
          </a:prstGeom>
          <a:solidFill>
            <a:srgbClr val="57584F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1000" dirty="0">
                <a:solidFill>
                  <a:schemeClr val="bg1"/>
                </a:solidFill>
              </a:rPr>
              <a:t>R87 G88 B79</a:t>
            </a:r>
          </a:p>
        </p:txBody>
      </p:sp>
      <p:sp>
        <p:nvSpPr>
          <p:cNvPr id="92" name="Rectangle 78"/>
          <p:cNvSpPr>
            <a:spLocks noChangeArrowheads="1"/>
          </p:cNvSpPr>
          <p:nvPr/>
        </p:nvSpPr>
        <p:spPr bwMode="auto">
          <a:xfrm>
            <a:off x="4257675" y="6094856"/>
            <a:ext cx="1228725" cy="477393"/>
          </a:xfrm>
          <a:prstGeom prst="rect">
            <a:avLst/>
          </a:prstGeom>
          <a:solidFill>
            <a:srgbClr val="636466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1000" dirty="0">
                <a:solidFill>
                  <a:schemeClr val="bg1"/>
                </a:solidFill>
              </a:rPr>
              <a:t>R99 G100 B102</a:t>
            </a:r>
          </a:p>
        </p:txBody>
      </p:sp>
      <p:sp>
        <p:nvSpPr>
          <p:cNvPr id="94" name="Rectangle 78"/>
          <p:cNvSpPr>
            <a:spLocks noChangeArrowheads="1"/>
          </p:cNvSpPr>
          <p:nvPr/>
        </p:nvSpPr>
        <p:spPr bwMode="auto">
          <a:xfrm>
            <a:off x="5486400" y="6094856"/>
            <a:ext cx="1228725" cy="477393"/>
          </a:xfrm>
          <a:prstGeom prst="rect">
            <a:avLst/>
          </a:prstGeom>
          <a:solidFill>
            <a:srgbClr val="000000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1000" dirty="0">
                <a:solidFill>
                  <a:schemeClr val="bg1"/>
                </a:solidFill>
              </a:rPr>
              <a:t>R0 G0 B0</a:t>
            </a:r>
          </a:p>
        </p:txBody>
      </p:sp>
      <p:sp>
        <p:nvSpPr>
          <p:cNvPr id="88" name="Rectangle 78"/>
          <p:cNvSpPr>
            <a:spLocks noChangeArrowheads="1"/>
          </p:cNvSpPr>
          <p:nvPr/>
        </p:nvSpPr>
        <p:spPr bwMode="auto">
          <a:xfrm>
            <a:off x="581025" y="6094856"/>
            <a:ext cx="1228725" cy="477393"/>
          </a:xfrm>
          <a:prstGeom prst="rect">
            <a:avLst/>
          </a:prstGeom>
          <a:solidFill>
            <a:srgbClr val="FFFFFF"/>
          </a:solidFill>
          <a:ln w="12700">
            <a:solidFill>
              <a:schemeClr val="bg1">
                <a:lumMod val="65000"/>
              </a:schemeClr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1000" dirty="0"/>
              <a:t>R255 G255 B255</a:t>
            </a:r>
          </a:p>
        </p:txBody>
      </p:sp>
      <p:sp>
        <p:nvSpPr>
          <p:cNvPr id="51" name="Rectangle 2"/>
          <p:cNvSpPr txBox="1">
            <a:spLocks noChangeArrowheads="1"/>
          </p:cNvSpPr>
          <p:nvPr/>
        </p:nvSpPr>
        <p:spPr>
          <a:xfrm>
            <a:off x="530352" y="1066800"/>
            <a:ext cx="7010400" cy="533400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srgbClr val="3CB6CE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Baird Color Palette</a:t>
            </a:r>
          </a:p>
        </p:txBody>
      </p:sp>
      <p:sp>
        <p:nvSpPr>
          <p:cNvPr id="52" name="Rectangle 78"/>
          <p:cNvSpPr>
            <a:spLocks noChangeArrowheads="1"/>
          </p:cNvSpPr>
          <p:nvPr/>
        </p:nvSpPr>
        <p:spPr bwMode="auto">
          <a:xfrm>
            <a:off x="581025" y="2046731"/>
            <a:ext cx="1228725" cy="477393"/>
          </a:xfrm>
          <a:prstGeom prst="rect">
            <a:avLst/>
          </a:prstGeom>
          <a:solidFill>
            <a:srgbClr val="3CB6CE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1000" dirty="0">
                <a:solidFill>
                  <a:schemeClr val="bg1"/>
                </a:solidFill>
              </a:rPr>
              <a:t>R60 G182 B206</a:t>
            </a:r>
          </a:p>
        </p:txBody>
      </p:sp>
      <p:sp>
        <p:nvSpPr>
          <p:cNvPr id="84" name="Text Box 88"/>
          <p:cNvSpPr txBox="1">
            <a:spLocks noChangeArrowheads="1"/>
          </p:cNvSpPr>
          <p:nvPr/>
        </p:nvSpPr>
        <p:spPr bwMode="auto">
          <a:xfrm>
            <a:off x="609600" y="1828800"/>
            <a:ext cx="1066800" cy="1692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100" b="1" dirty="0">
                <a:solidFill>
                  <a:schemeClr val="tx1"/>
                </a:solidFill>
              </a:rPr>
              <a:t>Accent</a:t>
            </a:r>
            <a:r>
              <a:rPr lang="en-US" sz="1100" b="1" baseline="0" dirty="0">
                <a:solidFill>
                  <a:schemeClr val="tx1"/>
                </a:solidFill>
              </a:rPr>
              <a:t> Colors:</a:t>
            </a:r>
            <a:endParaRPr lang="en-US" sz="1100" b="1" dirty="0">
              <a:solidFill>
                <a:schemeClr val="tx1"/>
              </a:solidFill>
            </a:endParaRPr>
          </a:p>
        </p:txBody>
      </p:sp>
      <p:cxnSp>
        <p:nvCxnSpPr>
          <p:cNvPr id="93" name="Straight Connector 92"/>
          <p:cNvCxnSpPr/>
          <p:nvPr/>
        </p:nvCxnSpPr>
        <p:spPr bwMode="auto">
          <a:xfrm>
            <a:off x="4572000" y="2042922"/>
            <a:ext cx="0" cy="2738627"/>
          </a:xfrm>
          <a:prstGeom prst="line">
            <a:avLst/>
          </a:prstGeom>
          <a:solidFill>
            <a:srgbClr val="39C2D7"/>
          </a:solidFill>
          <a:ln w="12700" cap="flat" cmpd="sng" algn="ctr">
            <a:solidFill>
              <a:srgbClr val="5A5B5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95" name="Rectangle 78"/>
          <p:cNvSpPr>
            <a:spLocks noChangeArrowheads="1"/>
          </p:cNvSpPr>
          <p:nvPr/>
        </p:nvSpPr>
        <p:spPr bwMode="auto">
          <a:xfrm>
            <a:off x="1804987" y="2046731"/>
            <a:ext cx="1228725" cy="477393"/>
          </a:xfrm>
          <a:prstGeom prst="rect">
            <a:avLst/>
          </a:prstGeom>
          <a:solidFill>
            <a:srgbClr val="006890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1000" dirty="0">
                <a:solidFill>
                  <a:schemeClr val="bg1"/>
                </a:solidFill>
              </a:rPr>
              <a:t>R0 G104 B144</a:t>
            </a:r>
          </a:p>
        </p:txBody>
      </p:sp>
      <p:sp>
        <p:nvSpPr>
          <p:cNvPr id="96" name="Text Box 88"/>
          <p:cNvSpPr txBox="1">
            <a:spLocks noChangeArrowheads="1"/>
          </p:cNvSpPr>
          <p:nvPr/>
        </p:nvSpPr>
        <p:spPr bwMode="auto">
          <a:xfrm>
            <a:off x="1833562" y="1828800"/>
            <a:ext cx="1066800" cy="1692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100" b="1" dirty="0">
                <a:solidFill>
                  <a:schemeClr val="tx1"/>
                </a:solidFill>
              </a:rPr>
              <a:t>Dark </a:t>
            </a:r>
            <a:r>
              <a:rPr lang="en-US" sz="1100" b="1" baseline="0" dirty="0">
                <a:solidFill>
                  <a:schemeClr val="tx1"/>
                </a:solidFill>
              </a:rPr>
              <a:t>Colors:</a:t>
            </a:r>
            <a:endParaRPr lang="en-US" sz="1100" b="1" dirty="0">
              <a:solidFill>
                <a:schemeClr val="tx1"/>
              </a:solidFill>
            </a:endParaRPr>
          </a:p>
        </p:txBody>
      </p:sp>
      <p:sp>
        <p:nvSpPr>
          <p:cNvPr id="97" name="Rectangle 78"/>
          <p:cNvSpPr>
            <a:spLocks noChangeArrowheads="1"/>
          </p:cNvSpPr>
          <p:nvPr/>
        </p:nvSpPr>
        <p:spPr bwMode="auto">
          <a:xfrm>
            <a:off x="3028950" y="2046731"/>
            <a:ext cx="1228725" cy="477393"/>
          </a:xfrm>
          <a:prstGeom prst="rect">
            <a:avLst/>
          </a:prstGeom>
          <a:solidFill>
            <a:srgbClr val="C1E2E5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1000" dirty="0"/>
              <a:t>R193 G226 B229</a:t>
            </a:r>
          </a:p>
        </p:txBody>
      </p:sp>
      <p:sp>
        <p:nvSpPr>
          <p:cNvPr id="98" name="Text Box 88"/>
          <p:cNvSpPr txBox="1">
            <a:spLocks noChangeArrowheads="1"/>
          </p:cNvSpPr>
          <p:nvPr/>
        </p:nvSpPr>
        <p:spPr bwMode="auto">
          <a:xfrm>
            <a:off x="3057525" y="1828800"/>
            <a:ext cx="1066800" cy="1692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100" b="1" dirty="0">
                <a:solidFill>
                  <a:schemeClr val="tx1"/>
                </a:solidFill>
              </a:rPr>
              <a:t>Light </a:t>
            </a:r>
            <a:r>
              <a:rPr lang="en-US" sz="1100" b="1" baseline="0" dirty="0">
                <a:solidFill>
                  <a:schemeClr val="tx1"/>
                </a:solidFill>
              </a:rPr>
              <a:t>Colors:</a:t>
            </a:r>
            <a:endParaRPr lang="en-US" sz="1100" b="1" dirty="0">
              <a:solidFill>
                <a:schemeClr val="tx1"/>
              </a:solidFill>
            </a:endParaRPr>
          </a:p>
        </p:txBody>
      </p:sp>
      <p:sp>
        <p:nvSpPr>
          <p:cNvPr id="99" name="Rectangle 78"/>
          <p:cNvSpPr>
            <a:spLocks noChangeArrowheads="1"/>
          </p:cNvSpPr>
          <p:nvPr/>
        </p:nvSpPr>
        <p:spPr bwMode="auto">
          <a:xfrm>
            <a:off x="581025" y="2572987"/>
            <a:ext cx="1228725" cy="477393"/>
          </a:xfrm>
          <a:prstGeom prst="rect">
            <a:avLst/>
          </a:prstGeom>
          <a:solidFill>
            <a:srgbClr val="007A87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1000" dirty="0">
                <a:solidFill>
                  <a:schemeClr val="bg1"/>
                </a:solidFill>
              </a:rPr>
              <a:t>R0 G122 B135</a:t>
            </a:r>
          </a:p>
        </p:txBody>
      </p:sp>
      <p:sp>
        <p:nvSpPr>
          <p:cNvPr id="100" name="Rectangle 78"/>
          <p:cNvSpPr>
            <a:spLocks noChangeArrowheads="1"/>
          </p:cNvSpPr>
          <p:nvPr/>
        </p:nvSpPr>
        <p:spPr bwMode="auto">
          <a:xfrm>
            <a:off x="1804987" y="2572987"/>
            <a:ext cx="1228725" cy="477393"/>
          </a:xfrm>
          <a:prstGeom prst="rect">
            <a:avLst/>
          </a:prstGeom>
          <a:solidFill>
            <a:srgbClr val="22505F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1000" dirty="0">
                <a:solidFill>
                  <a:schemeClr val="bg1"/>
                </a:solidFill>
              </a:rPr>
              <a:t>R34 G80 B95</a:t>
            </a:r>
          </a:p>
        </p:txBody>
      </p:sp>
      <p:sp>
        <p:nvSpPr>
          <p:cNvPr id="101" name="Rectangle 78"/>
          <p:cNvSpPr>
            <a:spLocks noChangeArrowheads="1"/>
          </p:cNvSpPr>
          <p:nvPr/>
        </p:nvSpPr>
        <p:spPr bwMode="auto">
          <a:xfrm>
            <a:off x="3028950" y="2572987"/>
            <a:ext cx="1228725" cy="477393"/>
          </a:xfrm>
          <a:prstGeom prst="rect">
            <a:avLst/>
          </a:prstGeom>
          <a:solidFill>
            <a:srgbClr val="CED5DD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1000" dirty="0"/>
              <a:t>R206 G213 B221</a:t>
            </a:r>
          </a:p>
        </p:txBody>
      </p:sp>
      <p:sp>
        <p:nvSpPr>
          <p:cNvPr id="102" name="Rectangle 78"/>
          <p:cNvSpPr>
            <a:spLocks noChangeArrowheads="1"/>
          </p:cNvSpPr>
          <p:nvPr/>
        </p:nvSpPr>
        <p:spPr bwMode="auto">
          <a:xfrm>
            <a:off x="581025" y="3099243"/>
            <a:ext cx="1228725" cy="477393"/>
          </a:xfrm>
          <a:prstGeom prst="rect">
            <a:avLst/>
          </a:prstGeom>
          <a:solidFill>
            <a:srgbClr val="70A489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1000" dirty="0">
                <a:solidFill>
                  <a:schemeClr val="bg1"/>
                </a:solidFill>
              </a:rPr>
              <a:t>R112 G164 B137</a:t>
            </a:r>
          </a:p>
        </p:txBody>
      </p:sp>
      <p:sp>
        <p:nvSpPr>
          <p:cNvPr id="103" name="Rectangle 78"/>
          <p:cNvSpPr>
            <a:spLocks noChangeArrowheads="1"/>
          </p:cNvSpPr>
          <p:nvPr/>
        </p:nvSpPr>
        <p:spPr bwMode="auto">
          <a:xfrm>
            <a:off x="1804987" y="3099243"/>
            <a:ext cx="1228725" cy="477393"/>
          </a:xfrm>
          <a:prstGeom prst="rect">
            <a:avLst/>
          </a:prstGeom>
          <a:solidFill>
            <a:srgbClr val="496C60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1000" dirty="0">
                <a:solidFill>
                  <a:schemeClr val="bg1"/>
                </a:solidFill>
              </a:rPr>
              <a:t>R73 G108 B96</a:t>
            </a:r>
          </a:p>
        </p:txBody>
      </p:sp>
      <p:sp>
        <p:nvSpPr>
          <p:cNvPr id="104" name="Rectangle 78"/>
          <p:cNvSpPr>
            <a:spLocks noChangeArrowheads="1"/>
          </p:cNvSpPr>
          <p:nvPr/>
        </p:nvSpPr>
        <p:spPr bwMode="auto">
          <a:xfrm>
            <a:off x="3028950" y="3099243"/>
            <a:ext cx="1228725" cy="477393"/>
          </a:xfrm>
          <a:prstGeom prst="rect">
            <a:avLst/>
          </a:prstGeom>
          <a:solidFill>
            <a:srgbClr val="C7D1C5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1000" dirty="0"/>
              <a:t>R199 G209 B197</a:t>
            </a:r>
          </a:p>
        </p:txBody>
      </p:sp>
      <p:sp>
        <p:nvSpPr>
          <p:cNvPr id="105" name="Rectangle 78"/>
          <p:cNvSpPr>
            <a:spLocks noChangeArrowheads="1"/>
          </p:cNvSpPr>
          <p:nvPr/>
        </p:nvSpPr>
        <p:spPr bwMode="auto">
          <a:xfrm>
            <a:off x="581025" y="3625499"/>
            <a:ext cx="1228725" cy="477393"/>
          </a:xfrm>
          <a:prstGeom prst="rect">
            <a:avLst/>
          </a:prstGeom>
          <a:solidFill>
            <a:srgbClr val="EAAB00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1000" dirty="0">
                <a:solidFill>
                  <a:schemeClr val="bg1"/>
                </a:solidFill>
              </a:rPr>
              <a:t>R234 G171 B0</a:t>
            </a:r>
          </a:p>
        </p:txBody>
      </p:sp>
      <p:sp>
        <p:nvSpPr>
          <p:cNvPr id="106" name="Rectangle 78"/>
          <p:cNvSpPr>
            <a:spLocks noChangeArrowheads="1"/>
          </p:cNvSpPr>
          <p:nvPr/>
        </p:nvSpPr>
        <p:spPr bwMode="auto">
          <a:xfrm>
            <a:off x="1804987" y="3625499"/>
            <a:ext cx="1228725" cy="477393"/>
          </a:xfrm>
          <a:prstGeom prst="rect">
            <a:avLst/>
          </a:prstGeom>
          <a:solidFill>
            <a:srgbClr val="BB650E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1000" dirty="0">
                <a:solidFill>
                  <a:schemeClr val="bg1"/>
                </a:solidFill>
              </a:rPr>
              <a:t>R187 G101 B14</a:t>
            </a:r>
          </a:p>
        </p:txBody>
      </p:sp>
      <p:sp>
        <p:nvSpPr>
          <p:cNvPr id="107" name="Rectangle 78"/>
          <p:cNvSpPr>
            <a:spLocks noChangeArrowheads="1"/>
          </p:cNvSpPr>
          <p:nvPr/>
        </p:nvSpPr>
        <p:spPr bwMode="auto">
          <a:xfrm>
            <a:off x="3028950" y="3625499"/>
            <a:ext cx="1228725" cy="477393"/>
          </a:xfrm>
          <a:prstGeom prst="rect">
            <a:avLst/>
          </a:prstGeom>
          <a:solidFill>
            <a:srgbClr val="F1E3BB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1000" dirty="0"/>
              <a:t>R241 G227 B187</a:t>
            </a:r>
          </a:p>
        </p:txBody>
      </p:sp>
      <p:sp>
        <p:nvSpPr>
          <p:cNvPr id="108" name="Rectangle 78"/>
          <p:cNvSpPr>
            <a:spLocks noChangeArrowheads="1"/>
          </p:cNvSpPr>
          <p:nvPr/>
        </p:nvSpPr>
        <p:spPr bwMode="auto">
          <a:xfrm>
            <a:off x="4895850" y="2046731"/>
            <a:ext cx="1228725" cy="477393"/>
          </a:xfrm>
          <a:prstGeom prst="rect">
            <a:avLst/>
          </a:prstGeom>
          <a:solidFill>
            <a:srgbClr val="A79E70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1000" dirty="0">
                <a:solidFill>
                  <a:schemeClr val="bg1"/>
                </a:solidFill>
              </a:rPr>
              <a:t>R167 G158 B112</a:t>
            </a:r>
          </a:p>
        </p:txBody>
      </p:sp>
      <p:sp>
        <p:nvSpPr>
          <p:cNvPr id="109" name="Text Box 88"/>
          <p:cNvSpPr txBox="1">
            <a:spLocks noChangeArrowheads="1"/>
          </p:cNvSpPr>
          <p:nvPr/>
        </p:nvSpPr>
        <p:spPr bwMode="auto">
          <a:xfrm>
            <a:off x="4924425" y="1828800"/>
            <a:ext cx="1066800" cy="1692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100" b="1" dirty="0">
                <a:solidFill>
                  <a:schemeClr val="tx1"/>
                </a:solidFill>
              </a:rPr>
              <a:t>Accent</a:t>
            </a:r>
            <a:r>
              <a:rPr lang="en-US" sz="1100" b="1" baseline="0" dirty="0">
                <a:solidFill>
                  <a:schemeClr val="tx1"/>
                </a:solidFill>
              </a:rPr>
              <a:t> Colors:</a:t>
            </a:r>
            <a:endParaRPr lang="en-US" sz="1100" b="1" dirty="0">
              <a:solidFill>
                <a:schemeClr val="tx1"/>
              </a:solidFill>
            </a:endParaRPr>
          </a:p>
        </p:txBody>
      </p:sp>
      <p:sp>
        <p:nvSpPr>
          <p:cNvPr id="110" name="Rectangle 78"/>
          <p:cNvSpPr>
            <a:spLocks noChangeArrowheads="1"/>
          </p:cNvSpPr>
          <p:nvPr/>
        </p:nvSpPr>
        <p:spPr bwMode="auto">
          <a:xfrm>
            <a:off x="6119812" y="2046731"/>
            <a:ext cx="1228725" cy="477393"/>
          </a:xfrm>
          <a:prstGeom prst="rect">
            <a:avLst/>
          </a:prstGeom>
          <a:solidFill>
            <a:srgbClr val="635245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1000" dirty="0">
                <a:solidFill>
                  <a:schemeClr val="bg1"/>
                </a:solidFill>
              </a:rPr>
              <a:t>R99 G82 B69</a:t>
            </a:r>
          </a:p>
        </p:txBody>
      </p:sp>
      <p:sp>
        <p:nvSpPr>
          <p:cNvPr id="111" name="Text Box 88"/>
          <p:cNvSpPr txBox="1">
            <a:spLocks noChangeArrowheads="1"/>
          </p:cNvSpPr>
          <p:nvPr/>
        </p:nvSpPr>
        <p:spPr bwMode="auto">
          <a:xfrm>
            <a:off x="6148387" y="1828800"/>
            <a:ext cx="1066800" cy="1692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100" b="1" dirty="0">
                <a:solidFill>
                  <a:schemeClr val="tx1"/>
                </a:solidFill>
              </a:rPr>
              <a:t>Dark </a:t>
            </a:r>
            <a:r>
              <a:rPr lang="en-US" sz="1100" b="1" baseline="0" dirty="0">
                <a:solidFill>
                  <a:schemeClr val="tx1"/>
                </a:solidFill>
              </a:rPr>
              <a:t>Colors:</a:t>
            </a:r>
            <a:endParaRPr lang="en-US" sz="1100" b="1" dirty="0">
              <a:solidFill>
                <a:schemeClr val="tx1"/>
              </a:solidFill>
            </a:endParaRPr>
          </a:p>
        </p:txBody>
      </p:sp>
      <p:sp>
        <p:nvSpPr>
          <p:cNvPr id="112" name="Rectangle 78"/>
          <p:cNvSpPr>
            <a:spLocks noChangeArrowheads="1"/>
          </p:cNvSpPr>
          <p:nvPr/>
        </p:nvSpPr>
        <p:spPr bwMode="auto">
          <a:xfrm>
            <a:off x="7343775" y="2046731"/>
            <a:ext cx="1228725" cy="477393"/>
          </a:xfrm>
          <a:prstGeom prst="rect">
            <a:avLst/>
          </a:prstGeom>
          <a:solidFill>
            <a:srgbClr val="DBCEAC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1000" dirty="0"/>
              <a:t>R219 G206 B172</a:t>
            </a:r>
          </a:p>
        </p:txBody>
      </p:sp>
      <p:sp>
        <p:nvSpPr>
          <p:cNvPr id="113" name="Text Box 88"/>
          <p:cNvSpPr txBox="1">
            <a:spLocks noChangeArrowheads="1"/>
          </p:cNvSpPr>
          <p:nvPr/>
        </p:nvSpPr>
        <p:spPr bwMode="auto">
          <a:xfrm>
            <a:off x="7372350" y="1828800"/>
            <a:ext cx="1066800" cy="1692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100" b="1" dirty="0">
                <a:solidFill>
                  <a:schemeClr val="tx1"/>
                </a:solidFill>
              </a:rPr>
              <a:t>Light </a:t>
            </a:r>
            <a:r>
              <a:rPr lang="en-US" sz="1100" b="1" baseline="0" dirty="0">
                <a:solidFill>
                  <a:schemeClr val="tx1"/>
                </a:solidFill>
              </a:rPr>
              <a:t>Colors:</a:t>
            </a:r>
            <a:endParaRPr lang="en-US" sz="1100" b="1" dirty="0">
              <a:solidFill>
                <a:schemeClr val="tx1"/>
              </a:solidFill>
            </a:endParaRPr>
          </a:p>
        </p:txBody>
      </p:sp>
      <p:sp>
        <p:nvSpPr>
          <p:cNvPr id="114" name="Rectangle 78"/>
          <p:cNvSpPr>
            <a:spLocks noChangeArrowheads="1"/>
          </p:cNvSpPr>
          <p:nvPr/>
        </p:nvSpPr>
        <p:spPr bwMode="auto">
          <a:xfrm>
            <a:off x="4895850" y="2569812"/>
            <a:ext cx="1228725" cy="477393"/>
          </a:xfrm>
          <a:prstGeom prst="rect">
            <a:avLst/>
          </a:prstGeom>
          <a:solidFill>
            <a:srgbClr val="983222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1000" dirty="0">
                <a:solidFill>
                  <a:schemeClr val="bg1"/>
                </a:solidFill>
              </a:rPr>
              <a:t>R152 G50 B34</a:t>
            </a:r>
          </a:p>
        </p:txBody>
      </p:sp>
      <p:sp>
        <p:nvSpPr>
          <p:cNvPr id="115" name="Rectangle 78"/>
          <p:cNvSpPr>
            <a:spLocks noChangeArrowheads="1"/>
          </p:cNvSpPr>
          <p:nvPr/>
        </p:nvSpPr>
        <p:spPr bwMode="auto">
          <a:xfrm>
            <a:off x="6119812" y="2569812"/>
            <a:ext cx="1228725" cy="477393"/>
          </a:xfrm>
          <a:prstGeom prst="rect">
            <a:avLst/>
          </a:prstGeom>
          <a:solidFill>
            <a:srgbClr val="5B2A2F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1000" dirty="0">
                <a:solidFill>
                  <a:schemeClr val="bg1"/>
                </a:solidFill>
              </a:rPr>
              <a:t>R91 G43 B47</a:t>
            </a:r>
          </a:p>
        </p:txBody>
      </p:sp>
      <p:sp>
        <p:nvSpPr>
          <p:cNvPr id="116" name="Rectangle 78"/>
          <p:cNvSpPr>
            <a:spLocks noChangeArrowheads="1"/>
          </p:cNvSpPr>
          <p:nvPr/>
        </p:nvSpPr>
        <p:spPr bwMode="auto">
          <a:xfrm>
            <a:off x="7343775" y="2569812"/>
            <a:ext cx="1228725" cy="477393"/>
          </a:xfrm>
          <a:prstGeom prst="rect">
            <a:avLst/>
          </a:prstGeom>
          <a:solidFill>
            <a:srgbClr val="DBC0A8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1000" dirty="0"/>
              <a:t>R219 G192 B168</a:t>
            </a:r>
          </a:p>
        </p:txBody>
      </p:sp>
      <p:sp>
        <p:nvSpPr>
          <p:cNvPr id="117" name="Rectangle 78"/>
          <p:cNvSpPr>
            <a:spLocks noChangeArrowheads="1"/>
          </p:cNvSpPr>
          <p:nvPr/>
        </p:nvSpPr>
        <p:spPr bwMode="auto">
          <a:xfrm>
            <a:off x="4895850" y="3092893"/>
            <a:ext cx="1228725" cy="477393"/>
          </a:xfrm>
          <a:prstGeom prst="rect">
            <a:avLst/>
          </a:prstGeom>
          <a:solidFill>
            <a:srgbClr val="91004B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1000" dirty="0">
                <a:solidFill>
                  <a:schemeClr val="bg1"/>
                </a:solidFill>
              </a:rPr>
              <a:t>R145 G0 B75</a:t>
            </a:r>
          </a:p>
        </p:txBody>
      </p:sp>
      <p:sp>
        <p:nvSpPr>
          <p:cNvPr id="118" name="Rectangle 78"/>
          <p:cNvSpPr>
            <a:spLocks noChangeArrowheads="1"/>
          </p:cNvSpPr>
          <p:nvPr/>
        </p:nvSpPr>
        <p:spPr bwMode="auto">
          <a:xfrm>
            <a:off x="6119812" y="3092893"/>
            <a:ext cx="1228725" cy="477393"/>
          </a:xfrm>
          <a:prstGeom prst="rect">
            <a:avLst/>
          </a:prstGeom>
          <a:solidFill>
            <a:srgbClr val="6A1A41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1000" dirty="0">
                <a:solidFill>
                  <a:schemeClr val="bg1"/>
                </a:solidFill>
              </a:rPr>
              <a:t>R106 G26 B65</a:t>
            </a:r>
          </a:p>
        </p:txBody>
      </p:sp>
      <p:sp>
        <p:nvSpPr>
          <p:cNvPr id="119" name="Rectangle 78"/>
          <p:cNvSpPr>
            <a:spLocks noChangeArrowheads="1"/>
          </p:cNvSpPr>
          <p:nvPr/>
        </p:nvSpPr>
        <p:spPr bwMode="auto">
          <a:xfrm>
            <a:off x="7343775" y="3092893"/>
            <a:ext cx="1228725" cy="477393"/>
          </a:xfrm>
          <a:prstGeom prst="rect">
            <a:avLst/>
          </a:prstGeom>
          <a:solidFill>
            <a:srgbClr val="E9DDD7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1000" dirty="0"/>
              <a:t>R233 G221 B215</a:t>
            </a:r>
          </a:p>
        </p:txBody>
      </p:sp>
      <p:sp>
        <p:nvSpPr>
          <p:cNvPr id="120" name="Rectangle 78"/>
          <p:cNvSpPr>
            <a:spLocks noChangeArrowheads="1"/>
          </p:cNvSpPr>
          <p:nvPr/>
        </p:nvSpPr>
        <p:spPr bwMode="auto">
          <a:xfrm>
            <a:off x="4895850" y="3615974"/>
            <a:ext cx="1228725" cy="477393"/>
          </a:xfrm>
          <a:prstGeom prst="rect">
            <a:avLst/>
          </a:prstGeom>
          <a:solidFill>
            <a:srgbClr val="77216F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1000" dirty="0">
                <a:solidFill>
                  <a:schemeClr val="bg1"/>
                </a:solidFill>
              </a:rPr>
              <a:t>R119 G33 B111</a:t>
            </a:r>
          </a:p>
        </p:txBody>
      </p:sp>
      <p:sp>
        <p:nvSpPr>
          <p:cNvPr id="121" name="Rectangle 78"/>
          <p:cNvSpPr>
            <a:spLocks noChangeArrowheads="1"/>
          </p:cNvSpPr>
          <p:nvPr/>
        </p:nvSpPr>
        <p:spPr bwMode="auto">
          <a:xfrm>
            <a:off x="6119812" y="3615974"/>
            <a:ext cx="1228725" cy="477393"/>
          </a:xfrm>
          <a:prstGeom prst="rect">
            <a:avLst/>
          </a:prstGeom>
          <a:solidFill>
            <a:srgbClr val="532E60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1000" dirty="0">
                <a:solidFill>
                  <a:schemeClr val="bg1"/>
                </a:solidFill>
              </a:rPr>
              <a:t>R83 G46 B96</a:t>
            </a:r>
          </a:p>
        </p:txBody>
      </p:sp>
      <p:sp>
        <p:nvSpPr>
          <p:cNvPr id="122" name="Rectangle 78"/>
          <p:cNvSpPr>
            <a:spLocks noChangeArrowheads="1"/>
          </p:cNvSpPr>
          <p:nvPr/>
        </p:nvSpPr>
        <p:spPr bwMode="auto">
          <a:xfrm>
            <a:off x="7343775" y="3615974"/>
            <a:ext cx="1228725" cy="477393"/>
          </a:xfrm>
          <a:prstGeom prst="rect">
            <a:avLst/>
          </a:prstGeom>
          <a:solidFill>
            <a:srgbClr val="DDC7DF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1000" dirty="0"/>
              <a:t>R221 G199 B223</a:t>
            </a:r>
          </a:p>
        </p:txBody>
      </p:sp>
      <p:sp>
        <p:nvSpPr>
          <p:cNvPr id="123" name="Rectangle 78"/>
          <p:cNvSpPr>
            <a:spLocks noChangeArrowheads="1"/>
          </p:cNvSpPr>
          <p:nvPr/>
        </p:nvSpPr>
        <p:spPr bwMode="auto">
          <a:xfrm>
            <a:off x="581025" y="4151756"/>
            <a:ext cx="1228725" cy="477393"/>
          </a:xfrm>
          <a:prstGeom prst="rect">
            <a:avLst/>
          </a:prstGeom>
          <a:solidFill>
            <a:srgbClr val="DD4814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1000" dirty="0">
                <a:solidFill>
                  <a:schemeClr val="bg1"/>
                </a:solidFill>
              </a:rPr>
              <a:t>R221 G72 B20</a:t>
            </a:r>
          </a:p>
        </p:txBody>
      </p:sp>
      <p:sp>
        <p:nvSpPr>
          <p:cNvPr id="124" name="Rectangle 78"/>
          <p:cNvSpPr>
            <a:spLocks noChangeArrowheads="1"/>
          </p:cNvSpPr>
          <p:nvPr/>
        </p:nvSpPr>
        <p:spPr bwMode="auto">
          <a:xfrm>
            <a:off x="1804987" y="4151756"/>
            <a:ext cx="1228725" cy="477393"/>
          </a:xfrm>
          <a:prstGeom prst="rect">
            <a:avLst/>
          </a:prstGeom>
          <a:solidFill>
            <a:srgbClr val="833820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1000" dirty="0">
                <a:solidFill>
                  <a:schemeClr val="bg1"/>
                </a:solidFill>
              </a:rPr>
              <a:t>R131 G56 B32</a:t>
            </a:r>
          </a:p>
        </p:txBody>
      </p:sp>
      <p:sp>
        <p:nvSpPr>
          <p:cNvPr id="125" name="Rectangle 124"/>
          <p:cNvSpPr>
            <a:spLocks noChangeArrowheads="1"/>
          </p:cNvSpPr>
          <p:nvPr/>
        </p:nvSpPr>
        <p:spPr bwMode="auto">
          <a:xfrm>
            <a:off x="3028950" y="4151756"/>
            <a:ext cx="1228725" cy="477393"/>
          </a:xfrm>
          <a:prstGeom prst="rect">
            <a:avLst/>
          </a:prstGeom>
          <a:solidFill>
            <a:srgbClr val="EBE8B1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1000" dirty="0"/>
              <a:t>R235 G232 B177</a:t>
            </a:r>
          </a:p>
        </p:txBody>
      </p:sp>
      <p:sp>
        <p:nvSpPr>
          <p:cNvPr id="126" name="Rectangle 78"/>
          <p:cNvSpPr>
            <a:spLocks noChangeArrowheads="1"/>
          </p:cNvSpPr>
          <p:nvPr/>
        </p:nvSpPr>
        <p:spPr bwMode="auto">
          <a:xfrm>
            <a:off x="581025" y="5028056"/>
            <a:ext cx="1228725" cy="477393"/>
          </a:xfrm>
          <a:prstGeom prst="rect">
            <a:avLst/>
          </a:prstGeom>
          <a:solidFill>
            <a:srgbClr val="D5D2CA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1000" dirty="0"/>
              <a:t>R213 G210 B202</a:t>
            </a:r>
          </a:p>
        </p:txBody>
      </p:sp>
      <p:sp>
        <p:nvSpPr>
          <p:cNvPr id="127" name="Text Box 88"/>
          <p:cNvSpPr txBox="1">
            <a:spLocks noChangeArrowheads="1"/>
          </p:cNvSpPr>
          <p:nvPr/>
        </p:nvSpPr>
        <p:spPr bwMode="auto">
          <a:xfrm>
            <a:off x="609600" y="4810125"/>
            <a:ext cx="1066800" cy="1692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100" b="1" dirty="0">
                <a:solidFill>
                  <a:schemeClr val="tx1"/>
                </a:solidFill>
              </a:rPr>
              <a:t>Neutra</a:t>
            </a:r>
            <a:r>
              <a:rPr lang="en-US" sz="1100" b="1" baseline="0" dirty="0">
                <a:solidFill>
                  <a:schemeClr val="tx1"/>
                </a:solidFill>
              </a:rPr>
              <a:t>l Colors:</a:t>
            </a:r>
            <a:endParaRPr lang="en-US" sz="1100" b="1" dirty="0">
              <a:solidFill>
                <a:schemeClr val="tx1"/>
              </a:solidFill>
            </a:endParaRPr>
          </a:p>
        </p:txBody>
      </p:sp>
      <p:sp>
        <p:nvSpPr>
          <p:cNvPr id="128" name="Rectangle 78"/>
          <p:cNvSpPr>
            <a:spLocks noChangeArrowheads="1"/>
          </p:cNvSpPr>
          <p:nvPr/>
        </p:nvSpPr>
        <p:spPr bwMode="auto">
          <a:xfrm>
            <a:off x="1804987" y="5028056"/>
            <a:ext cx="1228725" cy="477393"/>
          </a:xfrm>
          <a:prstGeom prst="rect">
            <a:avLst/>
          </a:prstGeom>
          <a:solidFill>
            <a:srgbClr val="8B8178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1000" dirty="0">
                <a:solidFill>
                  <a:schemeClr val="bg1"/>
                </a:solidFill>
              </a:rPr>
              <a:t>R139 G129 B120</a:t>
            </a:r>
          </a:p>
        </p:txBody>
      </p:sp>
      <p:sp>
        <p:nvSpPr>
          <p:cNvPr id="129" name="Rectangle 78"/>
          <p:cNvSpPr>
            <a:spLocks noChangeArrowheads="1"/>
          </p:cNvSpPr>
          <p:nvPr/>
        </p:nvSpPr>
        <p:spPr bwMode="auto">
          <a:xfrm>
            <a:off x="3028950" y="5028056"/>
            <a:ext cx="1228725" cy="477393"/>
          </a:xfrm>
          <a:prstGeom prst="rect">
            <a:avLst/>
          </a:prstGeom>
          <a:solidFill>
            <a:srgbClr val="82786F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1000" dirty="0">
                <a:solidFill>
                  <a:schemeClr val="bg1"/>
                </a:solidFill>
              </a:rPr>
              <a:t>R130 G120 B111</a:t>
            </a:r>
          </a:p>
        </p:txBody>
      </p:sp>
      <p:sp>
        <p:nvSpPr>
          <p:cNvPr id="130" name="Rectangle 78"/>
          <p:cNvSpPr>
            <a:spLocks noChangeArrowheads="1"/>
          </p:cNvSpPr>
          <p:nvPr/>
        </p:nvSpPr>
        <p:spPr bwMode="auto">
          <a:xfrm>
            <a:off x="581025" y="5561456"/>
            <a:ext cx="1228725" cy="477393"/>
          </a:xfrm>
          <a:prstGeom prst="rect">
            <a:avLst/>
          </a:prstGeom>
          <a:solidFill>
            <a:srgbClr val="ADAFAF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1000" dirty="0"/>
              <a:t>R173 G175 B175</a:t>
            </a:r>
          </a:p>
        </p:txBody>
      </p:sp>
      <p:sp>
        <p:nvSpPr>
          <p:cNvPr id="131" name="Rectangle 78"/>
          <p:cNvSpPr>
            <a:spLocks noChangeArrowheads="1"/>
          </p:cNvSpPr>
          <p:nvPr/>
        </p:nvSpPr>
        <p:spPr bwMode="auto">
          <a:xfrm>
            <a:off x="1804987" y="5561456"/>
            <a:ext cx="1228725" cy="477393"/>
          </a:xfrm>
          <a:prstGeom prst="rect">
            <a:avLst/>
          </a:prstGeom>
          <a:solidFill>
            <a:srgbClr val="9A9B9C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1000" dirty="0"/>
              <a:t>R154 G155 B156</a:t>
            </a:r>
          </a:p>
        </p:txBody>
      </p:sp>
      <p:sp>
        <p:nvSpPr>
          <p:cNvPr id="132" name="Rectangle 78"/>
          <p:cNvSpPr>
            <a:spLocks noChangeArrowheads="1"/>
          </p:cNvSpPr>
          <p:nvPr/>
        </p:nvSpPr>
        <p:spPr bwMode="auto">
          <a:xfrm>
            <a:off x="3028950" y="5561456"/>
            <a:ext cx="1228725" cy="477393"/>
          </a:xfrm>
          <a:prstGeom prst="rect">
            <a:avLst/>
          </a:prstGeom>
          <a:solidFill>
            <a:srgbClr val="353735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1000" dirty="0">
                <a:solidFill>
                  <a:schemeClr val="bg1"/>
                </a:solidFill>
              </a:rPr>
              <a:t>R53 G55 B53</a:t>
            </a:r>
          </a:p>
        </p:txBody>
      </p:sp>
      <p:sp>
        <p:nvSpPr>
          <p:cNvPr id="133" name="Rectangle 78"/>
          <p:cNvSpPr>
            <a:spLocks noChangeArrowheads="1"/>
          </p:cNvSpPr>
          <p:nvPr/>
        </p:nvSpPr>
        <p:spPr bwMode="auto">
          <a:xfrm>
            <a:off x="1804987" y="6094856"/>
            <a:ext cx="1228725" cy="477393"/>
          </a:xfrm>
          <a:prstGeom prst="rect">
            <a:avLst/>
          </a:prstGeom>
          <a:solidFill>
            <a:srgbClr val="C6C8CA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1000" dirty="0"/>
              <a:t>R198 G200 B202</a:t>
            </a:r>
          </a:p>
        </p:txBody>
      </p:sp>
      <p:sp>
        <p:nvSpPr>
          <p:cNvPr id="134" name="Rectangle 78"/>
          <p:cNvSpPr>
            <a:spLocks noChangeArrowheads="1"/>
          </p:cNvSpPr>
          <p:nvPr/>
        </p:nvSpPr>
        <p:spPr bwMode="auto">
          <a:xfrm>
            <a:off x="3028950" y="6094856"/>
            <a:ext cx="1228725" cy="477393"/>
          </a:xfrm>
          <a:prstGeom prst="rect">
            <a:avLst/>
          </a:prstGeom>
          <a:solidFill>
            <a:srgbClr val="939598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1000" dirty="0">
                <a:solidFill>
                  <a:schemeClr val="bg1"/>
                </a:solidFill>
              </a:rPr>
              <a:t>R147 G149 B152</a:t>
            </a:r>
          </a:p>
        </p:txBody>
      </p:sp>
      <p:sp>
        <p:nvSpPr>
          <p:cNvPr id="135" name="Rectangle 78"/>
          <p:cNvSpPr>
            <a:spLocks noChangeArrowheads="1"/>
          </p:cNvSpPr>
          <p:nvPr/>
        </p:nvSpPr>
        <p:spPr bwMode="auto">
          <a:xfrm>
            <a:off x="4257675" y="5561456"/>
            <a:ext cx="1228725" cy="477393"/>
          </a:xfrm>
          <a:prstGeom prst="rect">
            <a:avLst/>
          </a:prstGeom>
          <a:solidFill>
            <a:srgbClr val="57584F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1000" dirty="0">
                <a:solidFill>
                  <a:schemeClr val="bg1"/>
                </a:solidFill>
              </a:rPr>
              <a:t>R87 G88 B79</a:t>
            </a:r>
          </a:p>
        </p:txBody>
      </p:sp>
      <p:sp>
        <p:nvSpPr>
          <p:cNvPr id="136" name="Rectangle 78"/>
          <p:cNvSpPr>
            <a:spLocks noChangeArrowheads="1"/>
          </p:cNvSpPr>
          <p:nvPr/>
        </p:nvSpPr>
        <p:spPr bwMode="auto">
          <a:xfrm>
            <a:off x="4257675" y="6094856"/>
            <a:ext cx="1228725" cy="477393"/>
          </a:xfrm>
          <a:prstGeom prst="rect">
            <a:avLst/>
          </a:prstGeom>
          <a:solidFill>
            <a:srgbClr val="636466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1000" dirty="0">
                <a:solidFill>
                  <a:schemeClr val="bg1"/>
                </a:solidFill>
              </a:rPr>
              <a:t>R99 G100 B102</a:t>
            </a:r>
          </a:p>
        </p:txBody>
      </p:sp>
      <p:sp>
        <p:nvSpPr>
          <p:cNvPr id="137" name="Rectangle 78"/>
          <p:cNvSpPr>
            <a:spLocks noChangeArrowheads="1"/>
          </p:cNvSpPr>
          <p:nvPr/>
        </p:nvSpPr>
        <p:spPr bwMode="auto">
          <a:xfrm>
            <a:off x="5486400" y="6094856"/>
            <a:ext cx="1228725" cy="477393"/>
          </a:xfrm>
          <a:prstGeom prst="rect">
            <a:avLst/>
          </a:prstGeom>
          <a:solidFill>
            <a:srgbClr val="000000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1000" dirty="0">
                <a:solidFill>
                  <a:schemeClr val="bg1"/>
                </a:solidFill>
              </a:rPr>
              <a:t>R0 G0 B0</a:t>
            </a:r>
          </a:p>
        </p:txBody>
      </p:sp>
      <p:sp>
        <p:nvSpPr>
          <p:cNvPr id="138" name="Rectangle 78"/>
          <p:cNvSpPr>
            <a:spLocks noChangeArrowheads="1"/>
          </p:cNvSpPr>
          <p:nvPr/>
        </p:nvSpPr>
        <p:spPr bwMode="auto">
          <a:xfrm>
            <a:off x="581025" y="6094856"/>
            <a:ext cx="1228725" cy="477393"/>
          </a:xfrm>
          <a:prstGeom prst="rect">
            <a:avLst/>
          </a:prstGeom>
          <a:solidFill>
            <a:srgbClr val="FFFFFF"/>
          </a:solidFill>
          <a:ln w="12700">
            <a:solidFill>
              <a:schemeClr val="bg1">
                <a:lumMod val="65000"/>
              </a:schemeClr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1000" dirty="0"/>
              <a:t>R255 G255 B255</a:t>
            </a:r>
          </a:p>
        </p:txBody>
      </p:sp>
      <p:sp>
        <p:nvSpPr>
          <p:cNvPr id="139" name="Rectangle 2"/>
          <p:cNvSpPr txBox="1">
            <a:spLocks noChangeArrowheads="1"/>
          </p:cNvSpPr>
          <p:nvPr/>
        </p:nvSpPr>
        <p:spPr>
          <a:xfrm>
            <a:off x="530352" y="1066800"/>
            <a:ext cx="7010400" cy="533400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srgbClr val="3CB6CE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Baird Color Palette</a:t>
            </a:r>
          </a:p>
        </p:txBody>
      </p:sp>
      <p:sp>
        <p:nvSpPr>
          <p:cNvPr id="140" name="Rectangle 78"/>
          <p:cNvSpPr>
            <a:spLocks noChangeArrowheads="1"/>
          </p:cNvSpPr>
          <p:nvPr/>
        </p:nvSpPr>
        <p:spPr bwMode="auto">
          <a:xfrm>
            <a:off x="581025" y="2046731"/>
            <a:ext cx="1228725" cy="477393"/>
          </a:xfrm>
          <a:prstGeom prst="rect">
            <a:avLst/>
          </a:prstGeom>
          <a:solidFill>
            <a:srgbClr val="3CB6CE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1000" dirty="0">
                <a:solidFill>
                  <a:schemeClr val="bg1"/>
                </a:solidFill>
              </a:rPr>
              <a:t>R60 G182 B206</a:t>
            </a:r>
          </a:p>
        </p:txBody>
      </p:sp>
      <p:sp>
        <p:nvSpPr>
          <p:cNvPr id="141" name="Text Box 88"/>
          <p:cNvSpPr txBox="1">
            <a:spLocks noChangeArrowheads="1"/>
          </p:cNvSpPr>
          <p:nvPr/>
        </p:nvSpPr>
        <p:spPr bwMode="auto">
          <a:xfrm>
            <a:off x="609600" y="1828800"/>
            <a:ext cx="1066800" cy="1692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100" b="1" dirty="0">
                <a:solidFill>
                  <a:schemeClr val="tx1"/>
                </a:solidFill>
              </a:rPr>
              <a:t>Accent</a:t>
            </a:r>
            <a:r>
              <a:rPr lang="en-US" sz="1100" b="1" baseline="0" dirty="0">
                <a:solidFill>
                  <a:schemeClr val="tx1"/>
                </a:solidFill>
              </a:rPr>
              <a:t> Colors:</a:t>
            </a:r>
            <a:endParaRPr lang="en-US" sz="1100" b="1" dirty="0">
              <a:solidFill>
                <a:schemeClr val="tx1"/>
              </a:solidFill>
            </a:endParaRPr>
          </a:p>
        </p:txBody>
      </p:sp>
      <p:cxnSp>
        <p:nvCxnSpPr>
          <p:cNvPr id="142" name="Straight Connector 141"/>
          <p:cNvCxnSpPr/>
          <p:nvPr/>
        </p:nvCxnSpPr>
        <p:spPr bwMode="auto">
          <a:xfrm>
            <a:off x="4572000" y="2042922"/>
            <a:ext cx="0" cy="2738627"/>
          </a:xfrm>
          <a:prstGeom prst="line">
            <a:avLst/>
          </a:prstGeom>
          <a:solidFill>
            <a:srgbClr val="39C2D7"/>
          </a:solidFill>
          <a:ln w="12700" cap="flat" cmpd="sng" algn="ctr">
            <a:solidFill>
              <a:srgbClr val="5A5B5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43" name="Rectangle 78"/>
          <p:cNvSpPr>
            <a:spLocks noChangeArrowheads="1"/>
          </p:cNvSpPr>
          <p:nvPr/>
        </p:nvSpPr>
        <p:spPr bwMode="auto">
          <a:xfrm>
            <a:off x="1804987" y="2046731"/>
            <a:ext cx="1228725" cy="477393"/>
          </a:xfrm>
          <a:prstGeom prst="rect">
            <a:avLst/>
          </a:prstGeom>
          <a:solidFill>
            <a:srgbClr val="006890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1000" dirty="0">
                <a:solidFill>
                  <a:schemeClr val="bg1"/>
                </a:solidFill>
              </a:rPr>
              <a:t>R0 G104 B144</a:t>
            </a:r>
          </a:p>
        </p:txBody>
      </p:sp>
      <p:sp>
        <p:nvSpPr>
          <p:cNvPr id="144" name="Text Box 88"/>
          <p:cNvSpPr txBox="1">
            <a:spLocks noChangeArrowheads="1"/>
          </p:cNvSpPr>
          <p:nvPr/>
        </p:nvSpPr>
        <p:spPr bwMode="auto">
          <a:xfrm>
            <a:off x="1833562" y="1828800"/>
            <a:ext cx="1066800" cy="1692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100" b="1" dirty="0">
                <a:solidFill>
                  <a:schemeClr val="tx1"/>
                </a:solidFill>
              </a:rPr>
              <a:t>Dark </a:t>
            </a:r>
            <a:r>
              <a:rPr lang="en-US" sz="1100" b="1" baseline="0" dirty="0">
                <a:solidFill>
                  <a:schemeClr val="tx1"/>
                </a:solidFill>
              </a:rPr>
              <a:t>Colors:</a:t>
            </a:r>
            <a:endParaRPr lang="en-US" sz="1100" b="1" dirty="0">
              <a:solidFill>
                <a:schemeClr val="tx1"/>
              </a:solidFill>
            </a:endParaRPr>
          </a:p>
        </p:txBody>
      </p:sp>
      <p:sp>
        <p:nvSpPr>
          <p:cNvPr id="145" name="Rectangle 78"/>
          <p:cNvSpPr>
            <a:spLocks noChangeArrowheads="1"/>
          </p:cNvSpPr>
          <p:nvPr/>
        </p:nvSpPr>
        <p:spPr bwMode="auto">
          <a:xfrm>
            <a:off x="3028950" y="2046731"/>
            <a:ext cx="1228725" cy="477393"/>
          </a:xfrm>
          <a:prstGeom prst="rect">
            <a:avLst/>
          </a:prstGeom>
          <a:solidFill>
            <a:srgbClr val="C1E2E5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1000" dirty="0"/>
              <a:t>R193 G226 B229</a:t>
            </a:r>
          </a:p>
        </p:txBody>
      </p:sp>
      <p:sp>
        <p:nvSpPr>
          <p:cNvPr id="146" name="Text Box 88"/>
          <p:cNvSpPr txBox="1">
            <a:spLocks noChangeArrowheads="1"/>
          </p:cNvSpPr>
          <p:nvPr/>
        </p:nvSpPr>
        <p:spPr bwMode="auto">
          <a:xfrm>
            <a:off x="3057525" y="1828800"/>
            <a:ext cx="1066800" cy="1692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100" b="1" dirty="0">
                <a:solidFill>
                  <a:schemeClr val="tx1"/>
                </a:solidFill>
              </a:rPr>
              <a:t>Light </a:t>
            </a:r>
            <a:r>
              <a:rPr lang="en-US" sz="1100" b="1" baseline="0" dirty="0">
                <a:solidFill>
                  <a:schemeClr val="tx1"/>
                </a:solidFill>
              </a:rPr>
              <a:t>Colors:</a:t>
            </a:r>
            <a:endParaRPr lang="en-US" sz="1100" b="1" dirty="0">
              <a:solidFill>
                <a:schemeClr val="tx1"/>
              </a:solidFill>
            </a:endParaRPr>
          </a:p>
        </p:txBody>
      </p:sp>
      <p:sp>
        <p:nvSpPr>
          <p:cNvPr id="147" name="Rectangle 78"/>
          <p:cNvSpPr>
            <a:spLocks noChangeArrowheads="1"/>
          </p:cNvSpPr>
          <p:nvPr/>
        </p:nvSpPr>
        <p:spPr bwMode="auto">
          <a:xfrm>
            <a:off x="581025" y="2572987"/>
            <a:ext cx="1228725" cy="477393"/>
          </a:xfrm>
          <a:prstGeom prst="rect">
            <a:avLst/>
          </a:prstGeom>
          <a:solidFill>
            <a:srgbClr val="007A87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1000" dirty="0">
                <a:solidFill>
                  <a:schemeClr val="bg1"/>
                </a:solidFill>
              </a:rPr>
              <a:t>R0 G122 B135</a:t>
            </a:r>
          </a:p>
        </p:txBody>
      </p:sp>
      <p:sp>
        <p:nvSpPr>
          <p:cNvPr id="148" name="Rectangle 78"/>
          <p:cNvSpPr>
            <a:spLocks noChangeArrowheads="1"/>
          </p:cNvSpPr>
          <p:nvPr/>
        </p:nvSpPr>
        <p:spPr bwMode="auto">
          <a:xfrm>
            <a:off x="1804987" y="2572987"/>
            <a:ext cx="1228725" cy="477393"/>
          </a:xfrm>
          <a:prstGeom prst="rect">
            <a:avLst/>
          </a:prstGeom>
          <a:solidFill>
            <a:srgbClr val="22505F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1000" dirty="0">
                <a:solidFill>
                  <a:schemeClr val="bg1"/>
                </a:solidFill>
              </a:rPr>
              <a:t>R34 G80 B95</a:t>
            </a:r>
          </a:p>
        </p:txBody>
      </p:sp>
      <p:sp>
        <p:nvSpPr>
          <p:cNvPr id="149" name="Rectangle 78"/>
          <p:cNvSpPr>
            <a:spLocks noChangeArrowheads="1"/>
          </p:cNvSpPr>
          <p:nvPr/>
        </p:nvSpPr>
        <p:spPr bwMode="auto">
          <a:xfrm>
            <a:off x="3028950" y="2572987"/>
            <a:ext cx="1228725" cy="477393"/>
          </a:xfrm>
          <a:prstGeom prst="rect">
            <a:avLst/>
          </a:prstGeom>
          <a:solidFill>
            <a:srgbClr val="CED5DD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1000" dirty="0"/>
              <a:t>R206 G213 B221</a:t>
            </a:r>
          </a:p>
        </p:txBody>
      </p:sp>
      <p:sp>
        <p:nvSpPr>
          <p:cNvPr id="150" name="Rectangle 78"/>
          <p:cNvSpPr>
            <a:spLocks noChangeArrowheads="1"/>
          </p:cNvSpPr>
          <p:nvPr/>
        </p:nvSpPr>
        <p:spPr bwMode="auto">
          <a:xfrm>
            <a:off x="581025" y="3099243"/>
            <a:ext cx="1228725" cy="477393"/>
          </a:xfrm>
          <a:prstGeom prst="rect">
            <a:avLst/>
          </a:prstGeom>
          <a:solidFill>
            <a:srgbClr val="70A489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1000" dirty="0">
                <a:solidFill>
                  <a:schemeClr val="bg1"/>
                </a:solidFill>
              </a:rPr>
              <a:t>R112 G164 B137</a:t>
            </a:r>
          </a:p>
        </p:txBody>
      </p:sp>
      <p:sp>
        <p:nvSpPr>
          <p:cNvPr id="151" name="Rectangle 78"/>
          <p:cNvSpPr>
            <a:spLocks noChangeArrowheads="1"/>
          </p:cNvSpPr>
          <p:nvPr/>
        </p:nvSpPr>
        <p:spPr bwMode="auto">
          <a:xfrm>
            <a:off x="1804987" y="3099243"/>
            <a:ext cx="1228725" cy="477393"/>
          </a:xfrm>
          <a:prstGeom prst="rect">
            <a:avLst/>
          </a:prstGeom>
          <a:solidFill>
            <a:srgbClr val="496C60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1000" dirty="0">
                <a:solidFill>
                  <a:schemeClr val="bg1"/>
                </a:solidFill>
              </a:rPr>
              <a:t>R73 G108 B96</a:t>
            </a:r>
          </a:p>
        </p:txBody>
      </p:sp>
      <p:sp>
        <p:nvSpPr>
          <p:cNvPr id="152" name="Rectangle 78"/>
          <p:cNvSpPr>
            <a:spLocks noChangeArrowheads="1"/>
          </p:cNvSpPr>
          <p:nvPr/>
        </p:nvSpPr>
        <p:spPr bwMode="auto">
          <a:xfrm>
            <a:off x="3028950" y="3099243"/>
            <a:ext cx="1228725" cy="477393"/>
          </a:xfrm>
          <a:prstGeom prst="rect">
            <a:avLst/>
          </a:prstGeom>
          <a:solidFill>
            <a:srgbClr val="C7D1C5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1000" dirty="0"/>
              <a:t>R199 G209 B197</a:t>
            </a:r>
          </a:p>
        </p:txBody>
      </p:sp>
      <p:sp>
        <p:nvSpPr>
          <p:cNvPr id="153" name="Rectangle 78"/>
          <p:cNvSpPr>
            <a:spLocks noChangeArrowheads="1"/>
          </p:cNvSpPr>
          <p:nvPr/>
        </p:nvSpPr>
        <p:spPr bwMode="auto">
          <a:xfrm>
            <a:off x="581025" y="3625499"/>
            <a:ext cx="1228725" cy="477393"/>
          </a:xfrm>
          <a:prstGeom prst="rect">
            <a:avLst/>
          </a:prstGeom>
          <a:solidFill>
            <a:srgbClr val="EAAB00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1000" dirty="0">
                <a:solidFill>
                  <a:schemeClr val="bg1"/>
                </a:solidFill>
              </a:rPr>
              <a:t>R234 G171 B0</a:t>
            </a:r>
          </a:p>
        </p:txBody>
      </p:sp>
      <p:sp>
        <p:nvSpPr>
          <p:cNvPr id="154" name="Rectangle 78"/>
          <p:cNvSpPr>
            <a:spLocks noChangeArrowheads="1"/>
          </p:cNvSpPr>
          <p:nvPr/>
        </p:nvSpPr>
        <p:spPr bwMode="auto">
          <a:xfrm>
            <a:off x="1804987" y="3625499"/>
            <a:ext cx="1228725" cy="477393"/>
          </a:xfrm>
          <a:prstGeom prst="rect">
            <a:avLst/>
          </a:prstGeom>
          <a:solidFill>
            <a:srgbClr val="BB650E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1000" dirty="0">
                <a:solidFill>
                  <a:schemeClr val="bg1"/>
                </a:solidFill>
              </a:rPr>
              <a:t>R187 G101 B14</a:t>
            </a:r>
          </a:p>
        </p:txBody>
      </p:sp>
      <p:sp>
        <p:nvSpPr>
          <p:cNvPr id="155" name="Rectangle 78"/>
          <p:cNvSpPr>
            <a:spLocks noChangeArrowheads="1"/>
          </p:cNvSpPr>
          <p:nvPr/>
        </p:nvSpPr>
        <p:spPr bwMode="auto">
          <a:xfrm>
            <a:off x="3028950" y="3625499"/>
            <a:ext cx="1228725" cy="477393"/>
          </a:xfrm>
          <a:prstGeom prst="rect">
            <a:avLst/>
          </a:prstGeom>
          <a:solidFill>
            <a:srgbClr val="F1E3BB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1000" dirty="0"/>
              <a:t>R241 G227 B187</a:t>
            </a:r>
          </a:p>
        </p:txBody>
      </p:sp>
      <p:sp>
        <p:nvSpPr>
          <p:cNvPr id="156" name="Rectangle 78"/>
          <p:cNvSpPr>
            <a:spLocks noChangeArrowheads="1"/>
          </p:cNvSpPr>
          <p:nvPr/>
        </p:nvSpPr>
        <p:spPr bwMode="auto">
          <a:xfrm>
            <a:off x="4895850" y="2046731"/>
            <a:ext cx="1228725" cy="477393"/>
          </a:xfrm>
          <a:prstGeom prst="rect">
            <a:avLst/>
          </a:prstGeom>
          <a:solidFill>
            <a:srgbClr val="A79E70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1000" dirty="0">
                <a:solidFill>
                  <a:schemeClr val="bg1"/>
                </a:solidFill>
              </a:rPr>
              <a:t>R167 G158 B112</a:t>
            </a:r>
          </a:p>
        </p:txBody>
      </p:sp>
      <p:sp>
        <p:nvSpPr>
          <p:cNvPr id="157" name="Text Box 88"/>
          <p:cNvSpPr txBox="1">
            <a:spLocks noChangeArrowheads="1"/>
          </p:cNvSpPr>
          <p:nvPr/>
        </p:nvSpPr>
        <p:spPr bwMode="auto">
          <a:xfrm>
            <a:off x="4924425" y="1828800"/>
            <a:ext cx="1066800" cy="1692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100" b="1" dirty="0">
                <a:solidFill>
                  <a:schemeClr val="tx1"/>
                </a:solidFill>
              </a:rPr>
              <a:t>Accent</a:t>
            </a:r>
            <a:r>
              <a:rPr lang="en-US" sz="1100" b="1" baseline="0" dirty="0">
                <a:solidFill>
                  <a:schemeClr val="tx1"/>
                </a:solidFill>
              </a:rPr>
              <a:t> Colors:</a:t>
            </a:r>
            <a:endParaRPr lang="en-US" sz="1100" b="1" dirty="0">
              <a:solidFill>
                <a:schemeClr val="tx1"/>
              </a:solidFill>
            </a:endParaRPr>
          </a:p>
        </p:txBody>
      </p:sp>
      <p:sp>
        <p:nvSpPr>
          <p:cNvPr id="158" name="Rectangle 78"/>
          <p:cNvSpPr>
            <a:spLocks noChangeArrowheads="1"/>
          </p:cNvSpPr>
          <p:nvPr/>
        </p:nvSpPr>
        <p:spPr bwMode="auto">
          <a:xfrm>
            <a:off x="6119812" y="2046731"/>
            <a:ext cx="1228725" cy="477393"/>
          </a:xfrm>
          <a:prstGeom prst="rect">
            <a:avLst/>
          </a:prstGeom>
          <a:solidFill>
            <a:srgbClr val="635245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1000" dirty="0">
                <a:solidFill>
                  <a:schemeClr val="bg1"/>
                </a:solidFill>
              </a:rPr>
              <a:t>R99 G82 B69</a:t>
            </a:r>
          </a:p>
        </p:txBody>
      </p:sp>
      <p:sp>
        <p:nvSpPr>
          <p:cNvPr id="159" name="Text Box 88"/>
          <p:cNvSpPr txBox="1">
            <a:spLocks noChangeArrowheads="1"/>
          </p:cNvSpPr>
          <p:nvPr/>
        </p:nvSpPr>
        <p:spPr bwMode="auto">
          <a:xfrm>
            <a:off x="6148387" y="1828800"/>
            <a:ext cx="1066800" cy="1692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100" b="1" dirty="0">
                <a:solidFill>
                  <a:schemeClr val="tx1"/>
                </a:solidFill>
              </a:rPr>
              <a:t>Dark </a:t>
            </a:r>
            <a:r>
              <a:rPr lang="en-US" sz="1100" b="1" baseline="0" dirty="0">
                <a:solidFill>
                  <a:schemeClr val="tx1"/>
                </a:solidFill>
              </a:rPr>
              <a:t>Colors:</a:t>
            </a:r>
            <a:endParaRPr lang="en-US" sz="1100" b="1" dirty="0">
              <a:solidFill>
                <a:schemeClr val="tx1"/>
              </a:solidFill>
            </a:endParaRPr>
          </a:p>
        </p:txBody>
      </p:sp>
      <p:sp>
        <p:nvSpPr>
          <p:cNvPr id="160" name="Rectangle 78"/>
          <p:cNvSpPr>
            <a:spLocks noChangeArrowheads="1"/>
          </p:cNvSpPr>
          <p:nvPr/>
        </p:nvSpPr>
        <p:spPr bwMode="auto">
          <a:xfrm>
            <a:off x="7343775" y="2046731"/>
            <a:ext cx="1228725" cy="477393"/>
          </a:xfrm>
          <a:prstGeom prst="rect">
            <a:avLst/>
          </a:prstGeom>
          <a:solidFill>
            <a:srgbClr val="DBCEAC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1000" dirty="0"/>
              <a:t>R219 G206 B172</a:t>
            </a:r>
          </a:p>
        </p:txBody>
      </p:sp>
      <p:sp>
        <p:nvSpPr>
          <p:cNvPr id="161" name="Text Box 88"/>
          <p:cNvSpPr txBox="1">
            <a:spLocks noChangeArrowheads="1"/>
          </p:cNvSpPr>
          <p:nvPr/>
        </p:nvSpPr>
        <p:spPr bwMode="auto">
          <a:xfrm>
            <a:off x="7372350" y="1828800"/>
            <a:ext cx="1066800" cy="1692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100" b="1" dirty="0">
                <a:solidFill>
                  <a:schemeClr val="tx1"/>
                </a:solidFill>
              </a:rPr>
              <a:t>Light </a:t>
            </a:r>
            <a:r>
              <a:rPr lang="en-US" sz="1100" b="1" baseline="0" dirty="0">
                <a:solidFill>
                  <a:schemeClr val="tx1"/>
                </a:solidFill>
              </a:rPr>
              <a:t>Colors:</a:t>
            </a:r>
            <a:endParaRPr lang="en-US" sz="1100" b="1" dirty="0">
              <a:solidFill>
                <a:schemeClr val="tx1"/>
              </a:solidFill>
            </a:endParaRPr>
          </a:p>
        </p:txBody>
      </p:sp>
      <p:sp>
        <p:nvSpPr>
          <p:cNvPr id="162" name="Rectangle 78"/>
          <p:cNvSpPr>
            <a:spLocks noChangeArrowheads="1"/>
          </p:cNvSpPr>
          <p:nvPr/>
        </p:nvSpPr>
        <p:spPr bwMode="auto">
          <a:xfrm>
            <a:off x="4895850" y="2569812"/>
            <a:ext cx="1228725" cy="477393"/>
          </a:xfrm>
          <a:prstGeom prst="rect">
            <a:avLst/>
          </a:prstGeom>
          <a:solidFill>
            <a:srgbClr val="983222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1000" dirty="0">
                <a:solidFill>
                  <a:schemeClr val="bg1"/>
                </a:solidFill>
              </a:rPr>
              <a:t>R152 G50 B34</a:t>
            </a:r>
          </a:p>
        </p:txBody>
      </p:sp>
      <p:sp>
        <p:nvSpPr>
          <p:cNvPr id="163" name="Rectangle 78"/>
          <p:cNvSpPr>
            <a:spLocks noChangeArrowheads="1"/>
          </p:cNvSpPr>
          <p:nvPr/>
        </p:nvSpPr>
        <p:spPr bwMode="auto">
          <a:xfrm>
            <a:off x="6119812" y="2569812"/>
            <a:ext cx="1228725" cy="477393"/>
          </a:xfrm>
          <a:prstGeom prst="rect">
            <a:avLst/>
          </a:prstGeom>
          <a:solidFill>
            <a:srgbClr val="5B2A2F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1000" dirty="0">
                <a:solidFill>
                  <a:schemeClr val="bg1"/>
                </a:solidFill>
              </a:rPr>
              <a:t>R91 G43 B47</a:t>
            </a:r>
          </a:p>
        </p:txBody>
      </p:sp>
      <p:sp>
        <p:nvSpPr>
          <p:cNvPr id="164" name="Rectangle 78"/>
          <p:cNvSpPr>
            <a:spLocks noChangeArrowheads="1"/>
          </p:cNvSpPr>
          <p:nvPr/>
        </p:nvSpPr>
        <p:spPr bwMode="auto">
          <a:xfrm>
            <a:off x="7343775" y="2569812"/>
            <a:ext cx="1228725" cy="477393"/>
          </a:xfrm>
          <a:prstGeom prst="rect">
            <a:avLst/>
          </a:prstGeom>
          <a:solidFill>
            <a:srgbClr val="DBC0A8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1000" dirty="0"/>
              <a:t>R219 G192 B168</a:t>
            </a:r>
          </a:p>
        </p:txBody>
      </p:sp>
      <p:sp>
        <p:nvSpPr>
          <p:cNvPr id="165" name="Rectangle 78"/>
          <p:cNvSpPr>
            <a:spLocks noChangeArrowheads="1"/>
          </p:cNvSpPr>
          <p:nvPr/>
        </p:nvSpPr>
        <p:spPr bwMode="auto">
          <a:xfrm>
            <a:off x="4895850" y="3092893"/>
            <a:ext cx="1228725" cy="477393"/>
          </a:xfrm>
          <a:prstGeom prst="rect">
            <a:avLst/>
          </a:prstGeom>
          <a:solidFill>
            <a:srgbClr val="91004B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1000" dirty="0">
                <a:solidFill>
                  <a:schemeClr val="bg1"/>
                </a:solidFill>
              </a:rPr>
              <a:t>R145 G0 B75</a:t>
            </a:r>
          </a:p>
        </p:txBody>
      </p:sp>
      <p:sp>
        <p:nvSpPr>
          <p:cNvPr id="166" name="Rectangle 78"/>
          <p:cNvSpPr>
            <a:spLocks noChangeArrowheads="1"/>
          </p:cNvSpPr>
          <p:nvPr/>
        </p:nvSpPr>
        <p:spPr bwMode="auto">
          <a:xfrm>
            <a:off x="6119812" y="3092893"/>
            <a:ext cx="1228725" cy="477393"/>
          </a:xfrm>
          <a:prstGeom prst="rect">
            <a:avLst/>
          </a:prstGeom>
          <a:solidFill>
            <a:srgbClr val="6A1A41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1000" dirty="0">
                <a:solidFill>
                  <a:schemeClr val="bg1"/>
                </a:solidFill>
              </a:rPr>
              <a:t>R106 G26 B65</a:t>
            </a:r>
          </a:p>
        </p:txBody>
      </p:sp>
      <p:sp>
        <p:nvSpPr>
          <p:cNvPr id="167" name="Rectangle 78"/>
          <p:cNvSpPr>
            <a:spLocks noChangeArrowheads="1"/>
          </p:cNvSpPr>
          <p:nvPr/>
        </p:nvSpPr>
        <p:spPr bwMode="auto">
          <a:xfrm>
            <a:off x="7343775" y="3092893"/>
            <a:ext cx="1228725" cy="477393"/>
          </a:xfrm>
          <a:prstGeom prst="rect">
            <a:avLst/>
          </a:prstGeom>
          <a:solidFill>
            <a:srgbClr val="E9DDD7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1000" dirty="0"/>
              <a:t>R233 G221 B215</a:t>
            </a:r>
          </a:p>
        </p:txBody>
      </p:sp>
      <p:sp>
        <p:nvSpPr>
          <p:cNvPr id="168" name="Rectangle 78"/>
          <p:cNvSpPr>
            <a:spLocks noChangeArrowheads="1"/>
          </p:cNvSpPr>
          <p:nvPr/>
        </p:nvSpPr>
        <p:spPr bwMode="auto">
          <a:xfrm>
            <a:off x="4895850" y="3615974"/>
            <a:ext cx="1228725" cy="477393"/>
          </a:xfrm>
          <a:prstGeom prst="rect">
            <a:avLst/>
          </a:prstGeom>
          <a:solidFill>
            <a:srgbClr val="77216F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1000" dirty="0">
                <a:solidFill>
                  <a:schemeClr val="bg1"/>
                </a:solidFill>
              </a:rPr>
              <a:t>R119 G33 B111</a:t>
            </a:r>
          </a:p>
        </p:txBody>
      </p:sp>
      <p:sp>
        <p:nvSpPr>
          <p:cNvPr id="169" name="Rectangle 78"/>
          <p:cNvSpPr>
            <a:spLocks noChangeArrowheads="1"/>
          </p:cNvSpPr>
          <p:nvPr/>
        </p:nvSpPr>
        <p:spPr bwMode="auto">
          <a:xfrm>
            <a:off x="6119812" y="3615974"/>
            <a:ext cx="1228725" cy="477393"/>
          </a:xfrm>
          <a:prstGeom prst="rect">
            <a:avLst/>
          </a:prstGeom>
          <a:solidFill>
            <a:srgbClr val="532E60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1000" dirty="0">
                <a:solidFill>
                  <a:schemeClr val="bg1"/>
                </a:solidFill>
              </a:rPr>
              <a:t>R83 G46 B96</a:t>
            </a:r>
          </a:p>
        </p:txBody>
      </p:sp>
      <p:sp>
        <p:nvSpPr>
          <p:cNvPr id="170" name="Rectangle 78"/>
          <p:cNvSpPr>
            <a:spLocks noChangeArrowheads="1"/>
          </p:cNvSpPr>
          <p:nvPr/>
        </p:nvSpPr>
        <p:spPr bwMode="auto">
          <a:xfrm>
            <a:off x="7343775" y="3615974"/>
            <a:ext cx="1228725" cy="477393"/>
          </a:xfrm>
          <a:prstGeom prst="rect">
            <a:avLst/>
          </a:prstGeom>
          <a:solidFill>
            <a:srgbClr val="DDC7DF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1000" dirty="0"/>
              <a:t>R221 G199 B223</a:t>
            </a:r>
          </a:p>
        </p:txBody>
      </p:sp>
      <p:sp>
        <p:nvSpPr>
          <p:cNvPr id="171" name="Rectangle 78"/>
          <p:cNvSpPr>
            <a:spLocks noChangeArrowheads="1"/>
          </p:cNvSpPr>
          <p:nvPr/>
        </p:nvSpPr>
        <p:spPr bwMode="auto">
          <a:xfrm>
            <a:off x="581025" y="4151756"/>
            <a:ext cx="1228725" cy="477393"/>
          </a:xfrm>
          <a:prstGeom prst="rect">
            <a:avLst/>
          </a:prstGeom>
          <a:solidFill>
            <a:srgbClr val="DD4814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1000" dirty="0">
                <a:solidFill>
                  <a:schemeClr val="bg1"/>
                </a:solidFill>
              </a:rPr>
              <a:t>R221 G72 B20</a:t>
            </a:r>
          </a:p>
        </p:txBody>
      </p:sp>
      <p:sp>
        <p:nvSpPr>
          <p:cNvPr id="172" name="Rectangle 78"/>
          <p:cNvSpPr>
            <a:spLocks noChangeArrowheads="1"/>
          </p:cNvSpPr>
          <p:nvPr/>
        </p:nvSpPr>
        <p:spPr bwMode="auto">
          <a:xfrm>
            <a:off x="1804987" y="4151756"/>
            <a:ext cx="1228725" cy="477393"/>
          </a:xfrm>
          <a:prstGeom prst="rect">
            <a:avLst/>
          </a:prstGeom>
          <a:solidFill>
            <a:srgbClr val="833820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1000" dirty="0">
                <a:solidFill>
                  <a:schemeClr val="bg1"/>
                </a:solidFill>
              </a:rPr>
              <a:t>R131 G56 B32</a:t>
            </a:r>
          </a:p>
        </p:txBody>
      </p:sp>
      <p:sp>
        <p:nvSpPr>
          <p:cNvPr id="173" name="Rectangle 172"/>
          <p:cNvSpPr>
            <a:spLocks noChangeArrowheads="1"/>
          </p:cNvSpPr>
          <p:nvPr/>
        </p:nvSpPr>
        <p:spPr bwMode="auto">
          <a:xfrm>
            <a:off x="3028950" y="4151756"/>
            <a:ext cx="1228725" cy="477393"/>
          </a:xfrm>
          <a:prstGeom prst="rect">
            <a:avLst/>
          </a:prstGeom>
          <a:solidFill>
            <a:srgbClr val="EBE8B1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1000" dirty="0"/>
              <a:t>R235 G232 B177</a:t>
            </a:r>
          </a:p>
        </p:txBody>
      </p:sp>
      <p:sp>
        <p:nvSpPr>
          <p:cNvPr id="174" name="Rectangle 78"/>
          <p:cNvSpPr>
            <a:spLocks noChangeArrowheads="1"/>
          </p:cNvSpPr>
          <p:nvPr/>
        </p:nvSpPr>
        <p:spPr bwMode="auto">
          <a:xfrm>
            <a:off x="581025" y="5028056"/>
            <a:ext cx="1228725" cy="477393"/>
          </a:xfrm>
          <a:prstGeom prst="rect">
            <a:avLst/>
          </a:prstGeom>
          <a:solidFill>
            <a:srgbClr val="D5D2CA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1000" dirty="0"/>
              <a:t>R213 G210 B202</a:t>
            </a:r>
          </a:p>
        </p:txBody>
      </p:sp>
      <p:sp>
        <p:nvSpPr>
          <p:cNvPr id="175" name="Text Box 88"/>
          <p:cNvSpPr txBox="1">
            <a:spLocks noChangeArrowheads="1"/>
          </p:cNvSpPr>
          <p:nvPr/>
        </p:nvSpPr>
        <p:spPr bwMode="auto">
          <a:xfrm>
            <a:off x="609600" y="4810125"/>
            <a:ext cx="1066800" cy="1692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100" b="1" dirty="0">
                <a:solidFill>
                  <a:schemeClr val="tx1"/>
                </a:solidFill>
              </a:rPr>
              <a:t>Neutra</a:t>
            </a:r>
            <a:r>
              <a:rPr lang="en-US" sz="1100" b="1" baseline="0" dirty="0">
                <a:solidFill>
                  <a:schemeClr val="tx1"/>
                </a:solidFill>
              </a:rPr>
              <a:t>l Colors:</a:t>
            </a:r>
            <a:endParaRPr lang="en-US" sz="1100" b="1" dirty="0">
              <a:solidFill>
                <a:schemeClr val="tx1"/>
              </a:solidFill>
            </a:endParaRPr>
          </a:p>
        </p:txBody>
      </p:sp>
      <p:sp>
        <p:nvSpPr>
          <p:cNvPr id="176" name="Rectangle 78"/>
          <p:cNvSpPr>
            <a:spLocks noChangeArrowheads="1"/>
          </p:cNvSpPr>
          <p:nvPr/>
        </p:nvSpPr>
        <p:spPr bwMode="auto">
          <a:xfrm>
            <a:off x="1804987" y="5028056"/>
            <a:ext cx="1228725" cy="477393"/>
          </a:xfrm>
          <a:prstGeom prst="rect">
            <a:avLst/>
          </a:prstGeom>
          <a:solidFill>
            <a:srgbClr val="8B8178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1000" dirty="0">
                <a:solidFill>
                  <a:schemeClr val="bg1"/>
                </a:solidFill>
              </a:rPr>
              <a:t>R139 G129 B120</a:t>
            </a:r>
          </a:p>
        </p:txBody>
      </p:sp>
      <p:sp>
        <p:nvSpPr>
          <p:cNvPr id="177" name="Rectangle 78"/>
          <p:cNvSpPr>
            <a:spLocks noChangeArrowheads="1"/>
          </p:cNvSpPr>
          <p:nvPr/>
        </p:nvSpPr>
        <p:spPr bwMode="auto">
          <a:xfrm>
            <a:off x="3028950" y="5028056"/>
            <a:ext cx="1228725" cy="477393"/>
          </a:xfrm>
          <a:prstGeom prst="rect">
            <a:avLst/>
          </a:prstGeom>
          <a:solidFill>
            <a:srgbClr val="82786F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1000" dirty="0">
                <a:solidFill>
                  <a:schemeClr val="bg1"/>
                </a:solidFill>
              </a:rPr>
              <a:t>R130 G120 B111</a:t>
            </a:r>
          </a:p>
        </p:txBody>
      </p:sp>
      <p:sp>
        <p:nvSpPr>
          <p:cNvPr id="178" name="Rectangle 78"/>
          <p:cNvSpPr>
            <a:spLocks noChangeArrowheads="1"/>
          </p:cNvSpPr>
          <p:nvPr/>
        </p:nvSpPr>
        <p:spPr bwMode="auto">
          <a:xfrm>
            <a:off x="581025" y="5561456"/>
            <a:ext cx="1228725" cy="477393"/>
          </a:xfrm>
          <a:prstGeom prst="rect">
            <a:avLst/>
          </a:prstGeom>
          <a:solidFill>
            <a:srgbClr val="ADAFAF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1000" dirty="0"/>
              <a:t>R173 G175 B175</a:t>
            </a:r>
          </a:p>
        </p:txBody>
      </p:sp>
      <p:sp>
        <p:nvSpPr>
          <p:cNvPr id="179" name="Rectangle 78"/>
          <p:cNvSpPr>
            <a:spLocks noChangeArrowheads="1"/>
          </p:cNvSpPr>
          <p:nvPr/>
        </p:nvSpPr>
        <p:spPr bwMode="auto">
          <a:xfrm>
            <a:off x="1804987" y="5561456"/>
            <a:ext cx="1228725" cy="477393"/>
          </a:xfrm>
          <a:prstGeom prst="rect">
            <a:avLst/>
          </a:prstGeom>
          <a:solidFill>
            <a:srgbClr val="9A9B9C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1000" dirty="0"/>
              <a:t>R154 G155 B156</a:t>
            </a:r>
          </a:p>
        </p:txBody>
      </p:sp>
      <p:sp>
        <p:nvSpPr>
          <p:cNvPr id="180" name="Rectangle 78"/>
          <p:cNvSpPr>
            <a:spLocks noChangeArrowheads="1"/>
          </p:cNvSpPr>
          <p:nvPr/>
        </p:nvSpPr>
        <p:spPr bwMode="auto">
          <a:xfrm>
            <a:off x="3028950" y="5561456"/>
            <a:ext cx="1228725" cy="477393"/>
          </a:xfrm>
          <a:prstGeom prst="rect">
            <a:avLst/>
          </a:prstGeom>
          <a:solidFill>
            <a:srgbClr val="353735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1000" dirty="0">
                <a:solidFill>
                  <a:schemeClr val="bg1"/>
                </a:solidFill>
              </a:rPr>
              <a:t>R53 G55 B53</a:t>
            </a:r>
          </a:p>
        </p:txBody>
      </p:sp>
      <p:sp>
        <p:nvSpPr>
          <p:cNvPr id="181" name="Rectangle 78"/>
          <p:cNvSpPr>
            <a:spLocks noChangeArrowheads="1"/>
          </p:cNvSpPr>
          <p:nvPr/>
        </p:nvSpPr>
        <p:spPr bwMode="auto">
          <a:xfrm>
            <a:off x="1804987" y="6094856"/>
            <a:ext cx="1228725" cy="477393"/>
          </a:xfrm>
          <a:prstGeom prst="rect">
            <a:avLst/>
          </a:prstGeom>
          <a:solidFill>
            <a:srgbClr val="C6C8CA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1000" dirty="0"/>
              <a:t>R198 G200 B202</a:t>
            </a:r>
          </a:p>
        </p:txBody>
      </p:sp>
      <p:sp>
        <p:nvSpPr>
          <p:cNvPr id="182" name="Rectangle 78"/>
          <p:cNvSpPr>
            <a:spLocks noChangeArrowheads="1"/>
          </p:cNvSpPr>
          <p:nvPr/>
        </p:nvSpPr>
        <p:spPr bwMode="auto">
          <a:xfrm>
            <a:off x="3028950" y="6094856"/>
            <a:ext cx="1228725" cy="477393"/>
          </a:xfrm>
          <a:prstGeom prst="rect">
            <a:avLst/>
          </a:prstGeom>
          <a:solidFill>
            <a:srgbClr val="939598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1000" dirty="0">
                <a:solidFill>
                  <a:schemeClr val="bg1"/>
                </a:solidFill>
              </a:rPr>
              <a:t>R147 G149 B152</a:t>
            </a:r>
          </a:p>
        </p:txBody>
      </p:sp>
      <p:sp>
        <p:nvSpPr>
          <p:cNvPr id="183" name="Rectangle 78"/>
          <p:cNvSpPr>
            <a:spLocks noChangeArrowheads="1"/>
          </p:cNvSpPr>
          <p:nvPr/>
        </p:nvSpPr>
        <p:spPr bwMode="auto">
          <a:xfrm>
            <a:off x="4257675" y="5561456"/>
            <a:ext cx="1228725" cy="477393"/>
          </a:xfrm>
          <a:prstGeom prst="rect">
            <a:avLst/>
          </a:prstGeom>
          <a:solidFill>
            <a:srgbClr val="57584F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1000" dirty="0">
                <a:solidFill>
                  <a:schemeClr val="bg1"/>
                </a:solidFill>
              </a:rPr>
              <a:t>R87 G88 B79</a:t>
            </a:r>
          </a:p>
        </p:txBody>
      </p:sp>
      <p:sp>
        <p:nvSpPr>
          <p:cNvPr id="184" name="Rectangle 78"/>
          <p:cNvSpPr>
            <a:spLocks noChangeArrowheads="1"/>
          </p:cNvSpPr>
          <p:nvPr/>
        </p:nvSpPr>
        <p:spPr bwMode="auto">
          <a:xfrm>
            <a:off x="4257675" y="6094856"/>
            <a:ext cx="1228725" cy="477393"/>
          </a:xfrm>
          <a:prstGeom prst="rect">
            <a:avLst/>
          </a:prstGeom>
          <a:solidFill>
            <a:srgbClr val="636466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1000" dirty="0">
                <a:solidFill>
                  <a:schemeClr val="bg1"/>
                </a:solidFill>
              </a:rPr>
              <a:t>R99 G100 B102</a:t>
            </a:r>
          </a:p>
        </p:txBody>
      </p:sp>
      <p:sp>
        <p:nvSpPr>
          <p:cNvPr id="185" name="Rectangle 78"/>
          <p:cNvSpPr>
            <a:spLocks noChangeArrowheads="1"/>
          </p:cNvSpPr>
          <p:nvPr/>
        </p:nvSpPr>
        <p:spPr bwMode="auto">
          <a:xfrm>
            <a:off x="5486400" y="6094856"/>
            <a:ext cx="1228725" cy="477393"/>
          </a:xfrm>
          <a:prstGeom prst="rect">
            <a:avLst/>
          </a:prstGeom>
          <a:solidFill>
            <a:srgbClr val="000000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1000" dirty="0">
                <a:solidFill>
                  <a:schemeClr val="bg1"/>
                </a:solidFill>
              </a:rPr>
              <a:t>R0 G0 B0</a:t>
            </a:r>
          </a:p>
        </p:txBody>
      </p:sp>
      <p:sp>
        <p:nvSpPr>
          <p:cNvPr id="186" name="Rectangle 78"/>
          <p:cNvSpPr>
            <a:spLocks noChangeArrowheads="1"/>
          </p:cNvSpPr>
          <p:nvPr/>
        </p:nvSpPr>
        <p:spPr bwMode="auto">
          <a:xfrm>
            <a:off x="581025" y="6094856"/>
            <a:ext cx="1228725" cy="477393"/>
          </a:xfrm>
          <a:prstGeom prst="rect">
            <a:avLst/>
          </a:prstGeom>
          <a:solidFill>
            <a:srgbClr val="FFFFFF"/>
          </a:solidFill>
          <a:ln w="12700">
            <a:solidFill>
              <a:schemeClr val="bg1">
                <a:lumMod val="65000"/>
              </a:schemeClr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1000" dirty="0"/>
              <a:t>R255 G255 B255</a:t>
            </a:r>
          </a:p>
        </p:txBody>
      </p:sp>
      <p:sp>
        <p:nvSpPr>
          <p:cNvPr id="187" name="Rectangle 2"/>
          <p:cNvSpPr txBox="1">
            <a:spLocks noChangeArrowheads="1"/>
          </p:cNvSpPr>
          <p:nvPr userDrawn="1"/>
        </p:nvSpPr>
        <p:spPr>
          <a:xfrm>
            <a:off x="530352" y="1066800"/>
            <a:ext cx="7010400" cy="533400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srgbClr val="3CB6CE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Baird Color Palette</a:t>
            </a:r>
          </a:p>
        </p:txBody>
      </p:sp>
      <p:sp>
        <p:nvSpPr>
          <p:cNvPr id="188" name="Rectangle 78"/>
          <p:cNvSpPr>
            <a:spLocks noChangeArrowheads="1"/>
          </p:cNvSpPr>
          <p:nvPr userDrawn="1"/>
        </p:nvSpPr>
        <p:spPr bwMode="auto">
          <a:xfrm>
            <a:off x="581025" y="2046731"/>
            <a:ext cx="1228725" cy="477393"/>
          </a:xfrm>
          <a:prstGeom prst="rect">
            <a:avLst/>
          </a:prstGeom>
          <a:solidFill>
            <a:srgbClr val="3CB6CE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1000" dirty="0">
                <a:solidFill>
                  <a:schemeClr val="bg1"/>
                </a:solidFill>
              </a:rPr>
              <a:t>R60 G182 B206</a:t>
            </a:r>
          </a:p>
        </p:txBody>
      </p:sp>
      <p:sp>
        <p:nvSpPr>
          <p:cNvPr id="189" name="Text Box 88"/>
          <p:cNvSpPr txBox="1">
            <a:spLocks noChangeArrowheads="1"/>
          </p:cNvSpPr>
          <p:nvPr userDrawn="1"/>
        </p:nvSpPr>
        <p:spPr bwMode="auto">
          <a:xfrm>
            <a:off x="609600" y="1828800"/>
            <a:ext cx="1066800" cy="1692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100" b="1" dirty="0">
                <a:solidFill>
                  <a:schemeClr val="tx1"/>
                </a:solidFill>
              </a:rPr>
              <a:t>Accent</a:t>
            </a:r>
            <a:r>
              <a:rPr lang="en-US" sz="1100" b="1" baseline="0" dirty="0">
                <a:solidFill>
                  <a:schemeClr val="tx1"/>
                </a:solidFill>
              </a:rPr>
              <a:t> Colors:</a:t>
            </a:r>
            <a:endParaRPr lang="en-US" sz="1100" b="1" dirty="0">
              <a:solidFill>
                <a:schemeClr val="tx1"/>
              </a:solidFill>
            </a:endParaRPr>
          </a:p>
        </p:txBody>
      </p:sp>
      <p:cxnSp>
        <p:nvCxnSpPr>
          <p:cNvPr id="190" name="Straight Connector 189"/>
          <p:cNvCxnSpPr/>
          <p:nvPr userDrawn="1"/>
        </p:nvCxnSpPr>
        <p:spPr bwMode="auto">
          <a:xfrm>
            <a:off x="4572000" y="2042922"/>
            <a:ext cx="0" cy="2738627"/>
          </a:xfrm>
          <a:prstGeom prst="line">
            <a:avLst/>
          </a:prstGeom>
          <a:solidFill>
            <a:srgbClr val="39C2D7"/>
          </a:solidFill>
          <a:ln w="12700" cap="flat" cmpd="sng" algn="ctr">
            <a:solidFill>
              <a:srgbClr val="5A5B5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91" name="Rectangle 78"/>
          <p:cNvSpPr>
            <a:spLocks noChangeArrowheads="1"/>
          </p:cNvSpPr>
          <p:nvPr userDrawn="1"/>
        </p:nvSpPr>
        <p:spPr bwMode="auto">
          <a:xfrm>
            <a:off x="1804987" y="2046731"/>
            <a:ext cx="1228725" cy="477393"/>
          </a:xfrm>
          <a:prstGeom prst="rect">
            <a:avLst/>
          </a:prstGeom>
          <a:solidFill>
            <a:srgbClr val="006890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1000" dirty="0">
                <a:solidFill>
                  <a:schemeClr val="bg1"/>
                </a:solidFill>
              </a:rPr>
              <a:t>R0 G104 B144</a:t>
            </a:r>
          </a:p>
        </p:txBody>
      </p:sp>
      <p:sp>
        <p:nvSpPr>
          <p:cNvPr id="192" name="Text Box 88"/>
          <p:cNvSpPr txBox="1">
            <a:spLocks noChangeArrowheads="1"/>
          </p:cNvSpPr>
          <p:nvPr userDrawn="1"/>
        </p:nvSpPr>
        <p:spPr bwMode="auto">
          <a:xfrm>
            <a:off x="1833562" y="1828800"/>
            <a:ext cx="1066800" cy="1692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100" b="1" dirty="0">
                <a:solidFill>
                  <a:schemeClr val="tx1"/>
                </a:solidFill>
              </a:rPr>
              <a:t>Dark </a:t>
            </a:r>
            <a:r>
              <a:rPr lang="en-US" sz="1100" b="1" baseline="0" dirty="0">
                <a:solidFill>
                  <a:schemeClr val="tx1"/>
                </a:solidFill>
              </a:rPr>
              <a:t>Colors:</a:t>
            </a:r>
            <a:endParaRPr lang="en-US" sz="1100" b="1" dirty="0">
              <a:solidFill>
                <a:schemeClr val="tx1"/>
              </a:solidFill>
            </a:endParaRPr>
          </a:p>
        </p:txBody>
      </p:sp>
      <p:sp>
        <p:nvSpPr>
          <p:cNvPr id="193" name="Rectangle 78"/>
          <p:cNvSpPr>
            <a:spLocks noChangeArrowheads="1"/>
          </p:cNvSpPr>
          <p:nvPr userDrawn="1"/>
        </p:nvSpPr>
        <p:spPr bwMode="auto">
          <a:xfrm>
            <a:off x="3028950" y="2046731"/>
            <a:ext cx="1228725" cy="477393"/>
          </a:xfrm>
          <a:prstGeom prst="rect">
            <a:avLst/>
          </a:prstGeom>
          <a:solidFill>
            <a:srgbClr val="C1E2E5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1000" dirty="0"/>
              <a:t>R193 G226 B229</a:t>
            </a:r>
          </a:p>
        </p:txBody>
      </p:sp>
      <p:sp>
        <p:nvSpPr>
          <p:cNvPr id="194" name="Text Box 88"/>
          <p:cNvSpPr txBox="1">
            <a:spLocks noChangeArrowheads="1"/>
          </p:cNvSpPr>
          <p:nvPr userDrawn="1"/>
        </p:nvSpPr>
        <p:spPr bwMode="auto">
          <a:xfrm>
            <a:off x="3057525" y="1828800"/>
            <a:ext cx="1066800" cy="1692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100" b="1" dirty="0">
                <a:solidFill>
                  <a:schemeClr val="tx1"/>
                </a:solidFill>
              </a:rPr>
              <a:t>Light </a:t>
            </a:r>
            <a:r>
              <a:rPr lang="en-US" sz="1100" b="1" baseline="0" dirty="0">
                <a:solidFill>
                  <a:schemeClr val="tx1"/>
                </a:solidFill>
              </a:rPr>
              <a:t>Colors:</a:t>
            </a:r>
            <a:endParaRPr lang="en-US" sz="1100" b="1" dirty="0">
              <a:solidFill>
                <a:schemeClr val="tx1"/>
              </a:solidFill>
            </a:endParaRPr>
          </a:p>
        </p:txBody>
      </p:sp>
      <p:sp>
        <p:nvSpPr>
          <p:cNvPr id="195" name="Rectangle 78"/>
          <p:cNvSpPr>
            <a:spLocks noChangeArrowheads="1"/>
          </p:cNvSpPr>
          <p:nvPr userDrawn="1"/>
        </p:nvSpPr>
        <p:spPr bwMode="auto">
          <a:xfrm>
            <a:off x="581025" y="2572987"/>
            <a:ext cx="1228725" cy="477393"/>
          </a:xfrm>
          <a:prstGeom prst="rect">
            <a:avLst/>
          </a:prstGeom>
          <a:solidFill>
            <a:srgbClr val="007A87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1000" dirty="0">
                <a:solidFill>
                  <a:schemeClr val="bg1"/>
                </a:solidFill>
              </a:rPr>
              <a:t>R0 G122 B135</a:t>
            </a:r>
          </a:p>
        </p:txBody>
      </p:sp>
      <p:sp>
        <p:nvSpPr>
          <p:cNvPr id="196" name="Rectangle 78"/>
          <p:cNvSpPr>
            <a:spLocks noChangeArrowheads="1"/>
          </p:cNvSpPr>
          <p:nvPr userDrawn="1"/>
        </p:nvSpPr>
        <p:spPr bwMode="auto">
          <a:xfrm>
            <a:off x="1804987" y="2572987"/>
            <a:ext cx="1228725" cy="477393"/>
          </a:xfrm>
          <a:prstGeom prst="rect">
            <a:avLst/>
          </a:prstGeom>
          <a:solidFill>
            <a:srgbClr val="22505F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1000" dirty="0">
                <a:solidFill>
                  <a:schemeClr val="bg1"/>
                </a:solidFill>
              </a:rPr>
              <a:t>R34 G80 B95</a:t>
            </a:r>
          </a:p>
        </p:txBody>
      </p:sp>
      <p:sp>
        <p:nvSpPr>
          <p:cNvPr id="197" name="Rectangle 78"/>
          <p:cNvSpPr>
            <a:spLocks noChangeArrowheads="1"/>
          </p:cNvSpPr>
          <p:nvPr userDrawn="1"/>
        </p:nvSpPr>
        <p:spPr bwMode="auto">
          <a:xfrm>
            <a:off x="3028950" y="2572987"/>
            <a:ext cx="1228725" cy="477393"/>
          </a:xfrm>
          <a:prstGeom prst="rect">
            <a:avLst/>
          </a:prstGeom>
          <a:solidFill>
            <a:srgbClr val="CED5DD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1000" dirty="0"/>
              <a:t>R206 G213 B221</a:t>
            </a:r>
          </a:p>
        </p:txBody>
      </p:sp>
      <p:sp>
        <p:nvSpPr>
          <p:cNvPr id="198" name="Rectangle 78"/>
          <p:cNvSpPr>
            <a:spLocks noChangeArrowheads="1"/>
          </p:cNvSpPr>
          <p:nvPr userDrawn="1"/>
        </p:nvSpPr>
        <p:spPr bwMode="auto">
          <a:xfrm>
            <a:off x="581025" y="3099243"/>
            <a:ext cx="1228725" cy="477393"/>
          </a:xfrm>
          <a:prstGeom prst="rect">
            <a:avLst/>
          </a:prstGeom>
          <a:solidFill>
            <a:srgbClr val="70A489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1000" dirty="0">
                <a:solidFill>
                  <a:schemeClr val="bg1"/>
                </a:solidFill>
              </a:rPr>
              <a:t>R112 G164 B137</a:t>
            </a:r>
          </a:p>
        </p:txBody>
      </p:sp>
      <p:sp>
        <p:nvSpPr>
          <p:cNvPr id="199" name="Rectangle 78"/>
          <p:cNvSpPr>
            <a:spLocks noChangeArrowheads="1"/>
          </p:cNvSpPr>
          <p:nvPr userDrawn="1"/>
        </p:nvSpPr>
        <p:spPr bwMode="auto">
          <a:xfrm>
            <a:off x="1804987" y="3099243"/>
            <a:ext cx="1228725" cy="477393"/>
          </a:xfrm>
          <a:prstGeom prst="rect">
            <a:avLst/>
          </a:prstGeom>
          <a:solidFill>
            <a:srgbClr val="496C60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1000" dirty="0">
                <a:solidFill>
                  <a:schemeClr val="bg1"/>
                </a:solidFill>
              </a:rPr>
              <a:t>R73 G108 B96</a:t>
            </a:r>
          </a:p>
        </p:txBody>
      </p:sp>
      <p:sp>
        <p:nvSpPr>
          <p:cNvPr id="200" name="Rectangle 78"/>
          <p:cNvSpPr>
            <a:spLocks noChangeArrowheads="1"/>
          </p:cNvSpPr>
          <p:nvPr userDrawn="1"/>
        </p:nvSpPr>
        <p:spPr bwMode="auto">
          <a:xfrm>
            <a:off x="3028950" y="3099243"/>
            <a:ext cx="1228725" cy="477393"/>
          </a:xfrm>
          <a:prstGeom prst="rect">
            <a:avLst/>
          </a:prstGeom>
          <a:solidFill>
            <a:srgbClr val="C7D1C5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1000" dirty="0"/>
              <a:t>R199 G209 B197</a:t>
            </a:r>
          </a:p>
        </p:txBody>
      </p:sp>
      <p:sp>
        <p:nvSpPr>
          <p:cNvPr id="201" name="Rectangle 78"/>
          <p:cNvSpPr>
            <a:spLocks noChangeArrowheads="1"/>
          </p:cNvSpPr>
          <p:nvPr userDrawn="1"/>
        </p:nvSpPr>
        <p:spPr bwMode="auto">
          <a:xfrm>
            <a:off x="581025" y="3625499"/>
            <a:ext cx="1228725" cy="477393"/>
          </a:xfrm>
          <a:prstGeom prst="rect">
            <a:avLst/>
          </a:prstGeom>
          <a:solidFill>
            <a:srgbClr val="EAAB00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1000" dirty="0">
                <a:solidFill>
                  <a:schemeClr val="bg1"/>
                </a:solidFill>
              </a:rPr>
              <a:t>R234 G171 B0</a:t>
            </a:r>
          </a:p>
        </p:txBody>
      </p:sp>
      <p:sp>
        <p:nvSpPr>
          <p:cNvPr id="202" name="Rectangle 78"/>
          <p:cNvSpPr>
            <a:spLocks noChangeArrowheads="1"/>
          </p:cNvSpPr>
          <p:nvPr userDrawn="1"/>
        </p:nvSpPr>
        <p:spPr bwMode="auto">
          <a:xfrm>
            <a:off x="1804987" y="3625499"/>
            <a:ext cx="1228725" cy="477393"/>
          </a:xfrm>
          <a:prstGeom prst="rect">
            <a:avLst/>
          </a:prstGeom>
          <a:solidFill>
            <a:srgbClr val="BB650E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1000" dirty="0">
                <a:solidFill>
                  <a:schemeClr val="bg1"/>
                </a:solidFill>
              </a:rPr>
              <a:t>R187 G101 B14</a:t>
            </a:r>
          </a:p>
        </p:txBody>
      </p:sp>
      <p:sp>
        <p:nvSpPr>
          <p:cNvPr id="203" name="Rectangle 78"/>
          <p:cNvSpPr>
            <a:spLocks noChangeArrowheads="1"/>
          </p:cNvSpPr>
          <p:nvPr userDrawn="1"/>
        </p:nvSpPr>
        <p:spPr bwMode="auto">
          <a:xfrm>
            <a:off x="3028950" y="3625499"/>
            <a:ext cx="1228725" cy="477393"/>
          </a:xfrm>
          <a:prstGeom prst="rect">
            <a:avLst/>
          </a:prstGeom>
          <a:solidFill>
            <a:srgbClr val="F1E3BB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1000" dirty="0"/>
              <a:t>R241 G227 B187</a:t>
            </a:r>
          </a:p>
        </p:txBody>
      </p:sp>
      <p:sp>
        <p:nvSpPr>
          <p:cNvPr id="204" name="Rectangle 78"/>
          <p:cNvSpPr>
            <a:spLocks noChangeArrowheads="1"/>
          </p:cNvSpPr>
          <p:nvPr userDrawn="1"/>
        </p:nvSpPr>
        <p:spPr bwMode="auto">
          <a:xfrm>
            <a:off x="4895850" y="2046731"/>
            <a:ext cx="1228725" cy="477393"/>
          </a:xfrm>
          <a:prstGeom prst="rect">
            <a:avLst/>
          </a:prstGeom>
          <a:solidFill>
            <a:srgbClr val="A79E70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1000" dirty="0">
                <a:solidFill>
                  <a:schemeClr val="bg1"/>
                </a:solidFill>
              </a:rPr>
              <a:t>R167 G158 B112</a:t>
            </a:r>
          </a:p>
        </p:txBody>
      </p:sp>
      <p:sp>
        <p:nvSpPr>
          <p:cNvPr id="205" name="Text Box 88"/>
          <p:cNvSpPr txBox="1">
            <a:spLocks noChangeArrowheads="1"/>
          </p:cNvSpPr>
          <p:nvPr userDrawn="1"/>
        </p:nvSpPr>
        <p:spPr bwMode="auto">
          <a:xfrm>
            <a:off x="4924425" y="1828800"/>
            <a:ext cx="1066800" cy="1692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100" b="1" dirty="0">
                <a:solidFill>
                  <a:schemeClr val="tx1"/>
                </a:solidFill>
              </a:rPr>
              <a:t>Accent</a:t>
            </a:r>
            <a:r>
              <a:rPr lang="en-US" sz="1100" b="1" baseline="0" dirty="0">
                <a:solidFill>
                  <a:schemeClr val="tx1"/>
                </a:solidFill>
              </a:rPr>
              <a:t> Colors:</a:t>
            </a:r>
            <a:endParaRPr lang="en-US" sz="1100" b="1" dirty="0">
              <a:solidFill>
                <a:schemeClr val="tx1"/>
              </a:solidFill>
            </a:endParaRPr>
          </a:p>
        </p:txBody>
      </p:sp>
      <p:sp>
        <p:nvSpPr>
          <p:cNvPr id="206" name="Rectangle 78"/>
          <p:cNvSpPr>
            <a:spLocks noChangeArrowheads="1"/>
          </p:cNvSpPr>
          <p:nvPr userDrawn="1"/>
        </p:nvSpPr>
        <p:spPr bwMode="auto">
          <a:xfrm>
            <a:off x="6119812" y="2046731"/>
            <a:ext cx="1228725" cy="477393"/>
          </a:xfrm>
          <a:prstGeom prst="rect">
            <a:avLst/>
          </a:prstGeom>
          <a:solidFill>
            <a:srgbClr val="635245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1000" dirty="0">
                <a:solidFill>
                  <a:schemeClr val="bg1"/>
                </a:solidFill>
              </a:rPr>
              <a:t>R99 G82 B69</a:t>
            </a:r>
          </a:p>
        </p:txBody>
      </p:sp>
      <p:sp>
        <p:nvSpPr>
          <p:cNvPr id="207" name="Text Box 88"/>
          <p:cNvSpPr txBox="1">
            <a:spLocks noChangeArrowheads="1"/>
          </p:cNvSpPr>
          <p:nvPr userDrawn="1"/>
        </p:nvSpPr>
        <p:spPr bwMode="auto">
          <a:xfrm>
            <a:off x="6148387" y="1828800"/>
            <a:ext cx="1066800" cy="1692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100" b="1" dirty="0">
                <a:solidFill>
                  <a:schemeClr val="tx1"/>
                </a:solidFill>
              </a:rPr>
              <a:t>Dark </a:t>
            </a:r>
            <a:r>
              <a:rPr lang="en-US" sz="1100" b="1" baseline="0" dirty="0">
                <a:solidFill>
                  <a:schemeClr val="tx1"/>
                </a:solidFill>
              </a:rPr>
              <a:t>Colors:</a:t>
            </a:r>
            <a:endParaRPr lang="en-US" sz="1100" b="1" dirty="0">
              <a:solidFill>
                <a:schemeClr val="tx1"/>
              </a:solidFill>
            </a:endParaRPr>
          </a:p>
        </p:txBody>
      </p:sp>
      <p:sp>
        <p:nvSpPr>
          <p:cNvPr id="208" name="Rectangle 78"/>
          <p:cNvSpPr>
            <a:spLocks noChangeArrowheads="1"/>
          </p:cNvSpPr>
          <p:nvPr userDrawn="1"/>
        </p:nvSpPr>
        <p:spPr bwMode="auto">
          <a:xfrm>
            <a:off x="7343775" y="2046731"/>
            <a:ext cx="1228725" cy="477393"/>
          </a:xfrm>
          <a:prstGeom prst="rect">
            <a:avLst/>
          </a:prstGeom>
          <a:solidFill>
            <a:srgbClr val="DBCEAC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1000" dirty="0"/>
              <a:t>R219 G206 B172</a:t>
            </a:r>
          </a:p>
        </p:txBody>
      </p:sp>
      <p:sp>
        <p:nvSpPr>
          <p:cNvPr id="209" name="Text Box 88"/>
          <p:cNvSpPr txBox="1">
            <a:spLocks noChangeArrowheads="1"/>
          </p:cNvSpPr>
          <p:nvPr userDrawn="1"/>
        </p:nvSpPr>
        <p:spPr bwMode="auto">
          <a:xfrm>
            <a:off x="7372350" y="1828800"/>
            <a:ext cx="1066800" cy="1692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100" b="1" dirty="0">
                <a:solidFill>
                  <a:schemeClr val="tx1"/>
                </a:solidFill>
              </a:rPr>
              <a:t>Light </a:t>
            </a:r>
            <a:r>
              <a:rPr lang="en-US" sz="1100" b="1" baseline="0" dirty="0">
                <a:solidFill>
                  <a:schemeClr val="tx1"/>
                </a:solidFill>
              </a:rPr>
              <a:t>Colors:</a:t>
            </a:r>
            <a:endParaRPr lang="en-US" sz="1100" b="1" dirty="0">
              <a:solidFill>
                <a:schemeClr val="tx1"/>
              </a:solidFill>
            </a:endParaRPr>
          </a:p>
        </p:txBody>
      </p:sp>
      <p:sp>
        <p:nvSpPr>
          <p:cNvPr id="210" name="Rectangle 78"/>
          <p:cNvSpPr>
            <a:spLocks noChangeArrowheads="1"/>
          </p:cNvSpPr>
          <p:nvPr userDrawn="1"/>
        </p:nvSpPr>
        <p:spPr bwMode="auto">
          <a:xfrm>
            <a:off x="4895850" y="2569812"/>
            <a:ext cx="1228725" cy="477393"/>
          </a:xfrm>
          <a:prstGeom prst="rect">
            <a:avLst/>
          </a:prstGeom>
          <a:solidFill>
            <a:srgbClr val="983222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1000" dirty="0">
                <a:solidFill>
                  <a:schemeClr val="bg1"/>
                </a:solidFill>
              </a:rPr>
              <a:t>R152 G50 B34</a:t>
            </a:r>
          </a:p>
        </p:txBody>
      </p:sp>
      <p:sp>
        <p:nvSpPr>
          <p:cNvPr id="211" name="Rectangle 78"/>
          <p:cNvSpPr>
            <a:spLocks noChangeArrowheads="1"/>
          </p:cNvSpPr>
          <p:nvPr userDrawn="1"/>
        </p:nvSpPr>
        <p:spPr bwMode="auto">
          <a:xfrm>
            <a:off x="6119812" y="2569812"/>
            <a:ext cx="1228725" cy="477393"/>
          </a:xfrm>
          <a:prstGeom prst="rect">
            <a:avLst/>
          </a:prstGeom>
          <a:solidFill>
            <a:srgbClr val="5B2A2F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1000" dirty="0">
                <a:solidFill>
                  <a:schemeClr val="bg1"/>
                </a:solidFill>
              </a:rPr>
              <a:t>R91 G43 B47</a:t>
            </a:r>
          </a:p>
        </p:txBody>
      </p:sp>
      <p:sp>
        <p:nvSpPr>
          <p:cNvPr id="212" name="Rectangle 78"/>
          <p:cNvSpPr>
            <a:spLocks noChangeArrowheads="1"/>
          </p:cNvSpPr>
          <p:nvPr userDrawn="1"/>
        </p:nvSpPr>
        <p:spPr bwMode="auto">
          <a:xfrm>
            <a:off x="7343775" y="2569812"/>
            <a:ext cx="1228725" cy="477393"/>
          </a:xfrm>
          <a:prstGeom prst="rect">
            <a:avLst/>
          </a:prstGeom>
          <a:solidFill>
            <a:srgbClr val="DBC0A8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1000" dirty="0"/>
              <a:t>R219 G192 B168</a:t>
            </a:r>
          </a:p>
        </p:txBody>
      </p:sp>
      <p:sp>
        <p:nvSpPr>
          <p:cNvPr id="213" name="Rectangle 78"/>
          <p:cNvSpPr>
            <a:spLocks noChangeArrowheads="1"/>
          </p:cNvSpPr>
          <p:nvPr userDrawn="1"/>
        </p:nvSpPr>
        <p:spPr bwMode="auto">
          <a:xfrm>
            <a:off x="4895850" y="3092893"/>
            <a:ext cx="1228725" cy="477393"/>
          </a:xfrm>
          <a:prstGeom prst="rect">
            <a:avLst/>
          </a:prstGeom>
          <a:solidFill>
            <a:srgbClr val="91004B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1000" dirty="0">
                <a:solidFill>
                  <a:schemeClr val="bg1"/>
                </a:solidFill>
              </a:rPr>
              <a:t>R145 G0 B75</a:t>
            </a:r>
          </a:p>
        </p:txBody>
      </p:sp>
      <p:sp>
        <p:nvSpPr>
          <p:cNvPr id="214" name="Rectangle 78"/>
          <p:cNvSpPr>
            <a:spLocks noChangeArrowheads="1"/>
          </p:cNvSpPr>
          <p:nvPr userDrawn="1"/>
        </p:nvSpPr>
        <p:spPr bwMode="auto">
          <a:xfrm>
            <a:off x="6119812" y="3092893"/>
            <a:ext cx="1228725" cy="477393"/>
          </a:xfrm>
          <a:prstGeom prst="rect">
            <a:avLst/>
          </a:prstGeom>
          <a:solidFill>
            <a:srgbClr val="6A1A41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1000" dirty="0">
                <a:solidFill>
                  <a:schemeClr val="bg1"/>
                </a:solidFill>
              </a:rPr>
              <a:t>R106 G26 B65</a:t>
            </a:r>
          </a:p>
        </p:txBody>
      </p:sp>
      <p:sp>
        <p:nvSpPr>
          <p:cNvPr id="215" name="Rectangle 78"/>
          <p:cNvSpPr>
            <a:spLocks noChangeArrowheads="1"/>
          </p:cNvSpPr>
          <p:nvPr userDrawn="1"/>
        </p:nvSpPr>
        <p:spPr bwMode="auto">
          <a:xfrm>
            <a:off x="7343775" y="3092893"/>
            <a:ext cx="1228725" cy="477393"/>
          </a:xfrm>
          <a:prstGeom prst="rect">
            <a:avLst/>
          </a:prstGeom>
          <a:solidFill>
            <a:srgbClr val="E9DDD7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1000" dirty="0"/>
              <a:t>R233 G221 B215</a:t>
            </a:r>
          </a:p>
        </p:txBody>
      </p:sp>
      <p:sp>
        <p:nvSpPr>
          <p:cNvPr id="216" name="Rectangle 78"/>
          <p:cNvSpPr>
            <a:spLocks noChangeArrowheads="1"/>
          </p:cNvSpPr>
          <p:nvPr userDrawn="1"/>
        </p:nvSpPr>
        <p:spPr bwMode="auto">
          <a:xfrm>
            <a:off x="4895850" y="3615974"/>
            <a:ext cx="1228725" cy="477393"/>
          </a:xfrm>
          <a:prstGeom prst="rect">
            <a:avLst/>
          </a:prstGeom>
          <a:solidFill>
            <a:srgbClr val="77216F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1000" dirty="0">
                <a:solidFill>
                  <a:schemeClr val="bg1"/>
                </a:solidFill>
              </a:rPr>
              <a:t>R119 G33 B111</a:t>
            </a:r>
          </a:p>
        </p:txBody>
      </p:sp>
      <p:sp>
        <p:nvSpPr>
          <p:cNvPr id="217" name="Rectangle 78"/>
          <p:cNvSpPr>
            <a:spLocks noChangeArrowheads="1"/>
          </p:cNvSpPr>
          <p:nvPr userDrawn="1"/>
        </p:nvSpPr>
        <p:spPr bwMode="auto">
          <a:xfrm>
            <a:off x="6119812" y="3615974"/>
            <a:ext cx="1228725" cy="477393"/>
          </a:xfrm>
          <a:prstGeom prst="rect">
            <a:avLst/>
          </a:prstGeom>
          <a:solidFill>
            <a:srgbClr val="532E60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1000" dirty="0">
                <a:solidFill>
                  <a:schemeClr val="bg1"/>
                </a:solidFill>
              </a:rPr>
              <a:t>R83 G46 B96</a:t>
            </a:r>
          </a:p>
        </p:txBody>
      </p:sp>
      <p:sp>
        <p:nvSpPr>
          <p:cNvPr id="218" name="Rectangle 78"/>
          <p:cNvSpPr>
            <a:spLocks noChangeArrowheads="1"/>
          </p:cNvSpPr>
          <p:nvPr userDrawn="1"/>
        </p:nvSpPr>
        <p:spPr bwMode="auto">
          <a:xfrm>
            <a:off x="7343775" y="3615974"/>
            <a:ext cx="1228725" cy="477393"/>
          </a:xfrm>
          <a:prstGeom prst="rect">
            <a:avLst/>
          </a:prstGeom>
          <a:solidFill>
            <a:srgbClr val="DDC7DF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1000" dirty="0"/>
              <a:t>R221 G199 B223</a:t>
            </a:r>
          </a:p>
        </p:txBody>
      </p:sp>
      <p:sp>
        <p:nvSpPr>
          <p:cNvPr id="219" name="Rectangle 78"/>
          <p:cNvSpPr>
            <a:spLocks noChangeArrowheads="1"/>
          </p:cNvSpPr>
          <p:nvPr userDrawn="1"/>
        </p:nvSpPr>
        <p:spPr bwMode="auto">
          <a:xfrm>
            <a:off x="581025" y="4151756"/>
            <a:ext cx="1228725" cy="477393"/>
          </a:xfrm>
          <a:prstGeom prst="rect">
            <a:avLst/>
          </a:prstGeom>
          <a:solidFill>
            <a:srgbClr val="DD4814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1000" dirty="0">
                <a:solidFill>
                  <a:schemeClr val="bg1"/>
                </a:solidFill>
              </a:rPr>
              <a:t>R221 G72 B20</a:t>
            </a:r>
          </a:p>
        </p:txBody>
      </p:sp>
      <p:sp>
        <p:nvSpPr>
          <p:cNvPr id="220" name="Rectangle 78"/>
          <p:cNvSpPr>
            <a:spLocks noChangeArrowheads="1"/>
          </p:cNvSpPr>
          <p:nvPr userDrawn="1"/>
        </p:nvSpPr>
        <p:spPr bwMode="auto">
          <a:xfrm>
            <a:off x="1804987" y="4151756"/>
            <a:ext cx="1228725" cy="477393"/>
          </a:xfrm>
          <a:prstGeom prst="rect">
            <a:avLst/>
          </a:prstGeom>
          <a:solidFill>
            <a:srgbClr val="833820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1000" dirty="0">
                <a:solidFill>
                  <a:schemeClr val="bg1"/>
                </a:solidFill>
              </a:rPr>
              <a:t>R131 G56 B32</a:t>
            </a:r>
          </a:p>
        </p:txBody>
      </p:sp>
      <p:sp>
        <p:nvSpPr>
          <p:cNvPr id="221" name="Rectangle 220"/>
          <p:cNvSpPr>
            <a:spLocks noChangeArrowheads="1"/>
          </p:cNvSpPr>
          <p:nvPr userDrawn="1"/>
        </p:nvSpPr>
        <p:spPr bwMode="auto">
          <a:xfrm>
            <a:off x="3028950" y="4151756"/>
            <a:ext cx="1228725" cy="477393"/>
          </a:xfrm>
          <a:prstGeom prst="rect">
            <a:avLst/>
          </a:prstGeom>
          <a:solidFill>
            <a:srgbClr val="EBE8B1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1000" dirty="0"/>
              <a:t>R235 G232 B177</a:t>
            </a:r>
          </a:p>
        </p:txBody>
      </p:sp>
      <p:sp>
        <p:nvSpPr>
          <p:cNvPr id="222" name="Rectangle 78"/>
          <p:cNvSpPr>
            <a:spLocks noChangeArrowheads="1"/>
          </p:cNvSpPr>
          <p:nvPr userDrawn="1"/>
        </p:nvSpPr>
        <p:spPr bwMode="auto">
          <a:xfrm>
            <a:off x="581025" y="5028056"/>
            <a:ext cx="1228725" cy="477393"/>
          </a:xfrm>
          <a:prstGeom prst="rect">
            <a:avLst/>
          </a:prstGeom>
          <a:solidFill>
            <a:srgbClr val="D5D2CA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1000" dirty="0"/>
              <a:t>R213 G210 B202</a:t>
            </a:r>
          </a:p>
        </p:txBody>
      </p:sp>
      <p:sp>
        <p:nvSpPr>
          <p:cNvPr id="223" name="Text Box 88"/>
          <p:cNvSpPr txBox="1">
            <a:spLocks noChangeArrowheads="1"/>
          </p:cNvSpPr>
          <p:nvPr userDrawn="1"/>
        </p:nvSpPr>
        <p:spPr bwMode="auto">
          <a:xfrm>
            <a:off x="609600" y="4810125"/>
            <a:ext cx="1066800" cy="1692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100" b="1" dirty="0">
                <a:solidFill>
                  <a:schemeClr val="tx1"/>
                </a:solidFill>
              </a:rPr>
              <a:t>Neutra</a:t>
            </a:r>
            <a:r>
              <a:rPr lang="en-US" sz="1100" b="1" baseline="0" dirty="0">
                <a:solidFill>
                  <a:schemeClr val="tx1"/>
                </a:solidFill>
              </a:rPr>
              <a:t>l Colors:</a:t>
            </a:r>
            <a:endParaRPr lang="en-US" sz="1100" b="1" dirty="0">
              <a:solidFill>
                <a:schemeClr val="tx1"/>
              </a:solidFill>
            </a:endParaRPr>
          </a:p>
        </p:txBody>
      </p:sp>
      <p:sp>
        <p:nvSpPr>
          <p:cNvPr id="224" name="Rectangle 78"/>
          <p:cNvSpPr>
            <a:spLocks noChangeArrowheads="1"/>
          </p:cNvSpPr>
          <p:nvPr userDrawn="1"/>
        </p:nvSpPr>
        <p:spPr bwMode="auto">
          <a:xfrm>
            <a:off x="1804987" y="5028056"/>
            <a:ext cx="1228725" cy="477393"/>
          </a:xfrm>
          <a:prstGeom prst="rect">
            <a:avLst/>
          </a:prstGeom>
          <a:solidFill>
            <a:srgbClr val="8B8178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1000" dirty="0">
                <a:solidFill>
                  <a:schemeClr val="bg1"/>
                </a:solidFill>
              </a:rPr>
              <a:t>R139 G129 B120</a:t>
            </a:r>
          </a:p>
        </p:txBody>
      </p:sp>
      <p:sp>
        <p:nvSpPr>
          <p:cNvPr id="225" name="Rectangle 78"/>
          <p:cNvSpPr>
            <a:spLocks noChangeArrowheads="1"/>
          </p:cNvSpPr>
          <p:nvPr userDrawn="1"/>
        </p:nvSpPr>
        <p:spPr bwMode="auto">
          <a:xfrm>
            <a:off x="3028950" y="5028056"/>
            <a:ext cx="1228725" cy="477393"/>
          </a:xfrm>
          <a:prstGeom prst="rect">
            <a:avLst/>
          </a:prstGeom>
          <a:solidFill>
            <a:srgbClr val="82786F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1000" dirty="0">
                <a:solidFill>
                  <a:schemeClr val="bg1"/>
                </a:solidFill>
              </a:rPr>
              <a:t>R130 G120 B111</a:t>
            </a:r>
          </a:p>
        </p:txBody>
      </p:sp>
      <p:sp>
        <p:nvSpPr>
          <p:cNvPr id="226" name="Rectangle 78"/>
          <p:cNvSpPr>
            <a:spLocks noChangeArrowheads="1"/>
          </p:cNvSpPr>
          <p:nvPr userDrawn="1"/>
        </p:nvSpPr>
        <p:spPr bwMode="auto">
          <a:xfrm>
            <a:off x="581025" y="5561456"/>
            <a:ext cx="1228725" cy="477393"/>
          </a:xfrm>
          <a:prstGeom prst="rect">
            <a:avLst/>
          </a:prstGeom>
          <a:solidFill>
            <a:srgbClr val="ADAFAF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1000" dirty="0"/>
              <a:t>R173 G175 B175</a:t>
            </a:r>
          </a:p>
        </p:txBody>
      </p:sp>
      <p:sp>
        <p:nvSpPr>
          <p:cNvPr id="227" name="Rectangle 78"/>
          <p:cNvSpPr>
            <a:spLocks noChangeArrowheads="1"/>
          </p:cNvSpPr>
          <p:nvPr userDrawn="1"/>
        </p:nvSpPr>
        <p:spPr bwMode="auto">
          <a:xfrm>
            <a:off x="1804987" y="5561456"/>
            <a:ext cx="1228725" cy="477393"/>
          </a:xfrm>
          <a:prstGeom prst="rect">
            <a:avLst/>
          </a:prstGeom>
          <a:solidFill>
            <a:srgbClr val="9A9B9C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1000" dirty="0"/>
              <a:t>R154 G155 B156</a:t>
            </a:r>
          </a:p>
        </p:txBody>
      </p:sp>
      <p:sp>
        <p:nvSpPr>
          <p:cNvPr id="228" name="Rectangle 78"/>
          <p:cNvSpPr>
            <a:spLocks noChangeArrowheads="1"/>
          </p:cNvSpPr>
          <p:nvPr userDrawn="1"/>
        </p:nvSpPr>
        <p:spPr bwMode="auto">
          <a:xfrm>
            <a:off x="3028950" y="5561456"/>
            <a:ext cx="1228725" cy="477393"/>
          </a:xfrm>
          <a:prstGeom prst="rect">
            <a:avLst/>
          </a:prstGeom>
          <a:solidFill>
            <a:srgbClr val="353735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1000" dirty="0">
                <a:solidFill>
                  <a:schemeClr val="bg1"/>
                </a:solidFill>
              </a:rPr>
              <a:t>R53 G55 B53</a:t>
            </a:r>
          </a:p>
        </p:txBody>
      </p:sp>
      <p:sp>
        <p:nvSpPr>
          <p:cNvPr id="229" name="Rectangle 78"/>
          <p:cNvSpPr>
            <a:spLocks noChangeArrowheads="1"/>
          </p:cNvSpPr>
          <p:nvPr userDrawn="1"/>
        </p:nvSpPr>
        <p:spPr bwMode="auto">
          <a:xfrm>
            <a:off x="1804987" y="6094856"/>
            <a:ext cx="1228725" cy="477393"/>
          </a:xfrm>
          <a:prstGeom prst="rect">
            <a:avLst/>
          </a:prstGeom>
          <a:solidFill>
            <a:srgbClr val="C6C8CA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1000" dirty="0"/>
              <a:t>R198 G200 B202</a:t>
            </a:r>
          </a:p>
        </p:txBody>
      </p:sp>
      <p:sp>
        <p:nvSpPr>
          <p:cNvPr id="230" name="Rectangle 78"/>
          <p:cNvSpPr>
            <a:spLocks noChangeArrowheads="1"/>
          </p:cNvSpPr>
          <p:nvPr userDrawn="1"/>
        </p:nvSpPr>
        <p:spPr bwMode="auto">
          <a:xfrm>
            <a:off x="3028950" y="6094856"/>
            <a:ext cx="1228725" cy="477393"/>
          </a:xfrm>
          <a:prstGeom prst="rect">
            <a:avLst/>
          </a:prstGeom>
          <a:solidFill>
            <a:srgbClr val="939598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1000" dirty="0">
                <a:solidFill>
                  <a:schemeClr val="bg1"/>
                </a:solidFill>
              </a:rPr>
              <a:t>R147 G149 B152</a:t>
            </a:r>
          </a:p>
        </p:txBody>
      </p:sp>
      <p:sp>
        <p:nvSpPr>
          <p:cNvPr id="231" name="Rectangle 78"/>
          <p:cNvSpPr>
            <a:spLocks noChangeArrowheads="1"/>
          </p:cNvSpPr>
          <p:nvPr userDrawn="1"/>
        </p:nvSpPr>
        <p:spPr bwMode="auto">
          <a:xfrm>
            <a:off x="4257675" y="5561456"/>
            <a:ext cx="1228725" cy="477393"/>
          </a:xfrm>
          <a:prstGeom prst="rect">
            <a:avLst/>
          </a:prstGeom>
          <a:solidFill>
            <a:srgbClr val="57584F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1000" dirty="0">
                <a:solidFill>
                  <a:schemeClr val="bg1"/>
                </a:solidFill>
              </a:rPr>
              <a:t>R87 G88 B79</a:t>
            </a:r>
          </a:p>
        </p:txBody>
      </p:sp>
      <p:sp>
        <p:nvSpPr>
          <p:cNvPr id="232" name="Rectangle 78"/>
          <p:cNvSpPr>
            <a:spLocks noChangeArrowheads="1"/>
          </p:cNvSpPr>
          <p:nvPr userDrawn="1"/>
        </p:nvSpPr>
        <p:spPr bwMode="auto">
          <a:xfrm>
            <a:off x="4257675" y="6094856"/>
            <a:ext cx="1228725" cy="477393"/>
          </a:xfrm>
          <a:prstGeom prst="rect">
            <a:avLst/>
          </a:prstGeom>
          <a:solidFill>
            <a:srgbClr val="636466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1000" dirty="0">
                <a:solidFill>
                  <a:schemeClr val="bg1"/>
                </a:solidFill>
              </a:rPr>
              <a:t>R99 G100 B102</a:t>
            </a:r>
          </a:p>
        </p:txBody>
      </p:sp>
      <p:sp>
        <p:nvSpPr>
          <p:cNvPr id="233" name="Rectangle 78"/>
          <p:cNvSpPr>
            <a:spLocks noChangeArrowheads="1"/>
          </p:cNvSpPr>
          <p:nvPr userDrawn="1"/>
        </p:nvSpPr>
        <p:spPr bwMode="auto">
          <a:xfrm>
            <a:off x="5486400" y="6094856"/>
            <a:ext cx="1228725" cy="477393"/>
          </a:xfrm>
          <a:prstGeom prst="rect">
            <a:avLst/>
          </a:prstGeom>
          <a:solidFill>
            <a:srgbClr val="000000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1000" dirty="0">
                <a:solidFill>
                  <a:schemeClr val="bg1"/>
                </a:solidFill>
              </a:rPr>
              <a:t>R0 G0 B0</a:t>
            </a:r>
          </a:p>
        </p:txBody>
      </p:sp>
      <p:sp>
        <p:nvSpPr>
          <p:cNvPr id="234" name="Rectangle 78"/>
          <p:cNvSpPr>
            <a:spLocks noChangeArrowheads="1"/>
          </p:cNvSpPr>
          <p:nvPr userDrawn="1"/>
        </p:nvSpPr>
        <p:spPr bwMode="auto">
          <a:xfrm>
            <a:off x="581025" y="6094856"/>
            <a:ext cx="1228725" cy="477393"/>
          </a:xfrm>
          <a:prstGeom prst="rect">
            <a:avLst/>
          </a:prstGeom>
          <a:solidFill>
            <a:srgbClr val="FFFFFF"/>
          </a:solidFill>
          <a:ln w="12700">
            <a:solidFill>
              <a:schemeClr val="bg1">
                <a:lumMod val="65000"/>
              </a:schemeClr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1000" dirty="0"/>
              <a:t>R255 G255 B255</a:t>
            </a:r>
          </a:p>
        </p:txBody>
      </p:sp>
    </p:spTree>
    <p:extLst>
      <p:ext uri="{BB962C8B-B14F-4D97-AF65-F5344CB8AC3E}">
        <p14:creationId xmlns:p14="http://schemas.microsoft.com/office/powerpoint/2010/main" val="37857922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527048"/>
            <a:ext cx="6175248" cy="91135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4"/>
          </p:nvPr>
        </p:nvSpPr>
        <p:spPr>
          <a:xfrm>
            <a:off x="533400" y="2483068"/>
            <a:ext cx="5791200" cy="2892973"/>
          </a:xfrm>
        </p:spPr>
        <p:txBody>
          <a:bodyPr/>
          <a:lstStyle>
            <a:lvl1pPr marL="0" indent="0">
              <a:buFont typeface="Arial" pitchFamily="34" charset="0"/>
              <a:buNone/>
              <a:defRPr baseline="0"/>
            </a:lvl1pPr>
            <a:lvl2pPr marL="403225" indent="-285750">
              <a:buFont typeface="Arial" pitchFamily="34" charset="0"/>
              <a:buChar char="•"/>
              <a:defRPr/>
            </a:lvl2pPr>
            <a:lvl3pPr marL="682625" indent="-236538">
              <a:buFont typeface="Arial" pitchFamily="34" charset="0"/>
              <a:buChar char="–"/>
              <a:defRPr/>
            </a:lvl3pPr>
            <a:lvl4pPr marL="914400" indent="-228600">
              <a:buFont typeface="Arial" pitchFamily="34" charset="0"/>
              <a:buChar char="•"/>
              <a:defRPr/>
            </a:lvl4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r>
              <a:rPr lang="en-US">
                <a:solidFill>
                  <a:schemeClr val="tx1"/>
                </a:solidFill>
              </a:rPr>
              <a:t> | </a:t>
            </a:r>
            <a:fld id="{F470CE00-AA6F-451B-A2DF-165051A2A76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81517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 with Call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527048"/>
            <a:ext cx="6175248" cy="91135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4"/>
          </p:nvPr>
        </p:nvSpPr>
        <p:spPr>
          <a:xfrm>
            <a:off x="533400" y="2483068"/>
            <a:ext cx="5791200" cy="2892973"/>
          </a:xfrm>
        </p:spPr>
        <p:txBody>
          <a:bodyPr/>
          <a:lstStyle>
            <a:lvl1pPr marL="0" indent="0">
              <a:buFont typeface="Arial" pitchFamily="34" charset="0"/>
              <a:buNone/>
              <a:defRPr baseline="0"/>
            </a:lvl1pPr>
            <a:lvl2pPr marL="403225" indent="-285750">
              <a:buFont typeface="Arial" pitchFamily="34" charset="0"/>
              <a:buChar char="•"/>
              <a:defRPr/>
            </a:lvl2pPr>
            <a:lvl3pPr marL="682625" indent="-236538">
              <a:buFont typeface="Arial" pitchFamily="34" charset="0"/>
              <a:buChar char="–"/>
              <a:defRPr/>
            </a:lvl3pPr>
            <a:lvl4pPr marL="914400" indent="-228600">
              <a:buFont typeface="Arial" pitchFamily="34" charset="0"/>
              <a:buChar char="•"/>
              <a:defRPr/>
            </a:lvl4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6" name="Line 12"/>
          <p:cNvSpPr>
            <a:spLocks noChangeShapeType="1"/>
          </p:cNvSpPr>
          <p:nvPr/>
        </p:nvSpPr>
        <p:spPr bwMode="auto">
          <a:xfrm>
            <a:off x="6858000" y="1600200"/>
            <a:ext cx="0" cy="3810000"/>
          </a:xfrm>
          <a:prstGeom prst="line">
            <a:avLst/>
          </a:prstGeom>
          <a:noFill/>
          <a:ln w="9525">
            <a:solidFill>
              <a:srgbClr val="A79E70"/>
            </a:solidFill>
            <a:round/>
            <a:headEnd/>
            <a:tailEnd/>
          </a:ln>
          <a:effectLst/>
        </p:spPr>
        <p:txBody>
          <a:bodyPr tIns="0"/>
          <a:lstStyle/>
          <a:p>
            <a:endParaRPr lang="en-US"/>
          </a:p>
        </p:txBody>
      </p:sp>
      <p:sp>
        <p:nvSpPr>
          <p:cNvPr id="7" name="Text Placeholder 10"/>
          <p:cNvSpPr>
            <a:spLocks noGrp="1"/>
          </p:cNvSpPr>
          <p:nvPr>
            <p:ph type="body" sz="quarter" idx="13"/>
          </p:nvPr>
        </p:nvSpPr>
        <p:spPr>
          <a:xfrm>
            <a:off x="6931152" y="2438400"/>
            <a:ext cx="1755648" cy="2898648"/>
          </a:xfrm>
        </p:spPr>
        <p:txBody>
          <a:bodyPr anchor="b" anchorCtr="0">
            <a:noAutofit/>
          </a:bodyPr>
          <a:lstStyle>
            <a:lvl1pPr marL="0" indent="0"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200"/>
            </a:lvl3pPr>
            <a:lvl4pPr marL="1371600" indent="0">
              <a:buNone/>
              <a:defRPr sz="1200"/>
            </a:lvl4pPr>
            <a:lvl5pPr marL="1828800" indent="0">
              <a:buNone/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r>
              <a:rPr lang="en-US">
                <a:solidFill>
                  <a:schemeClr val="tx1"/>
                </a:solidFill>
              </a:rPr>
              <a:t> | </a:t>
            </a:r>
            <a:fld id="{F470CE00-AA6F-451B-A2DF-165051A2A761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Line 12"/>
          <p:cNvSpPr>
            <a:spLocks noChangeShapeType="1"/>
          </p:cNvSpPr>
          <p:nvPr/>
        </p:nvSpPr>
        <p:spPr bwMode="auto">
          <a:xfrm>
            <a:off x="6858000" y="1600200"/>
            <a:ext cx="0" cy="3810000"/>
          </a:xfrm>
          <a:prstGeom prst="line">
            <a:avLst/>
          </a:prstGeom>
          <a:noFill/>
          <a:ln w="9525">
            <a:solidFill>
              <a:srgbClr val="A79E70"/>
            </a:solidFill>
            <a:round/>
            <a:headEnd/>
            <a:tailEnd/>
          </a:ln>
          <a:effectLst/>
        </p:spPr>
        <p:txBody>
          <a:bodyPr tIns="0"/>
          <a:lstStyle/>
          <a:p>
            <a:endParaRPr lang="en-US"/>
          </a:p>
        </p:txBody>
      </p:sp>
      <p:sp>
        <p:nvSpPr>
          <p:cNvPr id="10" name="Line 12"/>
          <p:cNvSpPr>
            <a:spLocks noChangeShapeType="1"/>
          </p:cNvSpPr>
          <p:nvPr/>
        </p:nvSpPr>
        <p:spPr bwMode="auto">
          <a:xfrm>
            <a:off x="6858000" y="1600200"/>
            <a:ext cx="0" cy="3810000"/>
          </a:xfrm>
          <a:prstGeom prst="line">
            <a:avLst/>
          </a:prstGeom>
          <a:noFill/>
          <a:ln w="9525">
            <a:solidFill>
              <a:srgbClr val="A79E70"/>
            </a:solidFill>
            <a:round/>
            <a:headEnd/>
            <a:tailEnd/>
          </a:ln>
          <a:effectLst/>
        </p:spPr>
        <p:txBody>
          <a:bodyPr tIns="0"/>
          <a:lstStyle/>
          <a:p>
            <a:endParaRPr lang="en-US"/>
          </a:p>
        </p:txBody>
      </p:sp>
      <p:sp>
        <p:nvSpPr>
          <p:cNvPr id="11" name="Line 12"/>
          <p:cNvSpPr>
            <a:spLocks noChangeShapeType="1"/>
          </p:cNvSpPr>
          <p:nvPr userDrawn="1"/>
        </p:nvSpPr>
        <p:spPr bwMode="auto">
          <a:xfrm>
            <a:off x="6858000" y="1600200"/>
            <a:ext cx="0" cy="3810000"/>
          </a:xfrm>
          <a:prstGeom prst="line">
            <a:avLst/>
          </a:prstGeom>
          <a:noFill/>
          <a:ln w="9525">
            <a:solidFill>
              <a:srgbClr val="A79E70"/>
            </a:solidFill>
            <a:round/>
            <a:headEnd/>
            <a:tailEnd/>
          </a:ln>
          <a:effectLst/>
        </p:spPr>
        <p:txBody>
          <a:bodyPr tIns="0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81654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Bullet Poi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527048"/>
            <a:ext cx="6175248" cy="9144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0352" y="2469932"/>
            <a:ext cx="3044952" cy="2898648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285750" indent="-285750">
              <a:buFont typeface="Arial" pitchFamily="34" charset="0"/>
              <a:buChar char="•"/>
              <a:defRPr sz="1800"/>
            </a:lvl2pPr>
            <a:lvl3pPr marL="574675" indent="-228600" defTabSz="1025525">
              <a:buFont typeface="Arial" pitchFamily="34" charset="0"/>
              <a:buChar char="–"/>
              <a:defRPr sz="1800"/>
            </a:lvl3pPr>
            <a:lvl4pPr marL="1143000" indent="-228600">
              <a:defRPr sz="1800"/>
            </a:lvl4pPr>
            <a:lvl5pPr marL="1485900" indent="-228600"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12" name="Content Placeholder 2"/>
          <p:cNvSpPr>
            <a:spLocks noGrp="1"/>
          </p:cNvSpPr>
          <p:nvPr>
            <p:ph idx="14"/>
          </p:nvPr>
        </p:nvSpPr>
        <p:spPr>
          <a:xfrm>
            <a:off x="3660648" y="2469932"/>
            <a:ext cx="3044952" cy="2898648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285750" indent="-285750">
              <a:buFont typeface="Arial" pitchFamily="34" charset="0"/>
              <a:buChar char="•"/>
              <a:defRPr sz="1800"/>
            </a:lvl2pPr>
            <a:lvl3pPr marL="688975" indent="-228600">
              <a:buFont typeface="Arial" pitchFamily="34" charset="0"/>
              <a:buChar char="–"/>
              <a:defRPr sz="1800"/>
            </a:lvl3pPr>
            <a:lvl4pPr marL="1143000" indent="-228600">
              <a:defRPr sz="1800"/>
            </a:lvl4pPr>
            <a:lvl5pPr marL="1485900" indent="-228600"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r>
              <a:rPr lang="en-US">
                <a:solidFill>
                  <a:schemeClr val="tx1"/>
                </a:solidFill>
              </a:rPr>
              <a:t> | </a:t>
            </a:r>
            <a:fld id="{F470CE00-AA6F-451B-A2DF-165051A2A76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60553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Section Brea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14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4050792"/>
            <a:ext cx="9144000" cy="320040"/>
          </a:xfrm>
          <a:prstGeom prst="rect">
            <a:avLst/>
          </a:prstGeom>
          <a:solidFill>
            <a:srgbClr val="57584F"/>
          </a:solidFill>
        </p:spPr>
        <p:txBody>
          <a:bodyPr/>
          <a:lstStyle>
            <a:lvl1pPr>
              <a:defRPr>
                <a:solidFill>
                  <a:schemeClr val="bg1"/>
                </a:solidFill>
                <a:latin typeface="Myriad Pro" pitchFamily="34" charset="0"/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10" name="Text Placeholder 12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4114800"/>
            <a:ext cx="9144000" cy="2743200"/>
          </a:xfrm>
          <a:prstGeom prst="rect">
            <a:avLst/>
          </a:prstGeom>
          <a:solidFill>
            <a:srgbClr val="007A87"/>
          </a:solidFill>
        </p:spPr>
        <p:txBody>
          <a:bodyPr/>
          <a:lstStyle>
            <a:lvl1pPr marL="0" indent="0">
              <a:buFontTx/>
              <a:buNone/>
              <a:defRPr>
                <a:solidFill>
                  <a:schemeClr val="bg1"/>
                </a:solidFill>
                <a:latin typeface="Myriad Pro" pitchFamily="34" charset="0"/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0352" y="2670048"/>
            <a:ext cx="8156448" cy="1371600"/>
          </a:xfrm>
        </p:spPr>
        <p:txBody>
          <a:bodyPr anchor="b" anchorCtr="0">
            <a:normAutofit/>
          </a:bodyPr>
          <a:lstStyle>
            <a:lvl1pPr>
              <a:defRPr sz="3200">
                <a:solidFill>
                  <a:srgbClr val="007A87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0352" y="4270248"/>
            <a:ext cx="7543800" cy="758952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45552" y="219456"/>
            <a:ext cx="1154572" cy="1060704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45552" y="219456"/>
            <a:ext cx="1154572" cy="1060704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45552" y="219456"/>
            <a:ext cx="1154572" cy="1060704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45552" y="219456"/>
            <a:ext cx="1154572" cy="10607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5251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with 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30352" y="771524"/>
            <a:ext cx="5943600" cy="523875"/>
          </a:xfrm>
        </p:spPr>
        <p:txBody>
          <a:bodyPr>
            <a:noAutofit/>
          </a:bodyPr>
          <a:lstStyle>
            <a:lvl1pPr>
              <a:defRPr sz="3200" baseline="0"/>
            </a:lvl1pPr>
          </a:lstStyle>
          <a:p>
            <a:r>
              <a:rPr lang="en-US" dirty="0"/>
              <a:t>Click to insert title</a:t>
            </a:r>
          </a:p>
        </p:txBody>
      </p:sp>
      <p:sp>
        <p:nvSpPr>
          <p:cNvPr id="7" name="Line 12"/>
          <p:cNvSpPr>
            <a:spLocks noChangeShapeType="1"/>
          </p:cNvSpPr>
          <p:nvPr/>
        </p:nvSpPr>
        <p:spPr bwMode="auto">
          <a:xfrm>
            <a:off x="6858000" y="1600200"/>
            <a:ext cx="0" cy="3810000"/>
          </a:xfrm>
          <a:prstGeom prst="line">
            <a:avLst/>
          </a:prstGeom>
          <a:noFill/>
          <a:ln w="9525">
            <a:solidFill>
              <a:srgbClr val="A79E70"/>
            </a:solidFill>
            <a:round/>
            <a:headEnd/>
            <a:tailEnd/>
          </a:ln>
          <a:effectLst/>
        </p:spPr>
        <p:txBody>
          <a:bodyPr tIns="0"/>
          <a:lstStyle/>
          <a:p>
            <a:endParaRPr lang="en-US"/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3"/>
          </p:nvPr>
        </p:nvSpPr>
        <p:spPr>
          <a:xfrm>
            <a:off x="6931152" y="2438400"/>
            <a:ext cx="1755648" cy="2898648"/>
          </a:xfrm>
        </p:spPr>
        <p:txBody>
          <a:bodyPr anchor="b" anchorCtr="0">
            <a:noAutofit/>
          </a:bodyPr>
          <a:lstStyle>
            <a:lvl1pPr marL="0" indent="0"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200"/>
            </a:lvl3pPr>
            <a:lvl4pPr marL="1371600" indent="0">
              <a:buNone/>
              <a:defRPr sz="1200"/>
            </a:lvl4pPr>
            <a:lvl5pPr marL="1828800" indent="0">
              <a:buNone/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4"/>
          </p:nvPr>
        </p:nvSpPr>
        <p:spPr>
          <a:xfrm>
            <a:off x="533400" y="1295400"/>
            <a:ext cx="5943600" cy="914400"/>
          </a:xfrm>
        </p:spPr>
        <p:txBody>
          <a:bodyPr>
            <a:no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500"/>
            </a:lvl2pPr>
            <a:lvl3pPr marL="914400" indent="0">
              <a:buNone/>
              <a:defRPr sz="1500"/>
            </a:lvl3pPr>
            <a:lvl4pPr marL="1371600" indent="0">
              <a:buNone/>
              <a:defRPr sz="1500"/>
            </a:lvl4pPr>
            <a:lvl5pPr marL="1828800" indent="0">
              <a:buNone/>
              <a:defRPr sz="15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6" hasCustomPrompt="1"/>
          </p:nvPr>
        </p:nvSpPr>
        <p:spPr>
          <a:xfrm>
            <a:off x="533400" y="2438400"/>
            <a:ext cx="5943600" cy="2895600"/>
          </a:xfrm>
        </p:spPr>
        <p:txBody>
          <a:bodyPr/>
          <a:lstStyle>
            <a:lvl1pPr marL="0" indent="0">
              <a:buNone/>
              <a:defRPr baseline="0"/>
            </a:lvl1pPr>
          </a:lstStyle>
          <a:p>
            <a:pPr lvl="0"/>
            <a:r>
              <a:rPr lang="en-US" dirty="0"/>
              <a:t>Click on the desired icon below to add a table, chart, or SmartArt graphic.  Also, please select an appropriate, clean, and straight-forward style (not 3-D or with complicated shading).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r>
              <a:rPr lang="en-US">
                <a:solidFill>
                  <a:schemeClr val="tx1"/>
                </a:solidFill>
              </a:rPr>
              <a:t> | </a:t>
            </a:r>
            <a:fld id="{F470CE00-AA6F-451B-A2DF-165051A2A761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0" name="Line 12"/>
          <p:cNvSpPr>
            <a:spLocks noChangeShapeType="1"/>
          </p:cNvSpPr>
          <p:nvPr/>
        </p:nvSpPr>
        <p:spPr bwMode="auto">
          <a:xfrm>
            <a:off x="6858000" y="1600200"/>
            <a:ext cx="0" cy="3810000"/>
          </a:xfrm>
          <a:prstGeom prst="line">
            <a:avLst/>
          </a:prstGeom>
          <a:noFill/>
          <a:ln w="9525">
            <a:solidFill>
              <a:srgbClr val="A79E70"/>
            </a:solidFill>
            <a:round/>
            <a:headEnd/>
            <a:tailEnd/>
          </a:ln>
          <a:effectLst/>
        </p:spPr>
        <p:txBody>
          <a:bodyPr tIns="0"/>
          <a:lstStyle/>
          <a:p>
            <a:endParaRPr lang="en-US"/>
          </a:p>
        </p:txBody>
      </p:sp>
      <p:sp>
        <p:nvSpPr>
          <p:cNvPr id="12" name="Line 12"/>
          <p:cNvSpPr>
            <a:spLocks noChangeShapeType="1"/>
          </p:cNvSpPr>
          <p:nvPr/>
        </p:nvSpPr>
        <p:spPr bwMode="auto">
          <a:xfrm>
            <a:off x="6858000" y="1600200"/>
            <a:ext cx="0" cy="3810000"/>
          </a:xfrm>
          <a:prstGeom prst="line">
            <a:avLst/>
          </a:prstGeom>
          <a:noFill/>
          <a:ln w="9525">
            <a:solidFill>
              <a:srgbClr val="A79E70"/>
            </a:solidFill>
            <a:round/>
            <a:headEnd/>
            <a:tailEnd/>
          </a:ln>
          <a:effectLst/>
        </p:spPr>
        <p:txBody>
          <a:bodyPr tIns="0"/>
          <a:lstStyle/>
          <a:p>
            <a:endParaRPr lang="en-US"/>
          </a:p>
        </p:txBody>
      </p:sp>
      <p:sp>
        <p:nvSpPr>
          <p:cNvPr id="13" name="Line 12"/>
          <p:cNvSpPr>
            <a:spLocks noChangeShapeType="1"/>
          </p:cNvSpPr>
          <p:nvPr userDrawn="1"/>
        </p:nvSpPr>
        <p:spPr bwMode="auto">
          <a:xfrm>
            <a:off x="6858000" y="1600200"/>
            <a:ext cx="0" cy="3810000"/>
          </a:xfrm>
          <a:prstGeom prst="line">
            <a:avLst/>
          </a:prstGeom>
          <a:noFill/>
          <a:ln w="9525">
            <a:solidFill>
              <a:srgbClr val="A79E70"/>
            </a:solidFill>
            <a:round/>
            <a:headEnd/>
            <a:tailEnd/>
          </a:ln>
          <a:effectLst/>
        </p:spPr>
        <p:txBody>
          <a:bodyPr tIns="0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21856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 with Footer and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/>
              <a:t>  </a:t>
            </a:r>
            <a:r>
              <a:rPr lang="en-US">
                <a:solidFill>
                  <a:schemeClr val="tx1"/>
                </a:solidFill>
              </a:rPr>
              <a:t> | </a:t>
            </a:r>
            <a:fld id="{F470CE00-AA6F-451B-A2DF-165051A2A76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80312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Blank with Footer and No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6108192"/>
            <a:ext cx="9144000" cy="749808"/>
            <a:chOff x="0" y="6108192"/>
            <a:chExt cx="9144000" cy="749808"/>
          </a:xfrm>
        </p:grpSpPr>
        <p:sp>
          <p:nvSpPr>
            <p:cNvPr id="8" name="Rectangle 80"/>
            <p:cNvSpPr>
              <a:spLocks noChangeArrowheads="1"/>
            </p:cNvSpPr>
            <p:nvPr userDrawn="1"/>
          </p:nvSpPr>
          <p:spPr bwMode="auto">
            <a:xfrm>
              <a:off x="0" y="6108192"/>
              <a:ext cx="9144000" cy="320040"/>
            </a:xfrm>
            <a:prstGeom prst="rect">
              <a:avLst/>
            </a:prstGeom>
            <a:solidFill>
              <a:srgbClr val="57584F"/>
            </a:solidFill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Myriad Pro" pitchFamily="34" charset="0"/>
              </a:endParaRPr>
            </a:p>
          </p:txBody>
        </p:sp>
        <p:sp>
          <p:nvSpPr>
            <p:cNvPr id="10" name="Rectangle 22"/>
            <p:cNvSpPr>
              <a:spLocks noChangeArrowheads="1"/>
            </p:cNvSpPr>
            <p:nvPr userDrawn="1"/>
          </p:nvSpPr>
          <p:spPr bwMode="auto">
            <a:xfrm>
              <a:off x="0" y="6172200"/>
              <a:ext cx="9144000" cy="685800"/>
            </a:xfrm>
            <a:prstGeom prst="rect">
              <a:avLst/>
            </a:prstGeom>
            <a:solidFill>
              <a:srgbClr val="A79E70"/>
            </a:solidFill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Myriad Pro" pitchFamily="34" charset="0"/>
              </a:endParaRPr>
            </a:p>
          </p:txBody>
        </p:sp>
      </p:grpSp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>
                <a:solidFill>
                  <a:schemeClr val="tx1"/>
                </a:solidFill>
              </a:rPr>
              <a:t> | </a:t>
            </a:r>
            <a:fld id="{F470CE00-AA6F-451B-A2DF-165051A2A761}" type="slidenum">
              <a:rPr lang="en-US" smtClean="0"/>
              <a:t>‹#›</a:t>
            </a:fld>
            <a:endParaRPr lang="en-US" dirty="0"/>
          </a:p>
        </p:txBody>
      </p:sp>
      <p:grpSp>
        <p:nvGrpSpPr>
          <p:cNvPr id="9" name="Group 8"/>
          <p:cNvGrpSpPr/>
          <p:nvPr/>
        </p:nvGrpSpPr>
        <p:grpSpPr>
          <a:xfrm>
            <a:off x="0" y="6108192"/>
            <a:ext cx="9144000" cy="749808"/>
            <a:chOff x="0" y="6108192"/>
            <a:chExt cx="9144000" cy="749808"/>
          </a:xfrm>
        </p:grpSpPr>
        <p:sp>
          <p:nvSpPr>
            <p:cNvPr id="11" name="Rectangle 80"/>
            <p:cNvSpPr>
              <a:spLocks noChangeArrowheads="1"/>
            </p:cNvSpPr>
            <p:nvPr userDrawn="1"/>
          </p:nvSpPr>
          <p:spPr bwMode="auto">
            <a:xfrm>
              <a:off x="0" y="6108192"/>
              <a:ext cx="9144000" cy="320040"/>
            </a:xfrm>
            <a:prstGeom prst="rect">
              <a:avLst/>
            </a:prstGeom>
            <a:solidFill>
              <a:srgbClr val="57584F"/>
            </a:solidFill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Myriad Pro" pitchFamily="34" charset="0"/>
              </a:endParaRPr>
            </a:p>
          </p:txBody>
        </p:sp>
        <p:sp>
          <p:nvSpPr>
            <p:cNvPr id="12" name="Rectangle 22"/>
            <p:cNvSpPr>
              <a:spLocks noChangeArrowheads="1"/>
            </p:cNvSpPr>
            <p:nvPr userDrawn="1"/>
          </p:nvSpPr>
          <p:spPr bwMode="auto">
            <a:xfrm>
              <a:off x="0" y="6172200"/>
              <a:ext cx="9144000" cy="685800"/>
            </a:xfrm>
            <a:prstGeom prst="rect">
              <a:avLst/>
            </a:prstGeom>
            <a:solidFill>
              <a:srgbClr val="A79E70"/>
            </a:solidFill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Myriad Pro" pitchFamily="34" charset="0"/>
              </a:endParaRPr>
            </a:p>
          </p:txBody>
        </p:sp>
      </p:grpSp>
      <p:grpSp>
        <p:nvGrpSpPr>
          <p:cNvPr id="13" name="Group 12"/>
          <p:cNvGrpSpPr/>
          <p:nvPr/>
        </p:nvGrpSpPr>
        <p:grpSpPr>
          <a:xfrm>
            <a:off x="0" y="6108192"/>
            <a:ext cx="9144000" cy="749808"/>
            <a:chOff x="0" y="6108192"/>
            <a:chExt cx="9144000" cy="749808"/>
          </a:xfrm>
        </p:grpSpPr>
        <p:sp>
          <p:nvSpPr>
            <p:cNvPr id="14" name="Rectangle 80"/>
            <p:cNvSpPr>
              <a:spLocks noChangeArrowheads="1"/>
            </p:cNvSpPr>
            <p:nvPr userDrawn="1"/>
          </p:nvSpPr>
          <p:spPr bwMode="auto">
            <a:xfrm>
              <a:off x="0" y="6108192"/>
              <a:ext cx="9144000" cy="320040"/>
            </a:xfrm>
            <a:prstGeom prst="rect">
              <a:avLst/>
            </a:prstGeom>
            <a:solidFill>
              <a:srgbClr val="57584F"/>
            </a:solidFill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Myriad Pro" pitchFamily="34" charset="0"/>
              </a:endParaRPr>
            </a:p>
          </p:txBody>
        </p:sp>
        <p:sp>
          <p:nvSpPr>
            <p:cNvPr id="15" name="Rectangle 22"/>
            <p:cNvSpPr>
              <a:spLocks noChangeArrowheads="1"/>
            </p:cNvSpPr>
            <p:nvPr userDrawn="1"/>
          </p:nvSpPr>
          <p:spPr bwMode="auto">
            <a:xfrm>
              <a:off x="0" y="6172200"/>
              <a:ext cx="9144000" cy="685800"/>
            </a:xfrm>
            <a:prstGeom prst="rect">
              <a:avLst/>
            </a:prstGeom>
            <a:solidFill>
              <a:srgbClr val="A79E70"/>
            </a:solidFill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Myriad Pro" pitchFamily="34" charset="0"/>
              </a:endParaRPr>
            </a:p>
          </p:txBody>
        </p:sp>
      </p:grpSp>
      <p:grpSp>
        <p:nvGrpSpPr>
          <p:cNvPr id="16" name="Group 15"/>
          <p:cNvGrpSpPr/>
          <p:nvPr userDrawn="1"/>
        </p:nvGrpSpPr>
        <p:grpSpPr>
          <a:xfrm>
            <a:off x="0" y="6108192"/>
            <a:ext cx="9144000" cy="749808"/>
            <a:chOff x="0" y="6108192"/>
            <a:chExt cx="9144000" cy="749808"/>
          </a:xfrm>
        </p:grpSpPr>
        <p:sp>
          <p:nvSpPr>
            <p:cNvPr id="17" name="Rectangle 80"/>
            <p:cNvSpPr>
              <a:spLocks noChangeArrowheads="1"/>
            </p:cNvSpPr>
            <p:nvPr userDrawn="1"/>
          </p:nvSpPr>
          <p:spPr bwMode="auto">
            <a:xfrm>
              <a:off x="0" y="6108192"/>
              <a:ext cx="9144000" cy="320040"/>
            </a:xfrm>
            <a:prstGeom prst="rect">
              <a:avLst/>
            </a:prstGeom>
            <a:solidFill>
              <a:srgbClr val="57584F"/>
            </a:solidFill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Myriad Pro" pitchFamily="34" charset="0"/>
              </a:endParaRPr>
            </a:p>
          </p:txBody>
        </p:sp>
        <p:sp>
          <p:nvSpPr>
            <p:cNvPr id="18" name="Rectangle 22"/>
            <p:cNvSpPr>
              <a:spLocks noChangeArrowheads="1"/>
            </p:cNvSpPr>
            <p:nvPr userDrawn="1"/>
          </p:nvSpPr>
          <p:spPr bwMode="auto">
            <a:xfrm>
              <a:off x="0" y="6172200"/>
              <a:ext cx="9144000" cy="685800"/>
            </a:xfrm>
            <a:prstGeom prst="rect">
              <a:avLst/>
            </a:prstGeom>
            <a:solidFill>
              <a:srgbClr val="A79E70"/>
            </a:solidFill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Myriad Pro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919947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Blank with No Footer or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470CE00-AA6F-451B-A2DF-165051A2A7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72328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0352" y="1527048"/>
            <a:ext cx="8458200" cy="914400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grpSp>
        <p:nvGrpSpPr>
          <p:cNvPr id="10" name="Group 9"/>
          <p:cNvGrpSpPr/>
          <p:nvPr/>
        </p:nvGrpSpPr>
        <p:grpSpPr>
          <a:xfrm>
            <a:off x="0" y="6108192"/>
            <a:ext cx="9144000" cy="749808"/>
            <a:chOff x="0" y="6108192"/>
            <a:chExt cx="9144000" cy="749808"/>
          </a:xfrm>
        </p:grpSpPr>
        <p:sp>
          <p:nvSpPr>
            <p:cNvPr id="8" name="Rectangle 80"/>
            <p:cNvSpPr>
              <a:spLocks noChangeArrowheads="1"/>
            </p:cNvSpPr>
            <p:nvPr userDrawn="1"/>
          </p:nvSpPr>
          <p:spPr bwMode="auto">
            <a:xfrm>
              <a:off x="0" y="6108192"/>
              <a:ext cx="9144000" cy="320040"/>
            </a:xfrm>
            <a:prstGeom prst="rect">
              <a:avLst/>
            </a:prstGeom>
            <a:solidFill>
              <a:srgbClr val="57584F"/>
            </a:solidFill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Myriad Pro" pitchFamily="34" charset="0"/>
              </a:endParaRPr>
            </a:p>
          </p:txBody>
        </p:sp>
        <p:sp>
          <p:nvSpPr>
            <p:cNvPr id="9" name="Rectangle 22"/>
            <p:cNvSpPr>
              <a:spLocks noChangeArrowheads="1"/>
            </p:cNvSpPr>
            <p:nvPr userDrawn="1"/>
          </p:nvSpPr>
          <p:spPr bwMode="auto">
            <a:xfrm>
              <a:off x="0" y="6172200"/>
              <a:ext cx="9144000" cy="685800"/>
            </a:xfrm>
            <a:prstGeom prst="rect">
              <a:avLst/>
            </a:prstGeom>
            <a:solidFill>
              <a:srgbClr val="A79E70"/>
            </a:solidFill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Myriad Pro" pitchFamily="34" charset="0"/>
              </a:endParaRPr>
            </a:p>
          </p:txBody>
        </p:sp>
      </p:grp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2438400"/>
            <a:ext cx="8153400" cy="36877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bg1"/>
                </a:solidFill>
              </a:defRPr>
            </a:lvl1pPr>
          </a:lstStyle>
          <a:p>
            <a:r>
              <a:rPr lang="en-US">
                <a:solidFill>
                  <a:schemeClr val="tx1"/>
                </a:solidFill>
              </a:rPr>
              <a:t> | </a:t>
            </a:r>
            <a:fld id="{F470CE00-AA6F-451B-A2DF-165051A2A761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45552" y="219456"/>
            <a:ext cx="1154572" cy="1060704"/>
          </a:xfrm>
          <a:prstGeom prst="rect">
            <a:avLst/>
          </a:prstGeom>
        </p:spPr>
      </p:pic>
      <p:grpSp>
        <p:nvGrpSpPr>
          <p:cNvPr id="11" name="Group 10"/>
          <p:cNvGrpSpPr/>
          <p:nvPr/>
        </p:nvGrpSpPr>
        <p:grpSpPr>
          <a:xfrm>
            <a:off x="0" y="6108192"/>
            <a:ext cx="9144000" cy="749808"/>
            <a:chOff x="0" y="6108192"/>
            <a:chExt cx="9144000" cy="749808"/>
          </a:xfrm>
        </p:grpSpPr>
        <p:sp>
          <p:nvSpPr>
            <p:cNvPr id="12" name="Rectangle 80"/>
            <p:cNvSpPr>
              <a:spLocks noChangeArrowheads="1"/>
            </p:cNvSpPr>
            <p:nvPr userDrawn="1"/>
          </p:nvSpPr>
          <p:spPr bwMode="auto">
            <a:xfrm>
              <a:off x="0" y="6108192"/>
              <a:ext cx="9144000" cy="320040"/>
            </a:xfrm>
            <a:prstGeom prst="rect">
              <a:avLst/>
            </a:prstGeom>
            <a:solidFill>
              <a:srgbClr val="57584F"/>
            </a:solidFill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Myriad Pro" pitchFamily="34" charset="0"/>
              </a:endParaRPr>
            </a:p>
          </p:txBody>
        </p:sp>
        <p:sp>
          <p:nvSpPr>
            <p:cNvPr id="13" name="Rectangle 22"/>
            <p:cNvSpPr>
              <a:spLocks noChangeArrowheads="1"/>
            </p:cNvSpPr>
            <p:nvPr userDrawn="1"/>
          </p:nvSpPr>
          <p:spPr bwMode="auto">
            <a:xfrm>
              <a:off x="0" y="6172200"/>
              <a:ext cx="9144000" cy="685800"/>
            </a:xfrm>
            <a:prstGeom prst="rect">
              <a:avLst/>
            </a:prstGeom>
            <a:solidFill>
              <a:srgbClr val="A79E70"/>
            </a:solidFill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Myriad Pro" pitchFamily="34" charset="0"/>
              </a:endParaRPr>
            </a:p>
          </p:txBody>
        </p:sp>
      </p:grpSp>
      <p:pic>
        <p:nvPicPr>
          <p:cNvPr id="14" name="Picture 13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45552" y="219456"/>
            <a:ext cx="1154572" cy="1060704"/>
          </a:xfrm>
          <a:prstGeom prst="rect">
            <a:avLst/>
          </a:prstGeom>
        </p:spPr>
      </p:pic>
      <p:grpSp>
        <p:nvGrpSpPr>
          <p:cNvPr id="15" name="Group 14"/>
          <p:cNvGrpSpPr/>
          <p:nvPr/>
        </p:nvGrpSpPr>
        <p:grpSpPr>
          <a:xfrm>
            <a:off x="0" y="6108192"/>
            <a:ext cx="9144000" cy="749808"/>
            <a:chOff x="0" y="6108192"/>
            <a:chExt cx="9144000" cy="749808"/>
          </a:xfrm>
        </p:grpSpPr>
        <p:sp>
          <p:nvSpPr>
            <p:cNvPr id="16" name="Rectangle 80"/>
            <p:cNvSpPr>
              <a:spLocks noChangeArrowheads="1"/>
            </p:cNvSpPr>
            <p:nvPr userDrawn="1"/>
          </p:nvSpPr>
          <p:spPr bwMode="auto">
            <a:xfrm>
              <a:off x="0" y="6108192"/>
              <a:ext cx="9144000" cy="320040"/>
            </a:xfrm>
            <a:prstGeom prst="rect">
              <a:avLst/>
            </a:prstGeom>
            <a:solidFill>
              <a:srgbClr val="57584F"/>
            </a:solidFill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Myriad Pro" pitchFamily="34" charset="0"/>
              </a:endParaRPr>
            </a:p>
          </p:txBody>
        </p:sp>
        <p:sp>
          <p:nvSpPr>
            <p:cNvPr id="17" name="Rectangle 22"/>
            <p:cNvSpPr>
              <a:spLocks noChangeArrowheads="1"/>
            </p:cNvSpPr>
            <p:nvPr userDrawn="1"/>
          </p:nvSpPr>
          <p:spPr bwMode="auto">
            <a:xfrm>
              <a:off x="0" y="6172200"/>
              <a:ext cx="9144000" cy="685800"/>
            </a:xfrm>
            <a:prstGeom prst="rect">
              <a:avLst/>
            </a:prstGeom>
            <a:solidFill>
              <a:srgbClr val="A79E70"/>
            </a:solidFill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Myriad Pro" pitchFamily="34" charset="0"/>
              </a:endParaRPr>
            </a:p>
          </p:txBody>
        </p:sp>
      </p:grpSp>
      <p:pic>
        <p:nvPicPr>
          <p:cNvPr id="18" name="Picture 17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45552" y="219456"/>
            <a:ext cx="1154572" cy="1060704"/>
          </a:xfrm>
          <a:prstGeom prst="rect">
            <a:avLst/>
          </a:prstGeom>
        </p:spPr>
      </p:pic>
      <p:grpSp>
        <p:nvGrpSpPr>
          <p:cNvPr id="19" name="Group 18"/>
          <p:cNvGrpSpPr/>
          <p:nvPr userDrawn="1"/>
        </p:nvGrpSpPr>
        <p:grpSpPr>
          <a:xfrm>
            <a:off x="0" y="6108192"/>
            <a:ext cx="9144000" cy="749808"/>
            <a:chOff x="0" y="6108192"/>
            <a:chExt cx="9144000" cy="749808"/>
          </a:xfrm>
        </p:grpSpPr>
        <p:sp>
          <p:nvSpPr>
            <p:cNvPr id="20" name="Rectangle 80"/>
            <p:cNvSpPr>
              <a:spLocks noChangeArrowheads="1"/>
            </p:cNvSpPr>
            <p:nvPr userDrawn="1"/>
          </p:nvSpPr>
          <p:spPr bwMode="auto">
            <a:xfrm>
              <a:off x="0" y="6108192"/>
              <a:ext cx="9144000" cy="320040"/>
            </a:xfrm>
            <a:prstGeom prst="rect">
              <a:avLst/>
            </a:prstGeom>
            <a:solidFill>
              <a:srgbClr val="57584F"/>
            </a:solidFill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Myriad Pro" pitchFamily="34" charset="0"/>
              </a:endParaRPr>
            </a:p>
          </p:txBody>
        </p:sp>
        <p:sp>
          <p:nvSpPr>
            <p:cNvPr id="21" name="Rectangle 22"/>
            <p:cNvSpPr>
              <a:spLocks noChangeArrowheads="1"/>
            </p:cNvSpPr>
            <p:nvPr userDrawn="1"/>
          </p:nvSpPr>
          <p:spPr bwMode="auto">
            <a:xfrm>
              <a:off x="0" y="6172200"/>
              <a:ext cx="9144000" cy="685800"/>
            </a:xfrm>
            <a:prstGeom prst="rect">
              <a:avLst/>
            </a:prstGeom>
            <a:solidFill>
              <a:srgbClr val="A79E70"/>
            </a:solidFill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Myriad Pro" pitchFamily="34" charset="0"/>
              </a:endParaRPr>
            </a:p>
          </p:txBody>
        </p:sp>
      </p:grpSp>
      <p:pic>
        <p:nvPicPr>
          <p:cNvPr id="22" name="Picture 21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45552" y="219456"/>
            <a:ext cx="1154572" cy="10607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71913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0" r:id="rId1"/>
    <p:sldLayoutId id="2147483781" r:id="rId2"/>
    <p:sldLayoutId id="2147483782" r:id="rId3"/>
    <p:sldLayoutId id="2147483783" r:id="rId4"/>
    <p:sldLayoutId id="2147483784" r:id="rId5"/>
    <p:sldLayoutId id="2147483785" r:id="rId6"/>
    <p:sldLayoutId id="2147483786" r:id="rId7"/>
    <p:sldLayoutId id="2147483787" r:id="rId8"/>
    <p:sldLayoutId id="2147483788" r:id="rId9"/>
    <p:sldLayoutId id="2147483789" r:id="rId10"/>
    <p:sldLayoutId id="2147483790" r:id="rId11"/>
  </p:sldLayoutIdLst>
  <p:hf hdr="0" dt="0"/>
  <p:txStyles>
    <p:titleStyle>
      <a:lvl1pPr algn="l" defTabSz="914400" rtl="0" eaLnBrk="1" latinLnBrk="0" hangingPunct="1">
        <a:spcBef>
          <a:spcPct val="0"/>
        </a:spcBef>
        <a:buNone/>
        <a:defRPr sz="3200" b="1" kern="1200">
          <a:solidFill>
            <a:srgbClr val="3CB6CE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buFont typeface="Arial" pitchFamily="34" charset="0"/>
        <a:buNone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288925" indent="-28575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682625" indent="-236538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39C78FAB-24E9-A6EC-6457-E893FF0F323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8253" y="0"/>
            <a:ext cx="8887494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8599267"/>
      </p:ext>
    </p:extLst>
  </p:cSld>
  <p:clrMapOvr>
    <a:masterClrMapping/>
  </p:clrMapOvr>
</p:sld>
</file>

<file path=ppt/theme/theme1.xml><?xml version="1.0" encoding="utf-8"?>
<a:theme xmlns:a="http://schemas.openxmlformats.org/drawingml/2006/main" name="Baird On Screen (Standard)">
  <a:themeElements>
    <a:clrScheme name="Baird Standard">
      <a:dk1>
        <a:srgbClr val="000000"/>
      </a:dk1>
      <a:lt1>
        <a:srgbClr val="FFFFFF"/>
      </a:lt1>
      <a:dk2>
        <a:srgbClr val="57584F"/>
      </a:dk2>
      <a:lt2>
        <a:srgbClr val="C7D1C5"/>
      </a:lt2>
      <a:accent1>
        <a:srgbClr val="57584F"/>
      </a:accent1>
      <a:accent2>
        <a:srgbClr val="3CB6CE"/>
      </a:accent2>
      <a:accent3>
        <a:srgbClr val="C7D1C5"/>
      </a:accent3>
      <a:accent4>
        <a:srgbClr val="DD4814"/>
      </a:accent4>
      <a:accent5>
        <a:srgbClr val="DBCEAC"/>
      </a:accent5>
      <a:accent6>
        <a:srgbClr val="22505F"/>
      </a:accent6>
      <a:hlink>
        <a:srgbClr val="006890"/>
      </a:hlink>
      <a:folHlink>
        <a:srgbClr val="22505F"/>
      </a:folHlink>
    </a:clrScheme>
    <a:fontScheme name="Baird Preferred">
      <a:majorFont>
        <a:latin typeface="Garamond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228</TotalTime>
  <Words>0</Words>
  <Application>Microsoft Office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Garamond</vt:lpstr>
      <vt:lpstr>Verdana</vt:lpstr>
      <vt:lpstr>Arial</vt:lpstr>
      <vt:lpstr>Calibri</vt:lpstr>
      <vt:lpstr>Myriad Pro</vt:lpstr>
      <vt:lpstr>Baird On Screen (Standard)</vt:lpstr>
      <vt:lpstr>PowerPoint Presentation</vt:lpstr>
    </vt:vector>
  </TitlesOfParts>
  <Company>Baird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Jones, Brad L</dc:creator>
  <cp:lastModifiedBy>Jones, Brad L</cp:lastModifiedBy>
  <cp:revision>5</cp:revision>
  <dcterms:created xsi:type="dcterms:W3CDTF">2024-05-29T16:47:54Z</dcterms:created>
  <dcterms:modified xsi:type="dcterms:W3CDTF">2024-05-29T20:53:55Z</dcterms:modified>
</cp:coreProperties>
</file>