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media/image10.jpg" ContentType="image/jpg"/>
  <Override PartName="/ppt/media/image11.jpg" ContentType="image/jpg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media/image17.jpg" ContentType="image/jpg"/>
  <Override PartName="/ppt/notesSlides/notesSlide10.xml" ContentType="application/vnd.openxmlformats-officedocument.presentationml.notesSlide+xml"/>
  <Override PartName="/ppt/media/image18.jpg" ContentType="image/jpg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media/image22.jpg" ContentType="image/jpg"/>
  <Override PartName="/ppt/notesSlides/notesSlide14.xml" ContentType="application/vnd.openxmlformats-officedocument.presentationml.notesSlide+xml"/>
  <Override PartName="/ppt/media/image23.jpg" ContentType="image/jpg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 bookmarkIdSeed="4">
  <p:sldMasterIdLst>
    <p:sldMasterId id="2147483706" r:id="rId1"/>
  </p:sldMasterIdLst>
  <p:notesMasterIdLst>
    <p:notesMasterId r:id="rId21"/>
  </p:notesMasterIdLst>
  <p:sldIdLst>
    <p:sldId id="268" r:id="rId2"/>
    <p:sldId id="541" r:id="rId3"/>
    <p:sldId id="534" r:id="rId4"/>
    <p:sldId id="540" r:id="rId5"/>
    <p:sldId id="538" r:id="rId6"/>
    <p:sldId id="536" r:id="rId7"/>
    <p:sldId id="539" r:id="rId8"/>
    <p:sldId id="535" r:id="rId9"/>
    <p:sldId id="549" r:id="rId10"/>
    <p:sldId id="546" r:id="rId11"/>
    <p:sldId id="542" r:id="rId12"/>
    <p:sldId id="547" r:id="rId13"/>
    <p:sldId id="543" r:id="rId14"/>
    <p:sldId id="537" r:id="rId15"/>
    <p:sldId id="545" r:id="rId16"/>
    <p:sldId id="550" r:id="rId17"/>
    <p:sldId id="548" r:id="rId18"/>
    <p:sldId id="544" r:id="rId19"/>
    <p:sldId id="551" r:id="rId20"/>
  </p:sldIdLst>
  <p:sldSz cx="9144000" cy="6858000" type="screen4x3"/>
  <p:notesSz cx="9309100" cy="70231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Purcell, Angela" initials="PA" lastIdx="6" clrIdx="0">
    <p:extLst>
      <p:ext uri="{19B8F6BF-5375-455C-9EA6-DF929625EA0E}">
        <p15:presenceInfo xmlns:p15="http://schemas.microsoft.com/office/powerpoint/2012/main" userId="S::APurcell@hilliard.com::95885de5-00b5-45fc-af1a-03d42d5c1482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AEEF"/>
    <a:srgbClr val="007493"/>
    <a:srgbClr val="E6E7E8"/>
    <a:srgbClr val="CBE0F3"/>
    <a:srgbClr val="CBF3DF"/>
    <a:srgbClr val="006890"/>
    <a:srgbClr val="545759"/>
    <a:srgbClr val="EEEEEE"/>
    <a:srgbClr val="77216F"/>
    <a:srgbClr val="A7A9A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DC896A5-D91A-4AE3-B5EC-DBD6BEA2941F}" v="53" dt="2025-04-22T15:35:50.449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181" autoAdjust="0"/>
    <p:restoredTop sz="96283" autoAdjust="0"/>
  </p:normalViewPr>
  <p:slideViewPr>
    <p:cSldViewPr snapToGrid="0" snapToObjects="1">
      <p:cViewPr varScale="1">
        <p:scale>
          <a:sx n="106" d="100"/>
          <a:sy n="106" d="100"/>
        </p:scale>
        <p:origin x="2022" y="11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106" d="100"/>
          <a:sy n="106" d="100"/>
        </p:scale>
        <p:origin x="2598" y="114"/>
      </p:cViewPr>
      <p:guideLst/>
    </p:cSldViewPr>
  </p:notesViewPr>
  <p:gridSpacing cx="36576" cy="36576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commentAuthors" Target="commentAuthors.xml"/><Relationship Id="rId27" Type="http://schemas.microsoft.com/office/2015/10/relationships/revisionInfo" Target="revisionInfo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2"/>
            <a:ext cx="4033943" cy="352375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273003" y="2"/>
            <a:ext cx="4033943" cy="352375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r">
              <a:defRPr sz="1200"/>
            </a:lvl1pPr>
          </a:lstStyle>
          <a:p>
            <a:fld id="{9CD511EC-BE11-5B48-B616-EB96BB06EE9B}" type="datetimeFigureOut">
              <a:rPr lang="en-US" smtClean="0"/>
              <a:t>4/23/2025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074988" y="877888"/>
            <a:ext cx="3159125" cy="237013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324" tIns="46662" rIns="93324" bIns="46662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30910" y="3379866"/>
            <a:ext cx="7447280" cy="2765346"/>
          </a:xfrm>
          <a:prstGeom prst="rect">
            <a:avLst/>
          </a:prstGeom>
        </p:spPr>
        <p:txBody>
          <a:bodyPr vert="horz" lIns="93324" tIns="46662" rIns="93324" bIns="46662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670726"/>
            <a:ext cx="4033943" cy="352374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273003" y="6670726"/>
            <a:ext cx="4033943" cy="352374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r">
              <a:defRPr sz="1200"/>
            </a:lvl1pPr>
          </a:lstStyle>
          <a:p>
            <a:fld id="{443BAE4A-6FDF-E54F-8D0E-9B26967CAA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80128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EF1323D-F8BE-E3A0-0F52-D7487C43ED5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BB4E4101-BF64-6646-834D-7DDC39214BB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074988" y="877888"/>
            <a:ext cx="3159125" cy="2370137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63F209FB-9997-822F-F6DE-7AD2827D087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178B3DF-5DB4-AA62-C458-4E7EE1A3089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3BAE4A-6FDF-E54F-8D0E-9B26967CAADC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039343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DCCB357-1CD7-D87B-9299-C2754F40918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C0287ED4-9405-E177-4813-6F2667A1189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074988" y="877888"/>
            <a:ext cx="3159125" cy="2370137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0DF357B4-3A93-1B51-C340-ECEBA171B54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E1A1C68-9E4D-1961-67D4-9686DA8B745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3BAE4A-6FDF-E54F-8D0E-9B26967CAADC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9390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0668F7E-6A69-D2D1-CAD9-A0C34C8CF18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65E59A42-D7EC-C35D-93FD-6177BA298DA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074988" y="877888"/>
            <a:ext cx="3159125" cy="2370137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5FA0BDBE-4C27-C5BA-C9F3-33C59B8EE7B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715DFB9-8F18-C0E0-5D3D-AF038109E5F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3BAE4A-6FDF-E54F-8D0E-9B26967CAADC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309090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3F3235D-9D91-CA74-2C31-EFA0CA6B329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43CCDE48-5524-E778-E9AE-5DBC5D2644F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074988" y="877888"/>
            <a:ext cx="3159125" cy="2370137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1EABB2DF-4C3F-1743-5F65-21FB0298AF9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EEC6372-5B42-8984-0EE5-621A984BB55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3BAE4A-6FDF-E54F-8D0E-9B26967CAADC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155504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EADAD78-7C77-A752-AAA9-F0B6E1EABC7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62A6564A-B7D5-0CA8-4AB8-3B12CB28B79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074988" y="877888"/>
            <a:ext cx="3159125" cy="2370137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86F66092-CBF8-342B-2D86-186431A2258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51BD251-5595-539F-B292-33DC51F48E7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3BAE4A-6FDF-E54F-8D0E-9B26967CAADC}" type="slidenum">
              <a:rPr lang="en-US" smtClean="0"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628684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C8F2EF2-5B4C-36A0-E5AA-AA028E5C6FA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EA1B9D5F-1F46-E2D6-F55A-9312E8B9C6D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074988" y="877888"/>
            <a:ext cx="3159125" cy="2370137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BBD2A866-3706-360B-1C6D-D24581AAA0B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688B265-07DC-3835-4F65-B4AB67E380F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3BAE4A-6FDF-E54F-8D0E-9B26967CAADC}" type="slidenum">
              <a:rPr lang="en-US" smtClean="0"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625508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A5ED3E3-F2A8-7DFD-0A80-5098F915AFF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B8549D0B-6D12-0A3D-6E22-08C17D58A49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074988" y="877888"/>
            <a:ext cx="3159125" cy="2370137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389DD880-6996-D592-D222-1CE98AF104D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8CA822D-B855-814A-3370-9E0D940E6FD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3BAE4A-6FDF-E54F-8D0E-9B26967CAADC}" type="slidenum">
              <a:rPr lang="en-US" smtClean="0"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965534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C5F001A-E82F-FF49-492F-D75CEDCCE45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1FE2B5A5-C826-FD4A-857D-C3CBD1EA29A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074988" y="877888"/>
            <a:ext cx="3159125" cy="2370137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C883C483-C13E-47BF-8831-755025E2105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BFBE4EE-08E5-B627-0D5C-29765EBABA7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3BAE4A-6FDF-E54F-8D0E-9B26967CAADC}" type="slidenum">
              <a:rPr lang="en-US" smtClean="0"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184428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074988" y="877888"/>
            <a:ext cx="3159125" cy="237013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3BAE4A-6FDF-E54F-8D0E-9B26967CAADC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148982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E0AD663-F291-42EF-426F-36E7C65132A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9663C35E-9DA9-4937-4B66-7DCC92C9A37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074988" y="877888"/>
            <a:ext cx="3159125" cy="2370137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6C16A2D5-BB49-C836-F84D-EA265590D2B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729EC9D-5E23-E9F9-BD29-553CEFA3B32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3BAE4A-6FDF-E54F-8D0E-9B26967CAADC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85804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43AB973-F56E-AC9F-3D99-1FB9F042787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66CAFFE5-4DDA-2A30-438F-C31A19E6D64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074988" y="877888"/>
            <a:ext cx="3159125" cy="2370137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92362E2C-D095-59E8-80C7-11DB968E495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D00EB53-2099-8E90-7257-674EF30FB6E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3BAE4A-6FDF-E54F-8D0E-9B26967CAADC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218068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ECB5EC4-C6ED-2EF7-0B24-36253D5F705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21384D2B-9F0A-92E7-B28B-058FEE5EA52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074988" y="877888"/>
            <a:ext cx="3159125" cy="2370137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65C5DC05-D7EA-4662-E542-AAC864AB611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58052D6-A661-678D-7CFA-6CA2E664F39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3BAE4A-6FDF-E54F-8D0E-9B26967CAADC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512493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9AA3323-3EBA-4F20-A0F4-09DB3863A2A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302FB6EF-FF7A-BCD5-3217-E8B7BFCDCEA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074988" y="877888"/>
            <a:ext cx="3159125" cy="2370137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932B7FAE-D97E-2F60-5C3A-2A779204C16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1C4AEE9-12F7-1E6F-20E2-4FC19B35602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3BAE4A-6FDF-E54F-8D0E-9B26967CAADC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103765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EBF1B9C-D79F-22FE-77DE-B1EA67EB7F2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959A2903-2806-ECB6-C861-1B431D3170E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074988" y="877888"/>
            <a:ext cx="3159125" cy="2370137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BC3EA959-C4D3-942B-5D57-470438CC866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DDB3E20-4484-750A-17BD-5116EE10014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3BAE4A-6FDF-E54F-8D0E-9B26967CAADC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283528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E9C652B-97ED-967B-BC45-2FFFBFFD36B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E4A5E087-AF34-1B06-400F-A2D5C17F5A9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074988" y="877888"/>
            <a:ext cx="3159125" cy="2370137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A6DB4873-866A-207A-777A-55EF8B2B17B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02D702D-5267-09BD-D579-8FF960D6254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3BAE4A-6FDF-E54F-8D0E-9B26967CAADC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275965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6E5684F-17CC-D140-5C9E-2BB2295263E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4222490E-D531-AAE0-5A2E-3C3491FB988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074988" y="877888"/>
            <a:ext cx="3159125" cy="2370137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754273A1-9EAA-8552-1B66-2815014F3B8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37ACED7-6341-F5B3-F161-85CA38244C9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3BAE4A-6FDF-E54F-8D0E-9B26967CAADC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334871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4/23/2025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2588699"/>
      </p:ext>
    </p:extLst>
  </p:cSld>
  <p:clrMapOvr>
    <a:masterClrMapping/>
  </p:clrMapOvr>
  <p:hf hd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4/23/2025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3276018"/>
      </p:ext>
    </p:extLst>
  </p:cSld>
  <p:clrMapOvr>
    <a:masterClrMapping/>
  </p:clrMapOvr>
  <p:hf hd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4/23/2025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66812"/>
      </p:ext>
    </p:extLst>
  </p:cSld>
  <p:clrMapOvr>
    <a:masterClrMapping/>
  </p:clrMapOvr>
  <p:hf hd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ver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555E217F-1810-E042-8CE0-61EFF9844DB5}"/>
              </a:ext>
            </a:extLst>
          </p:cNvPr>
          <p:cNvSpPr/>
          <p:nvPr userDrawn="1"/>
        </p:nvSpPr>
        <p:spPr>
          <a:xfrm>
            <a:off x="7888224" y="6758987"/>
            <a:ext cx="75438" cy="10058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A62FF460-A455-B843-9102-D8A7E7B86E0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7963662" y="6009739"/>
            <a:ext cx="1028700" cy="648663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FE3C9CB6-B0A5-C643-A333-0315E91240B9}"/>
              </a:ext>
            </a:extLst>
          </p:cNvPr>
          <p:cNvSpPr/>
          <p:nvPr userDrawn="1"/>
        </p:nvSpPr>
        <p:spPr>
          <a:xfrm>
            <a:off x="7963662" y="6658401"/>
            <a:ext cx="75438" cy="10058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97E671AC-FCB1-8B42-A168-1E7907F83F88}"/>
              </a:ext>
            </a:extLst>
          </p:cNvPr>
          <p:cNvSpPr/>
          <p:nvPr userDrawn="1"/>
        </p:nvSpPr>
        <p:spPr>
          <a:xfrm>
            <a:off x="7888224" y="6758987"/>
            <a:ext cx="75438" cy="10058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969F0267-4C04-DD42-BC90-B05B9CDC29AD}"/>
              </a:ext>
            </a:extLst>
          </p:cNvPr>
          <p:cNvSpPr/>
          <p:nvPr userDrawn="1"/>
        </p:nvSpPr>
        <p:spPr>
          <a:xfrm>
            <a:off x="8992362" y="6198616"/>
            <a:ext cx="75438" cy="10058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8800A76B-63A8-8C49-BD11-27D885D6C3B4}"/>
              </a:ext>
            </a:extLst>
          </p:cNvPr>
          <p:cNvSpPr/>
          <p:nvPr userDrawn="1"/>
        </p:nvSpPr>
        <p:spPr>
          <a:xfrm>
            <a:off x="9068562" y="6299200"/>
            <a:ext cx="75438" cy="10058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08E44F8A-DD34-0744-98AD-B349673D1ED4}"/>
              </a:ext>
            </a:extLst>
          </p:cNvPr>
          <p:cNvSpPr/>
          <p:nvPr userDrawn="1"/>
        </p:nvSpPr>
        <p:spPr>
          <a:xfrm>
            <a:off x="8576501" y="5808564"/>
            <a:ext cx="75438" cy="10058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93FF507B-8774-6D43-B2DE-CB00D5AF3623}"/>
              </a:ext>
            </a:extLst>
          </p:cNvPr>
          <p:cNvSpPr/>
          <p:nvPr userDrawn="1"/>
        </p:nvSpPr>
        <p:spPr>
          <a:xfrm>
            <a:off x="8501063" y="5909150"/>
            <a:ext cx="75438" cy="10058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5" name="Title 1">
            <a:extLst>
              <a:ext uri="{FF2B5EF4-FFF2-40B4-BE49-F238E27FC236}">
                <a16:creationId xmlns:a16="http://schemas.microsoft.com/office/drawing/2014/main" id="{5F2EA78B-3E21-9B45-BEDD-372AD8C7915C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57250" y="685802"/>
            <a:ext cx="7429500" cy="5119743"/>
          </a:xfrm>
        </p:spPr>
        <p:txBody>
          <a:bodyPr wrap="none" lIns="0" tIns="0" rIns="0" bIns="0" anchor="ctr" anchorCtr="0">
            <a:noAutofit/>
          </a:bodyPr>
          <a:lstStyle>
            <a:lvl1pPr algn="l">
              <a:defRPr sz="2400" b="0" i="0" baseline="0">
                <a:solidFill>
                  <a:schemeClr val="bg1"/>
                </a:solidFill>
                <a:latin typeface="+mj-lt"/>
                <a:cs typeface="Calibri Light" panose="020F0302020204030204" pitchFamily="34" charset="0"/>
              </a:defRPr>
            </a:lvl1pPr>
          </a:lstStyle>
          <a:p>
            <a:r>
              <a:rPr lang="en-US" dirty="0"/>
              <a:t>Slide Cover Headline Title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81229448-24F1-6646-A8ED-3681878A4B76}"/>
              </a:ext>
            </a:extLst>
          </p:cNvPr>
          <p:cNvSpPr/>
          <p:nvPr userDrawn="1"/>
        </p:nvSpPr>
        <p:spPr>
          <a:xfrm>
            <a:off x="514350" y="685799"/>
            <a:ext cx="8115300" cy="5119746"/>
          </a:xfrm>
          <a:prstGeom prst="rect">
            <a:avLst/>
          </a:prstGeom>
          <a:noFill/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/>
          </a:p>
        </p:txBody>
      </p:sp>
    </p:spTree>
    <p:extLst>
      <p:ext uri="{BB962C8B-B14F-4D97-AF65-F5344CB8AC3E}">
        <p14:creationId xmlns:p14="http://schemas.microsoft.com/office/powerpoint/2010/main" val="204722538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-Column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BA2019D9-0213-3749-9BBF-F9A5A4689EF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13716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57250" y="565483"/>
            <a:ext cx="5314950" cy="161936"/>
          </a:xfrm>
        </p:spPr>
        <p:txBody>
          <a:bodyPr lIns="0" tIns="0" rIns="0" bIns="0" anchor="ctr" anchorCtr="0">
            <a:noAutofit/>
          </a:bodyPr>
          <a:lstStyle>
            <a:lvl1pPr>
              <a:defRPr sz="1725" b="0" i="0">
                <a:solidFill>
                  <a:schemeClr val="bg1"/>
                </a:solidFill>
                <a:latin typeface="+mj-lt"/>
                <a:cs typeface="Calibri Light" panose="020F0302020204030204" pitchFamily="34" charset="0"/>
              </a:defRPr>
            </a:lvl1pPr>
          </a:lstStyle>
          <a:p>
            <a:r>
              <a:rPr lang="en-US" dirty="0"/>
              <a:t>Headline Title</a:t>
            </a:r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7FF2D118-BCF6-E347-B0F8-0DEB4ADE59BE}"/>
              </a:ext>
            </a:extLst>
          </p:cNvPr>
          <p:cNvCxnSpPr/>
          <p:nvPr userDrawn="1"/>
        </p:nvCxnSpPr>
        <p:spPr>
          <a:xfrm>
            <a:off x="858964" y="1048824"/>
            <a:ext cx="5313236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6FEAFB0A-37C6-6F47-8AE6-2B53FF27E843}"/>
              </a:ext>
            </a:extLst>
          </p:cNvPr>
          <p:cNvSpPr>
            <a:spLocks noGrp="1"/>
          </p:cNvSpPr>
          <p:nvPr>
            <p:ph sz="half" idx="30" hasCustomPrompt="1"/>
          </p:nvPr>
        </p:nvSpPr>
        <p:spPr>
          <a:xfrm>
            <a:off x="858965" y="2054926"/>
            <a:ext cx="7427786" cy="567047"/>
          </a:xfrm>
          <a:solidFill>
            <a:schemeClr val="bg1"/>
          </a:solidFill>
        </p:spPr>
        <p:txBody>
          <a:bodyPr wrap="square"/>
          <a:lstStyle>
            <a:lvl1pPr marL="0" indent="0">
              <a:buFontTx/>
              <a:buNone/>
              <a:defRPr sz="1050" b="0" i="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US" dirty="0" err="1"/>
              <a:t>Subheadline</a:t>
            </a:r>
            <a:endParaRPr lang="en-US" dirty="0"/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7A92BBAE-E6BD-2C47-BC8D-D6C12B9A6097}"/>
              </a:ext>
            </a:extLst>
          </p:cNvPr>
          <p:cNvSpPr>
            <a:spLocks noGrp="1"/>
          </p:cNvSpPr>
          <p:nvPr>
            <p:ph sz="half" idx="13" hasCustomPrompt="1"/>
          </p:nvPr>
        </p:nvSpPr>
        <p:spPr>
          <a:xfrm>
            <a:off x="857250" y="2797848"/>
            <a:ext cx="7429500" cy="1828800"/>
          </a:xfrm>
        </p:spPr>
        <p:txBody>
          <a:bodyPr wrap="square" tIns="118872"/>
          <a:lstStyle>
            <a:lvl1pPr>
              <a:defRPr/>
            </a:lvl1pPr>
          </a:lstStyle>
          <a:p>
            <a:pPr lvl="0"/>
            <a:r>
              <a:rPr lang="en-US" dirty="0"/>
              <a:t>Insert text here…</a:t>
            </a: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E6EDEC15-8E85-0D4F-8B0A-434B4CA9599D}"/>
              </a:ext>
            </a:extLst>
          </p:cNvPr>
          <p:cNvSpPr>
            <a:spLocks noGrp="1"/>
          </p:cNvSpPr>
          <p:nvPr>
            <p:ph sz="half" idx="19" hasCustomPrompt="1"/>
          </p:nvPr>
        </p:nvSpPr>
        <p:spPr>
          <a:xfrm>
            <a:off x="857250" y="2621973"/>
            <a:ext cx="7429500" cy="175877"/>
          </a:xfrm>
        </p:spPr>
        <p:txBody>
          <a:bodyPr wrap="square"/>
          <a:lstStyle>
            <a:lvl1pPr marL="0" indent="0">
              <a:buFontTx/>
              <a:buNone/>
              <a:defRPr sz="1050" b="1" i="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US" dirty="0" err="1"/>
              <a:t>SUBHEADLINE</a:t>
            </a:r>
            <a:r>
              <a:rPr lang="en-US" dirty="0"/>
              <a:t> CAPS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2"/>
                </a:solidFill>
              </a:defRPr>
            </a:lvl1pPr>
          </a:lstStyle>
          <a:p>
            <a:fld id="{6F710DDA-9FB7-4F72-86C1-80CB939A410A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FD32D320-1A69-5947-B4B5-D3B5C910F9F8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7779266" y="6464808"/>
            <a:ext cx="1193281" cy="1736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483366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296">
          <p15:clr>
            <a:srgbClr val="5ACBF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bg1"/>
                </a:solidFill>
              </a:defRPr>
            </a:lvl1pPr>
          </a:lstStyle>
          <a:p>
            <a:fld id="{6F710DDA-9FB7-4F72-86C1-80CB939A410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69D289C5-DD83-9A49-8720-AEBF0626E8F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57250" y="1371603"/>
            <a:ext cx="7429500" cy="4800599"/>
          </a:xfrm>
        </p:spPr>
        <p:txBody>
          <a:bodyPr wrap="none" lIns="0" tIns="0" rIns="0" bIns="0" anchor="ctr" anchorCtr="0">
            <a:noAutofit/>
          </a:bodyPr>
          <a:lstStyle>
            <a:lvl1pPr algn="ctr">
              <a:defRPr sz="2400" b="0" i="0" baseline="0">
                <a:solidFill>
                  <a:schemeClr val="bg1"/>
                </a:solidFill>
                <a:latin typeface="+mj-lt"/>
                <a:cs typeface="Calibri Light" panose="020F0302020204030204" pitchFamily="34" charset="0"/>
              </a:defRPr>
            </a:lvl1pPr>
          </a:lstStyle>
          <a:p>
            <a:r>
              <a:rPr lang="en-US" dirty="0"/>
              <a:t>Slide Cover Headline Title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6FA3B802-5462-8441-9123-20E4C49F18D8}"/>
              </a:ext>
            </a:extLst>
          </p:cNvPr>
          <p:cNvSpPr/>
          <p:nvPr userDrawn="1"/>
        </p:nvSpPr>
        <p:spPr>
          <a:xfrm>
            <a:off x="514350" y="1371600"/>
            <a:ext cx="8115300" cy="4800600"/>
          </a:xfrm>
          <a:prstGeom prst="rect">
            <a:avLst/>
          </a:prstGeom>
          <a:noFill/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0CABF7EE-4550-AF46-BAEC-5D22F7B2FA9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7779262" y="6464808"/>
            <a:ext cx="1193288" cy="1736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786525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864" userDrawn="1">
          <p15:clr>
            <a:srgbClr val="5ACBF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-Column OVERVIE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9D11E53D-8F7D-C14B-9BE7-5F9B5502C60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20701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57250" y="1266404"/>
            <a:ext cx="5314950" cy="161936"/>
          </a:xfrm>
        </p:spPr>
        <p:txBody>
          <a:bodyPr lIns="0" tIns="0" rIns="0" bIns="0" anchor="ctr" anchorCtr="0">
            <a:noAutofit/>
          </a:bodyPr>
          <a:lstStyle>
            <a:lvl1pPr>
              <a:defRPr sz="1725" b="0" i="0" baseline="0">
                <a:solidFill>
                  <a:schemeClr val="bg1"/>
                </a:solidFill>
                <a:latin typeface="+mj-lt"/>
                <a:cs typeface="Calibri Light" panose="020F0302020204030204" pitchFamily="34" charset="0"/>
              </a:defRPr>
            </a:lvl1pPr>
          </a:lstStyle>
          <a:p>
            <a:r>
              <a:rPr lang="en-US" dirty="0"/>
              <a:t>Headline Title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742B32A7-5170-154A-8132-4E5C60A04B48}"/>
              </a:ext>
            </a:extLst>
          </p:cNvPr>
          <p:cNvCxnSpPr>
            <a:cxnSpLocks/>
          </p:cNvCxnSpPr>
          <p:nvPr userDrawn="1"/>
        </p:nvCxnSpPr>
        <p:spPr>
          <a:xfrm>
            <a:off x="3271266" y="2755900"/>
            <a:ext cx="0" cy="341630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7FF2D118-BCF6-E347-B0F8-0DEB4ADE59BE}"/>
              </a:ext>
            </a:extLst>
          </p:cNvPr>
          <p:cNvCxnSpPr/>
          <p:nvPr userDrawn="1"/>
        </p:nvCxnSpPr>
        <p:spPr>
          <a:xfrm>
            <a:off x="858964" y="1749745"/>
            <a:ext cx="5313236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60FFBE2C-D6FC-2A48-83BA-0F96364E9E37}"/>
              </a:ext>
            </a:extLst>
          </p:cNvPr>
          <p:cNvCxnSpPr>
            <a:cxnSpLocks/>
          </p:cNvCxnSpPr>
          <p:nvPr userDrawn="1"/>
        </p:nvCxnSpPr>
        <p:spPr>
          <a:xfrm>
            <a:off x="5871591" y="2755900"/>
            <a:ext cx="0" cy="341630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Content Placeholder 2">
            <a:extLst>
              <a:ext uri="{FF2B5EF4-FFF2-40B4-BE49-F238E27FC236}">
                <a16:creationId xmlns:a16="http://schemas.microsoft.com/office/drawing/2014/main" id="{6FEAFB0A-37C6-6F47-8AE6-2B53FF27E843}"/>
              </a:ext>
            </a:extLst>
          </p:cNvPr>
          <p:cNvSpPr>
            <a:spLocks noGrp="1"/>
          </p:cNvSpPr>
          <p:nvPr>
            <p:ph sz="half" idx="30" hasCustomPrompt="1"/>
          </p:nvPr>
        </p:nvSpPr>
        <p:spPr>
          <a:xfrm>
            <a:off x="858965" y="2743201"/>
            <a:ext cx="7429767" cy="567047"/>
          </a:xfrm>
          <a:solidFill>
            <a:schemeClr val="bg1"/>
          </a:solidFill>
        </p:spPr>
        <p:txBody>
          <a:bodyPr wrap="square"/>
          <a:lstStyle>
            <a:lvl1pPr marL="0" indent="0">
              <a:buNone/>
              <a:defRPr sz="1050" b="0" i="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US" dirty="0" err="1"/>
              <a:t>Subheadline</a:t>
            </a:r>
            <a:endParaRPr lang="en-US" dirty="0"/>
          </a:p>
        </p:txBody>
      </p:sp>
      <p:sp>
        <p:nvSpPr>
          <p:cNvPr id="18" name="Content Placeholder 2">
            <a:extLst>
              <a:ext uri="{FF2B5EF4-FFF2-40B4-BE49-F238E27FC236}">
                <a16:creationId xmlns:a16="http://schemas.microsoft.com/office/drawing/2014/main" id="{7A92BBAE-E6BD-2C47-BC8D-D6C12B9A6097}"/>
              </a:ext>
            </a:extLst>
          </p:cNvPr>
          <p:cNvSpPr>
            <a:spLocks noGrp="1"/>
          </p:cNvSpPr>
          <p:nvPr>
            <p:ph sz="half" idx="13" hasCustomPrompt="1"/>
          </p:nvPr>
        </p:nvSpPr>
        <p:spPr>
          <a:xfrm>
            <a:off x="857250" y="3486619"/>
            <a:ext cx="2230565" cy="1828800"/>
          </a:xfrm>
        </p:spPr>
        <p:txBody>
          <a:bodyPr wrap="square" tIns="118872"/>
          <a:lstStyle>
            <a:lvl1pPr>
              <a:defRPr/>
            </a:lvl1pPr>
          </a:lstStyle>
          <a:p>
            <a:pPr lvl="0"/>
            <a:r>
              <a:rPr lang="en-US" dirty="0"/>
              <a:t>Insert text here…</a:t>
            </a:r>
          </a:p>
        </p:txBody>
      </p:sp>
      <p:sp>
        <p:nvSpPr>
          <p:cNvPr id="19" name="Content Placeholder 2">
            <a:extLst>
              <a:ext uri="{FF2B5EF4-FFF2-40B4-BE49-F238E27FC236}">
                <a16:creationId xmlns:a16="http://schemas.microsoft.com/office/drawing/2014/main" id="{E6EDEC15-8E85-0D4F-8B0A-434B4CA9599D}"/>
              </a:ext>
            </a:extLst>
          </p:cNvPr>
          <p:cNvSpPr>
            <a:spLocks noGrp="1"/>
          </p:cNvSpPr>
          <p:nvPr>
            <p:ph sz="half" idx="19" hasCustomPrompt="1"/>
          </p:nvPr>
        </p:nvSpPr>
        <p:spPr>
          <a:xfrm>
            <a:off x="857250" y="3310743"/>
            <a:ext cx="2230565" cy="175877"/>
          </a:xfrm>
        </p:spPr>
        <p:txBody>
          <a:bodyPr wrap="square"/>
          <a:lstStyle>
            <a:lvl1pPr marL="0" indent="0">
              <a:buNone/>
              <a:defRPr sz="1050" b="1" i="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US" dirty="0" err="1"/>
              <a:t>SUBHEADLINE</a:t>
            </a:r>
            <a:r>
              <a:rPr lang="en-US" dirty="0"/>
              <a:t> CAPS</a:t>
            </a:r>
          </a:p>
        </p:txBody>
      </p:sp>
      <p:sp>
        <p:nvSpPr>
          <p:cNvPr id="29" name="Content Placeholder 2">
            <a:extLst>
              <a:ext uri="{FF2B5EF4-FFF2-40B4-BE49-F238E27FC236}">
                <a16:creationId xmlns:a16="http://schemas.microsoft.com/office/drawing/2014/main" id="{7A92BBAE-E6BD-2C47-BC8D-D6C12B9A6097}"/>
              </a:ext>
            </a:extLst>
          </p:cNvPr>
          <p:cNvSpPr>
            <a:spLocks noGrp="1"/>
          </p:cNvSpPr>
          <p:nvPr>
            <p:ph sz="half" idx="24" hasCustomPrompt="1"/>
          </p:nvPr>
        </p:nvSpPr>
        <p:spPr>
          <a:xfrm>
            <a:off x="3457575" y="3486619"/>
            <a:ext cx="2230565" cy="1828800"/>
          </a:xfrm>
        </p:spPr>
        <p:txBody>
          <a:bodyPr wrap="square" tIns="118872"/>
          <a:lstStyle>
            <a:lvl1pPr>
              <a:defRPr/>
            </a:lvl1pPr>
          </a:lstStyle>
          <a:p>
            <a:pPr lvl="0"/>
            <a:r>
              <a:rPr lang="en-US" dirty="0"/>
              <a:t>Insert text here…</a:t>
            </a:r>
          </a:p>
        </p:txBody>
      </p:sp>
      <p:sp>
        <p:nvSpPr>
          <p:cNvPr id="30" name="Content Placeholder 2">
            <a:extLst>
              <a:ext uri="{FF2B5EF4-FFF2-40B4-BE49-F238E27FC236}">
                <a16:creationId xmlns:a16="http://schemas.microsoft.com/office/drawing/2014/main" id="{E6EDEC15-8E85-0D4F-8B0A-434B4CA9599D}"/>
              </a:ext>
            </a:extLst>
          </p:cNvPr>
          <p:cNvSpPr>
            <a:spLocks noGrp="1"/>
          </p:cNvSpPr>
          <p:nvPr>
            <p:ph sz="half" idx="25" hasCustomPrompt="1"/>
          </p:nvPr>
        </p:nvSpPr>
        <p:spPr>
          <a:xfrm>
            <a:off x="3457575" y="3310743"/>
            <a:ext cx="2230565" cy="175877"/>
          </a:xfrm>
        </p:spPr>
        <p:txBody>
          <a:bodyPr wrap="square"/>
          <a:lstStyle>
            <a:lvl1pPr marL="0" indent="0">
              <a:buNone/>
              <a:defRPr sz="1050" b="1" i="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US" dirty="0" err="1"/>
              <a:t>SUBHEADLINE</a:t>
            </a:r>
            <a:r>
              <a:rPr lang="en-US" dirty="0"/>
              <a:t> CAPS</a:t>
            </a:r>
          </a:p>
        </p:txBody>
      </p:sp>
      <p:sp>
        <p:nvSpPr>
          <p:cNvPr id="31" name="Content Placeholder 2">
            <a:extLst>
              <a:ext uri="{FF2B5EF4-FFF2-40B4-BE49-F238E27FC236}">
                <a16:creationId xmlns:a16="http://schemas.microsoft.com/office/drawing/2014/main" id="{7A92BBAE-E6BD-2C47-BC8D-D6C12B9A6097}"/>
              </a:ext>
            </a:extLst>
          </p:cNvPr>
          <p:cNvSpPr>
            <a:spLocks noGrp="1"/>
          </p:cNvSpPr>
          <p:nvPr>
            <p:ph sz="half" idx="26" hasCustomPrompt="1"/>
          </p:nvPr>
        </p:nvSpPr>
        <p:spPr>
          <a:xfrm>
            <a:off x="6058167" y="3486619"/>
            <a:ext cx="2230565" cy="1828800"/>
          </a:xfrm>
        </p:spPr>
        <p:txBody>
          <a:bodyPr wrap="square" tIns="118872"/>
          <a:lstStyle>
            <a:lvl1pPr>
              <a:defRPr/>
            </a:lvl1pPr>
          </a:lstStyle>
          <a:p>
            <a:pPr lvl="0"/>
            <a:r>
              <a:rPr lang="en-US" dirty="0"/>
              <a:t>Insert text here…</a:t>
            </a:r>
          </a:p>
        </p:txBody>
      </p:sp>
      <p:sp>
        <p:nvSpPr>
          <p:cNvPr id="32" name="Content Placeholder 2">
            <a:extLst>
              <a:ext uri="{FF2B5EF4-FFF2-40B4-BE49-F238E27FC236}">
                <a16:creationId xmlns:a16="http://schemas.microsoft.com/office/drawing/2014/main" id="{E6EDEC15-8E85-0D4F-8B0A-434B4CA9599D}"/>
              </a:ext>
            </a:extLst>
          </p:cNvPr>
          <p:cNvSpPr>
            <a:spLocks noGrp="1"/>
          </p:cNvSpPr>
          <p:nvPr>
            <p:ph sz="half" idx="27" hasCustomPrompt="1"/>
          </p:nvPr>
        </p:nvSpPr>
        <p:spPr>
          <a:xfrm>
            <a:off x="6058167" y="3310743"/>
            <a:ext cx="2230565" cy="175877"/>
          </a:xfrm>
        </p:spPr>
        <p:txBody>
          <a:bodyPr wrap="square"/>
          <a:lstStyle>
            <a:lvl1pPr marL="0" indent="0">
              <a:buNone/>
              <a:defRPr sz="1050" b="1" i="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US" dirty="0" err="1"/>
              <a:t>SUBHEADLINE</a:t>
            </a:r>
            <a:r>
              <a:rPr lang="en-US" dirty="0"/>
              <a:t> CAPS</a:t>
            </a:r>
          </a:p>
        </p:txBody>
      </p:sp>
      <p:sp>
        <p:nvSpPr>
          <p:cNvPr id="34" name="Content Placeholder 2">
            <a:extLst>
              <a:ext uri="{FF2B5EF4-FFF2-40B4-BE49-F238E27FC236}">
                <a16:creationId xmlns:a16="http://schemas.microsoft.com/office/drawing/2014/main" id="{8159A3DA-F88F-3C4B-87A4-A58CB000DB31}"/>
              </a:ext>
            </a:extLst>
          </p:cNvPr>
          <p:cNvSpPr>
            <a:spLocks noGrp="1"/>
          </p:cNvSpPr>
          <p:nvPr>
            <p:ph sz="half" idx="31" hasCustomPrompt="1"/>
          </p:nvPr>
        </p:nvSpPr>
        <p:spPr>
          <a:xfrm>
            <a:off x="857250" y="6015372"/>
            <a:ext cx="2228850" cy="163178"/>
          </a:xfrm>
        </p:spPr>
        <p:txBody>
          <a:bodyPr wrap="square" tIns="0"/>
          <a:lstStyle>
            <a:lvl1pPr marL="0" indent="0">
              <a:buNone/>
              <a:defRPr sz="825" b="1" i="0">
                <a:solidFill>
                  <a:schemeClr val="accent5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US" dirty="0"/>
              <a:t>Subheadline 3</a:t>
            </a:r>
          </a:p>
        </p:txBody>
      </p:sp>
      <p:sp>
        <p:nvSpPr>
          <p:cNvPr id="35" name="Content Placeholder 2">
            <a:extLst>
              <a:ext uri="{FF2B5EF4-FFF2-40B4-BE49-F238E27FC236}">
                <a16:creationId xmlns:a16="http://schemas.microsoft.com/office/drawing/2014/main" id="{0358D1D4-7B0D-5449-8587-790C09884988}"/>
              </a:ext>
            </a:extLst>
          </p:cNvPr>
          <p:cNvSpPr>
            <a:spLocks noGrp="1"/>
          </p:cNvSpPr>
          <p:nvPr>
            <p:ph sz="half" idx="32" hasCustomPrompt="1"/>
          </p:nvPr>
        </p:nvSpPr>
        <p:spPr>
          <a:xfrm>
            <a:off x="3455861" y="6015372"/>
            <a:ext cx="2228850" cy="163178"/>
          </a:xfrm>
        </p:spPr>
        <p:txBody>
          <a:bodyPr wrap="square" tIns="0"/>
          <a:lstStyle>
            <a:lvl1pPr marL="0" indent="0">
              <a:buNone/>
              <a:defRPr sz="825" b="1" i="0">
                <a:solidFill>
                  <a:schemeClr val="accent5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US" dirty="0"/>
              <a:t>Subheadline 3</a:t>
            </a:r>
          </a:p>
        </p:txBody>
      </p:sp>
      <p:sp>
        <p:nvSpPr>
          <p:cNvPr id="36" name="Content Placeholder 2">
            <a:extLst>
              <a:ext uri="{FF2B5EF4-FFF2-40B4-BE49-F238E27FC236}">
                <a16:creationId xmlns:a16="http://schemas.microsoft.com/office/drawing/2014/main" id="{F0A08BB1-807F-EF48-879E-8C81EE5CA05E}"/>
              </a:ext>
            </a:extLst>
          </p:cNvPr>
          <p:cNvSpPr>
            <a:spLocks noGrp="1"/>
          </p:cNvSpPr>
          <p:nvPr>
            <p:ph sz="half" idx="33" hasCustomPrompt="1"/>
          </p:nvPr>
        </p:nvSpPr>
        <p:spPr>
          <a:xfrm>
            <a:off x="6056453" y="6015372"/>
            <a:ext cx="2228850" cy="163178"/>
          </a:xfrm>
        </p:spPr>
        <p:txBody>
          <a:bodyPr wrap="square" tIns="0"/>
          <a:lstStyle>
            <a:lvl1pPr marL="0" indent="0">
              <a:buNone/>
              <a:defRPr sz="825" b="1" i="0">
                <a:solidFill>
                  <a:schemeClr val="accent5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US" dirty="0"/>
              <a:t>Subheadline 3</a:t>
            </a:r>
          </a:p>
        </p:txBody>
      </p:sp>
      <p:sp>
        <p:nvSpPr>
          <p:cNvPr id="2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2"/>
                </a:solidFill>
              </a:defRPr>
            </a:lvl1pPr>
          </a:lstStyle>
          <a:p>
            <a:fld id="{6F710DDA-9FB7-4F72-86C1-80CB939A410A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C00DE9E2-5343-B741-8F8C-A3C13CDB2542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7779266" y="6464808"/>
            <a:ext cx="1193281" cy="1736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932554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728" userDrawn="1">
          <p15:clr>
            <a:srgbClr val="5ACBF0"/>
          </p15:clr>
        </p15:guide>
        <p15:guide id="2" pos="1944" userDrawn="1">
          <p15:clr>
            <a:srgbClr val="5ACBF0"/>
          </p15:clr>
        </p15:guide>
        <p15:guide id="3" pos="2178" userDrawn="1">
          <p15:clr>
            <a:srgbClr val="5ACBF0"/>
          </p15:clr>
        </p15:guide>
        <p15:guide id="4" pos="3582" userDrawn="1">
          <p15:clr>
            <a:srgbClr val="5ACBF0"/>
          </p15:clr>
        </p15:guide>
        <p15:guide id="5" pos="3816" userDrawn="1">
          <p15:clr>
            <a:srgbClr val="5ACBF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-Column OVERVIE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9D11E53D-8F7D-C14B-9BE7-5F9B5502C60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20701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57250" y="1266404"/>
            <a:ext cx="5314950" cy="161936"/>
          </a:xfrm>
        </p:spPr>
        <p:txBody>
          <a:bodyPr lIns="0" tIns="0" rIns="0" bIns="0" anchor="ctr" anchorCtr="0">
            <a:noAutofit/>
          </a:bodyPr>
          <a:lstStyle>
            <a:lvl1pPr>
              <a:defRPr sz="1725" b="0" i="0" baseline="0">
                <a:solidFill>
                  <a:schemeClr val="bg1"/>
                </a:solidFill>
                <a:latin typeface="+mj-lt"/>
                <a:cs typeface="Calibri Light" panose="020F0302020204030204" pitchFamily="34" charset="0"/>
              </a:defRPr>
            </a:lvl1pPr>
          </a:lstStyle>
          <a:p>
            <a:r>
              <a:rPr lang="en-US" dirty="0"/>
              <a:t>Headline Title</a:t>
            </a:r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7FF2D118-BCF6-E347-B0F8-0DEB4ADE59BE}"/>
              </a:ext>
            </a:extLst>
          </p:cNvPr>
          <p:cNvCxnSpPr/>
          <p:nvPr userDrawn="1"/>
        </p:nvCxnSpPr>
        <p:spPr>
          <a:xfrm>
            <a:off x="858964" y="1749745"/>
            <a:ext cx="5313236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Content Placeholder 2">
            <a:extLst>
              <a:ext uri="{FF2B5EF4-FFF2-40B4-BE49-F238E27FC236}">
                <a16:creationId xmlns:a16="http://schemas.microsoft.com/office/drawing/2014/main" id="{6FEAFB0A-37C6-6F47-8AE6-2B53FF27E843}"/>
              </a:ext>
            </a:extLst>
          </p:cNvPr>
          <p:cNvSpPr>
            <a:spLocks noGrp="1"/>
          </p:cNvSpPr>
          <p:nvPr>
            <p:ph sz="half" idx="30" hasCustomPrompt="1"/>
          </p:nvPr>
        </p:nvSpPr>
        <p:spPr>
          <a:xfrm>
            <a:off x="858965" y="2743201"/>
            <a:ext cx="5313198" cy="567047"/>
          </a:xfrm>
          <a:solidFill>
            <a:schemeClr val="bg1"/>
          </a:solidFill>
        </p:spPr>
        <p:txBody>
          <a:bodyPr wrap="square"/>
          <a:lstStyle>
            <a:lvl1pPr marL="0" indent="0">
              <a:buNone/>
              <a:defRPr sz="1050" b="0" i="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US" dirty="0" err="1"/>
              <a:t>Subheadline</a:t>
            </a:r>
            <a:endParaRPr lang="en-US" dirty="0"/>
          </a:p>
        </p:txBody>
      </p:sp>
      <p:sp>
        <p:nvSpPr>
          <p:cNvPr id="18" name="Content Placeholder 2">
            <a:extLst>
              <a:ext uri="{FF2B5EF4-FFF2-40B4-BE49-F238E27FC236}">
                <a16:creationId xmlns:a16="http://schemas.microsoft.com/office/drawing/2014/main" id="{7A92BBAE-E6BD-2C47-BC8D-D6C12B9A6097}"/>
              </a:ext>
            </a:extLst>
          </p:cNvPr>
          <p:cNvSpPr>
            <a:spLocks noGrp="1"/>
          </p:cNvSpPr>
          <p:nvPr>
            <p:ph sz="half" idx="13" hasCustomPrompt="1"/>
          </p:nvPr>
        </p:nvSpPr>
        <p:spPr>
          <a:xfrm>
            <a:off x="857250" y="3486619"/>
            <a:ext cx="5314950" cy="1828800"/>
          </a:xfrm>
        </p:spPr>
        <p:txBody>
          <a:bodyPr wrap="square" tIns="118872"/>
          <a:lstStyle>
            <a:lvl1pPr>
              <a:defRPr/>
            </a:lvl1pPr>
          </a:lstStyle>
          <a:p>
            <a:pPr lvl="0"/>
            <a:r>
              <a:rPr lang="en-US" dirty="0"/>
              <a:t>Insert text here…</a:t>
            </a:r>
          </a:p>
        </p:txBody>
      </p:sp>
      <p:sp>
        <p:nvSpPr>
          <p:cNvPr id="19" name="Content Placeholder 2">
            <a:extLst>
              <a:ext uri="{FF2B5EF4-FFF2-40B4-BE49-F238E27FC236}">
                <a16:creationId xmlns:a16="http://schemas.microsoft.com/office/drawing/2014/main" id="{E6EDEC15-8E85-0D4F-8B0A-434B4CA9599D}"/>
              </a:ext>
            </a:extLst>
          </p:cNvPr>
          <p:cNvSpPr>
            <a:spLocks noGrp="1"/>
          </p:cNvSpPr>
          <p:nvPr>
            <p:ph sz="half" idx="19" hasCustomPrompt="1"/>
          </p:nvPr>
        </p:nvSpPr>
        <p:spPr>
          <a:xfrm>
            <a:off x="857250" y="3310743"/>
            <a:ext cx="5314950" cy="175877"/>
          </a:xfrm>
        </p:spPr>
        <p:txBody>
          <a:bodyPr wrap="square"/>
          <a:lstStyle>
            <a:lvl1pPr marL="0" indent="0">
              <a:buNone/>
              <a:defRPr sz="1050" b="1" i="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US" dirty="0" err="1"/>
              <a:t>SUBHEADLINE</a:t>
            </a:r>
            <a:r>
              <a:rPr lang="en-US" dirty="0"/>
              <a:t> CAPS</a:t>
            </a:r>
          </a:p>
        </p:txBody>
      </p:sp>
      <p:sp>
        <p:nvSpPr>
          <p:cNvPr id="34" name="Content Placeholder 2">
            <a:extLst>
              <a:ext uri="{FF2B5EF4-FFF2-40B4-BE49-F238E27FC236}">
                <a16:creationId xmlns:a16="http://schemas.microsoft.com/office/drawing/2014/main" id="{8159A3DA-F88F-3C4B-87A4-A58CB000DB31}"/>
              </a:ext>
            </a:extLst>
          </p:cNvPr>
          <p:cNvSpPr>
            <a:spLocks noGrp="1"/>
          </p:cNvSpPr>
          <p:nvPr>
            <p:ph sz="half" idx="31" hasCustomPrompt="1"/>
          </p:nvPr>
        </p:nvSpPr>
        <p:spPr>
          <a:xfrm>
            <a:off x="857250" y="6015372"/>
            <a:ext cx="5314950" cy="156828"/>
          </a:xfrm>
        </p:spPr>
        <p:txBody>
          <a:bodyPr wrap="square" tIns="0"/>
          <a:lstStyle>
            <a:lvl1pPr marL="0" indent="0">
              <a:buNone/>
              <a:defRPr sz="825" b="1" i="0">
                <a:solidFill>
                  <a:schemeClr val="accent5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US" dirty="0"/>
              <a:t>Subheadline 3</a:t>
            </a: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2"/>
                </a:solidFill>
              </a:defRPr>
            </a:lvl1pPr>
          </a:lstStyle>
          <a:p>
            <a:fld id="{6F710DDA-9FB7-4F72-86C1-80CB939A410A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AF63985C-B1B9-164F-8C29-CCC1CF12851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7779266" y="6464808"/>
            <a:ext cx="1193281" cy="1736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888644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728" userDrawn="1">
          <p15:clr>
            <a:srgbClr val="5ACBF0"/>
          </p15:clr>
        </p15:guide>
        <p15:guide id="2" pos="1944" userDrawn="1">
          <p15:clr>
            <a:srgbClr val="5ACBF0"/>
          </p15:clr>
        </p15:guide>
        <p15:guide id="3" pos="2178" userDrawn="1">
          <p15:clr>
            <a:srgbClr val="5ACBF0"/>
          </p15:clr>
        </p15:guide>
        <p15:guide id="4" pos="3582" userDrawn="1">
          <p15:clr>
            <a:srgbClr val="5ACBF0"/>
          </p15:clr>
        </p15:guide>
        <p15:guide id="5" pos="3816" userDrawn="1">
          <p15:clr>
            <a:srgbClr val="5ACBF0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-Column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BA2019D9-0213-3749-9BBF-F9A5A4689EF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13716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57250" y="565483"/>
            <a:ext cx="5314950" cy="161936"/>
          </a:xfrm>
        </p:spPr>
        <p:txBody>
          <a:bodyPr lIns="0" tIns="0" rIns="0" bIns="0" anchor="ctr" anchorCtr="0">
            <a:noAutofit/>
          </a:bodyPr>
          <a:lstStyle>
            <a:lvl1pPr>
              <a:defRPr sz="1725" b="0" i="0">
                <a:solidFill>
                  <a:schemeClr val="bg1"/>
                </a:solidFill>
                <a:latin typeface="+mj-lt"/>
                <a:cs typeface="Calibri Light" panose="020F0302020204030204" pitchFamily="34" charset="0"/>
              </a:defRPr>
            </a:lvl1pPr>
          </a:lstStyle>
          <a:p>
            <a:r>
              <a:rPr lang="en-US" dirty="0"/>
              <a:t>Headline Title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742B32A7-5170-154A-8132-4E5C60A04B48}"/>
              </a:ext>
            </a:extLst>
          </p:cNvPr>
          <p:cNvCxnSpPr>
            <a:cxnSpLocks/>
          </p:cNvCxnSpPr>
          <p:nvPr userDrawn="1"/>
        </p:nvCxnSpPr>
        <p:spPr>
          <a:xfrm>
            <a:off x="4574286" y="2054925"/>
            <a:ext cx="0" cy="411727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7FF2D118-BCF6-E347-B0F8-0DEB4ADE59BE}"/>
              </a:ext>
            </a:extLst>
          </p:cNvPr>
          <p:cNvCxnSpPr/>
          <p:nvPr userDrawn="1"/>
        </p:nvCxnSpPr>
        <p:spPr>
          <a:xfrm>
            <a:off x="858964" y="1048824"/>
            <a:ext cx="5313236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Content Placeholder 2">
            <a:extLst>
              <a:ext uri="{FF2B5EF4-FFF2-40B4-BE49-F238E27FC236}">
                <a16:creationId xmlns:a16="http://schemas.microsoft.com/office/drawing/2014/main" id="{6FEAFB0A-37C6-6F47-8AE6-2B53FF27E843}"/>
              </a:ext>
            </a:extLst>
          </p:cNvPr>
          <p:cNvSpPr>
            <a:spLocks noGrp="1"/>
          </p:cNvSpPr>
          <p:nvPr>
            <p:ph sz="half" idx="30" hasCustomPrompt="1"/>
          </p:nvPr>
        </p:nvSpPr>
        <p:spPr>
          <a:xfrm>
            <a:off x="858965" y="2054926"/>
            <a:ext cx="7429767" cy="567047"/>
          </a:xfrm>
          <a:solidFill>
            <a:schemeClr val="bg1"/>
          </a:solidFill>
        </p:spPr>
        <p:txBody>
          <a:bodyPr wrap="square"/>
          <a:lstStyle>
            <a:lvl1pPr marL="0" indent="0">
              <a:buNone/>
              <a:defRPr sz="1050" b="0" i="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US" dirty="0" err="1"/>
              <a:t>Subheadline</a:t>
            </a:r>
            <a:endParaRPr lang="en-US" dirty="0"/>
          </a:p>
        </p:txBody>
      </p:sp>
      <p:sp>
        <p:nvSpPr>
          <p:cNvPr id="22" name="Content Placeholder 2">
            <a:extLst>
              <a:ext uri="{FF2B5EF4-FFF2-40B4-BE49-F238E27FC236}">
                <a16:creationId xmlns:a16="http://schemas.microsoft.com/office/drawing/2014/main" id="{7A92BBAE-E6BD-2C47-BC8D-D6C12B9A6097}"/>
              </a:ext>
            </a:extLst>
          </p:cNvPr>
          <p:cNvSpPr>
            <a:spLocks noGrp="1"/>
          </p:cNvSpPr>
          <p:nvPr>
            <p:ph sz="half" idx="13" hasCustomPrompt="1"/>
          </p:nvPr>
        </p:nvSpPr>
        <p:spPr>
          <a:xfrm>
            <a:off x="857250" y="2797848"/>
            <a:ext cx="3543300" cy="1828800"/>
          </a:xfrm>
        </p:spPr>
        <p:txBody>
          <a:bodyPr wrap="square" tIns="118872"/>
          <a:lstStyle>
            <a:lvl1pPr>
              <a:defRPr/>
            </a:lvl1pPr>
          </a:lstStyle>
          <a:p>
            <a:pPr lvl="0"/>
            <a:r>
              <a:rPr lang="en-US" dirty="0"/>
              <a:t>Insert text here…</a:t>
            </a:r>
          </a:p>
        </p:txBody>
      </p:sp>
      <p:sp>
        <p:nvSpPr>
          <p:cNvPr id="23" name="Content Placeholder 2">
            <a:extLst>
              <a:ext uri="{FF2B5EF4-FFF2-40B4-BE49-F238E27FC236}">
                <a16:creationId xmlns:a16="http://schemas.microsoft.com/office/drawing/2014/main" id="{E6EDEC15-8E85-0D4F-8B0A-434B4CA9599D}"/>
              </a:ext>
            </a:extLst>
          </p:cNvPr>
          <p:cNvSpPr>
            <a:spLocks noGrp="1"/>
          </p:cNvSpPr>
          <p:nvPr>
            <p:ph sz="half" idx="19" hasCustomPrompt="1"/>
          </p:nvPr>
        </p:nvSpPr>
        <p:spPr>
          <a:xfrm>
            <a:off x="857250" y="2621973"/>
            <a:ext cx="3543300" cy="175877"/>
          </a:xfrm>
        </p:spPr>
        <p:txBody>
          <a:bodyPr wrap="square"/>
          <a:lstStyle>
            <a:lvl1pPr marL="0" indent="0">
              <a:buNone/>
              <a:defRPr sz="1050" b="1" i="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US" dirty="0" err="1"/>
              <a:t>SUBHEADLINE</a:t>
            </a:r>
            <a:r>
              <a:rPr lang="en-US" dirty="0"/>
              <a:t> CAPS</a:t>
            </a:r>
          </a:p>
        </p:txBody>
      </p:sp>
      <p:sp>
        <p:nvSpPr>
          <p:cNvPr id="25" name="Content Placeholder 2">
            <a:extLst>
              <a:ext uri="{FF2B5EF4-FFF2-40B4-BE49-F238E27FC236}">
                <a16:creationId xmlns:a16="http://schemas.microsoft.com/office/drawing/2014/main" id="{7A92BBAE-E6BD-2C47-BC8D-D6C12B9A6097}"/>
              </a:ext>
            </a:extLst>
          </p:cNvPr>
          <p:cNvSpPr>
            <a:spLocks noGrp="1"/>
          </p:cNvSpPr>
          <p:nvPr>
            <p:ph sz="half" idx="31" hasCustomPrompt="1"/>
          </p:nvPr>
        </p:nvSpPr>
        <p:spPr>
          <a:xfrm>
            <a:off x="4743450" y="2797848"/>
            <a:ext cx="3543300" cy="1828800"/>
          </a:xfrm>
        </p:spPr>
        <p:txBody>
          <a:bodyPr wrap="square" tIns="118872"/>
          <a:lstStyle>
            <a:lvl1pPr>
              <a:defRPr/>
            </a:lvl1pPr>
          </a:lstStyle>
          <a:p>
            <a:pPr lvl="0"/>
            <a:r>
              <a:rPr lang="en-US" dirty="0"/>
              <a:t>Insert text here…</a:t>
            </a:r>
          </a:p>
        </p:txBody>
      </p:sp>
      <p:sp>
        <p:nvSpPr>
          <p:cNvPr id="26" name="Content Placeholder 2">
            <a:extLst>
              <a:ext uri="{FF2B5EF4-FFF2-40B4-BE49-F238E27FC236}">
                <a16:creationId xmlns:a16="http://schemas.microsoft.com/office/drawing/2014/main" id="{E6EDEC15-8E85-0D4F-8B0A-434B4CA9599D}"/>
              </a:ext>
            </a:extLst>
          </p:cNvPr>
          <p:cNvSpPr>
            <a:spLocks noGrp="1"/>
          </p:cNvSpPr>
          <p:nvPr>
            <p:ph sz="half" idx="32" hasCustomPrompt="1"/>
          </p:nvPr>
        </p:nvSpPr>
        <p:spPr>
          <a:xfrm>
            <a:off x="4743450" y="2621973"/>
            <a:ext cx="3543300" cy="175877"/>
          </a:xfrm>
        </p:spPr>
        <p:txBody>
          <a:bodyPr wrap="square"/>
          <a:lstStyle>
            <a:lvl1pPr marL="0" indent="0">
              <a:buNone/>
              <a:defRPr sz="1050" b="1" i="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US" dirty="0" err="1"/>
              <a:t>SUBHEADLINE</a:t>
            </a:r>
            <a:r>
              <a:rPr lang="en-US" dirty="0"/>
              <a:t> CAPS</a:t>
            </a:r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2"/>
                </a:solidFill>
              </a:defRPr>
            </a:lvl1pPr>
          </a:lstStyle>
          <a:p>
            <a:fld id="{6F710DDA-9FB7-4F72-86C1-80CB939A410A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B3F11E65-587B-F647-993C-7E890A21DDB4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7779266" y="6464808"/>
            <a:ext cx="1193281" cy="1736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877788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880" userDrawn="1">
          <p15:clr>
            <a:srgbClr val="5ACBF0"/>
          </p15:clr>
        </p15:guide>
        <p15:guide id="2" pos="2988" userDrawn="1">
          <p15:clr>
            <a:srgbClr val="5ACBF0"/>
          </p15:clr>
        </p15:guide>
        <p15:guide id="3" pos="2772" userDrawn="1">
          <p15:clr>
            <a:srgbClr val="5ACBF0"/>
          </p15:clr>
        </p15:guide>
        <p15:guide id="4" orient="horz" pos="1296" userDrawn="1">
          <p15:clr>
            <a:srgbClr val="5ACBF0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/3 2/3-Column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BA2019D9-0213-3749-9BBF-F9A5A4689EF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13716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57250" y="565483"/>
            <a:ext cx="5314950" cy="161936"/>
          </a:xfrm>
        </p:spPr>
        <p:txBody>
          <a:bodyPr lIns="0" tIns="0" rIns="0" bIns="0" anchor="ctr" anchorCtr="0">
            <a:noAutofit/>
          </a:bodyPr>
          <a:lstStyle>
            <a:lvl1pPr>
              <a:defRPr sz="1725" b="0" i="0">
                <a:solidFill>
                  <a:schemeClr val="bg1"/>
                </a:solidFill>
                <a:latin typeface="+mj-lt"/>
                <a:cs typeface="Calibri Light" panose="020F0302020204030204" pitchFamily="34" charset="0"/>
              </a:defRPr>
            </a:lvl1pPr>
          </a:lstStyle>
          <a:p>
            <a:r>
              <a:rPr lang="en-US" dirty="0"/>
              <a:t>Headline Title</a:t>
            </a:r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7FF2D118-BCF6-E347-B0F8-0DEB4ADE59BE}"/>
              </a:ext>
            </a:extLst>
          </p:cNvPr>
          <p:cNvCxnSpPr/>
          <p:nvPr userDrawn="1"/>
        </p:nvCxnSpPr>
        <p:spPr>
          <a:xfrm>
            <a:off x="858964" y="1048824"/>
            <a:ext cx="5313236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DD79ADDF-A83C-7044-A043-B229FEA4BD7C}"/>
              </a:ext>
            </a:extLst>
          </p:cNvPr>
          <p:cNvCxnSpPr>
            <a:cxnSpLocks/>
          </p:cNvCxnSpPr>
          <p:nvPr userDrawn="1"/>
        </p:nvCxnSpPr>
        <p:spPr>
          <a:xfrm>
            <a:off x="3271266" y="2062832"/>
            <a:ext cx="0" cy="412266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Content Placeholder 2">
            <a:extLst>
              <a:ext uri="{FF2B5EF4-FFF2-40B4-BE49-F238E27FC236}">
                <a16:creationId xmlns:a16="http://schemas.microsoft.com/office/drawing/2014/main" id="{6FEAFB0A-37C6-6F47-8AE6-2B53FF27E843}"/>
              </a:ext>
            </a:extLst>
          </p:cNvPr>
          <p:cNvSpPr>
            <a:spLocks noGrp="1"/>
          </p:cNvSpPr>
          <p:nvPr>
            <p:ph sz="half" idx="30" hasCustomPrompt="1"/>
          </p:nvPr>
        </p:nvSpPr>
        <p:spPr>
          <a:xfrm>
            <a:off x="858965" y="2054926"/>
            <a:ext cx="7429767" cy="567047"/>
          </a:xfrm>
          <a:solidFill>
            <a:schemeClr val="bg1"/>
          </a:solidFill>
        </p:spPr>
        <p:txBody>
          <a:bodyPr wrap="square"/>
          <a:lstStyle>
            <a:lvl1pPr marL="0" indent="0">
              <a:buNone/>
              <a:defRPr sz="1050" b="0" i="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US" dirty="0" err="1"/>
              <a:t>Subheadline</a:t>
            </a:r>
            <a:endParaRPr lang="en-US" dirty="0"/>
          </a:p>
        </p:txBody>
      </p:sp>
      <p:sp>
        <p:nvSpPr>
          <p:cNvPr id="28" name="Content Placeholder 2">
            <a:extLst>
              <a:ext uri="{FF2B5EF4-FFF2-40B4-BE49-F238E27FC236}">
                <a16:creationId xmlns:a16="http://schemas.microsoft.com/office/drawing/2014/main" id="{7A92BBAE-E6BD-2C47-BC8D-D6C12B9A6097}"/>
              </a:ext>
            </a:extLst>
          </p:cNvPr>
          <p:cNvSpPr>
            <a:spLocks noGrp="1"/>
          </p:cNvSpPr>
          <p:nvPr>
            <p:ph sz="half" idx="13" hasCustomPrompt="1"/>
          </p:nvPr>
        </p:nvSpPr>
        <p:spPr>
          <a:xfrm>
            <a:off x="857250" y="2797848"/>
            <a:ext cx="2228850" cy="1828800"/>
          </a:xfrm>
        </p:spPr>
        <p:txBody>
          <a:bodyPr wrap="square" tIns="118872"/>
          <a:lstStyle>
            <a:lvl1pPr>
              <a:defRPr/>
            </a:lvl1pPr>
          </a:lstStyle>
          <a:p>
            <a:pPr lvl="0"/>
            <a:r>
              <a:rPr lang="en-US" dirty="0"/>
              <a:t>Insert text here…</a:t>
            </a:r>
          </a:p>
        </p:txBody>
      </p:sp>
      <p:sp>
        <p:nvSpPr>
          <p:cNvPr id="29" name="Content Placeholder 2">
            <a:extLst>
              <a:ext uri="{FF2B5EF4-FFF2-40B4-BE49-F238E27FC236}">
                <a16:creationId xmlns:a16="http://schemas.microsoft.com/office/drawing/2014/main" id="{E6EDEC15-8E85-0D4F-8B0A-434B4CA9599D}"/>
              </a:ext>
            </a:extLst>
          </p:cNvPr>
          <p:cNvSpPr>
            <a:spLocks noGrp="1"/>
          </p:cNvSpPr>
          <p:nvPr>
            <p:ph sz="half" idx="19" hasCustomPrompt="1"/>
          </p:nvPr>
        </p:nvSpPr>
        <p:spPr>
          <a:xfrm>
            <a:off x="857250" y="2621973"/>
            <a:ext cx="2228850" cy="175877"/>
          </a:xfrm>
        </p:spPr>
        <p:txBody>
          <a:bodyPr wrap="square"/>
          <a:lstStyle>
            <a:lvl1pPr marL="0" indent="0">
              <a:buNone/>
              <a:defRPr sz="1050" b="1" i="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US" dirty="0" err="1"/>
              <a:t>SUBHEADLINE</a:t>
            </a:r>
            <a:r>
              <a:rPr lang="en-US" dirty="0"/>
              <a:t> CAPS</a:t>
            </a:r>
          </a:p>
        </p:txBody>
      </p:sp>
      <p:sp>
        <p:nvSpPr>
          <p:cNvPr id="30" name="Content Placeholder 2">
            <a:extLst>
              <a:ext uri="{FF2B5EF4-FFF2-40B4-BE49-F238E27FC236}">
                <a16:creationId xmlns:a16="http://schemas.microsoft.com/office/drawing/2014/main" id="{7A92BBAE-E6BD-2C47-BC8D-D6C12B9A6097}"/>
              </a:ext>
            </a:extLst>
          </p:cNvPr>
          <p:cNvSpPr>
            <a:spLocks noGrp="1"/>
          </p:cNvSpPr>
          <p:nvPr>
            <p:ph sz="half" idx="31" hasCustomPrompt="1"/>
          </p:nvPr>
        </p:nvSpPr>
        <p:spPr>
          <a:xfrm>
            <a:off x="3457575" y="2797848"/>
            <a:ext cx="4829175" cy="1828800"/>
          </a:xfrm>
        </p:spPr>
        <p:txBody>
          <a:bodyPr wrap="square" tIns="118872"/>
          <a:lstStyle>
            <a:lvl1pPr>
              <a:defRPr/>
            </a:lvl1pPr>
          </a:lstStyle>
          <a:p>
            <a:pPr lvl="0"/>
            <a:r>
              <a:rPr lang="en-US" dirty="0"/>
              <a:t>Insert text here…</a:t>
            </a:r>
          </a:p>
        </p:txBody>
      </p:sp>
      <p:sp>
        <p:nvSpPr>
          <p:cNvPr id="31" name="Content Placeholder 2">
            <a:extLst>
              <a:ext uri="{FF2B5EF4-FFF2-40B4-BE49-F238E27FC236}">
                <a16:creationId xmlns:a16="http://schemas.microsoft.com/office/drawing/2014/main" id="{E6EDEC15-8E85-0D4F-8B0A-434B4CA9599D}"/>
              </a:ext>
            </a:extLst>
          </p:cNvPr>
          <p:cNvSpPr>
            <a:spLocks noGrp="1"/>
          </p:cNvSpPr>
          <p:nvPr>
            <p:ph sz="half" idx="32" hasCustomPrompt="1"/>
          </p:nvPr>
        </p:nvSpPr>
        <p:spPr>
          <a:xfrm>
            <a:off x="3457575" y="2621973"/>
            <a:ext cx="4829175" cy="175877"/>
          </a:xfrm>
        </p:spPr>
        <p:txBody>
          <a:bodyPr wrap="square"/>
          <a:lstStyle>
            <a:lvl1pPr marL="0" indent="0">
              <a:buNone/>
              <a:defRPr sz="1050" b="1" i="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US" dirty="0" err="1"/>
              <a:t>SUBHEADLINE</a:t>
            </a:r>
            <a:r>
              <a:rPr lang="en-US" dirty="0"/>
              <a:t> CAPS</a:t>
            </a:r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2"/>
                </a:solidFill>
              </a:defRPr>
            </a:lvl1pPr>
          </a:lstStyle>
          <a:p>
            <a:fld id="{6F710DDA-9FB7-4F72-86C1-80CB939A410A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A78AEDBF-3977-244D-AD3E-AC1B39C00F5F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7779266" y="6464808"/>
            <a:ext cx="1193281" cy="1736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023309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1944" userDrawn="1">
          <p15:clr>
            <a:srgbClr val="5ACBF0"/>
          </p15:clr>
        </p15:guide>
        <p15:guide id="2" pos="2178" userDrawn="1">
          <p15:clr>
            <a:srgbClr val="5ACBF0"/>
          </p15:clr>
        </p15:guide>
        <p15:guide id="3" orient="horz" pos="1296" userDrawn="1">
          <p15:clr>
            <a:srgbClr val="5ACBF0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/3 1/3-Column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80172065-1F08-F24A-956C-806C77874435}"/>
              </a:ext>
            </a:extLst>
          </p:cNvPr>
          <p:cNvCxnSpPr>
            <a:cxnSpLocks/>
          </p:cNvCxnSpPr>
          <p:nvPr userDrawn="1"/>
        </p:nvCxnSpPr>
        <p:spPr>
          <a:xfrm>
            <a:off x="5871591" y="2054925"/>
            <a:ext cx="0" cy="411727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5">
            <a:extLst>
              <a:ext uri="{FF2B5EF4-FFF2-40B4-BE49-F238E27FC236}">
                <a16:creationId xmlns:a16="http://schemas.microsoft.com/office/drawing/2014/main" id="{BA2019D9-0213-3749-9BBF-F9A5A4689EF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13716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57250" y="565483"/>
            <a:ext cx="5314950" cy="161936"/>
          </a:xfrm>
        </p:spPr>
        <p:txBody>
          <a:bodyPr lIns="0" tIns="0" rIns="0" bIns="0" anchor="ctr" anchorCtr="0">
            <a:noAutofit/>
          </a:bodyPr>
          <a:lstStyle>
            <a:lvl1pPr>
              <a:defRPr sz="1725" b="0" i="0">
                <a:solidFill>
                  <a:schemeClr val="bg1"/>
                </a:solidFill>
                <a:latin typeface="+mj-lt"/>
                <a:cs typeface="Calibri Light" panose="020F0302020204030204" pitchFamily="34" charset="0"/>
              </a:defRPr>
            </a:lvl1pPr>
          </a:lstStyle>
          <a:p>
            <a:r>
              <a:rPr lang="en-US" dirty="0"/>
              <a:t>Headline Title</a:t>
            </a:r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7FF2D118-BCF6-E347-B0F8-0DEB4ADE59BE}"/>
              </a:ext>
            </a:extLst>
          </p:cNvPr>
          <p:cNvCxnSpPr/>
          <p:nvPr userDrawn="1"/>
        </p:nvCxnSpPr>
        <p:spPr>
          <a:xfrm>
            <a:off x="858964" y="1048824"/>
            <a:ext cx="5313236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Content Placeholder 2">
            <a:extLst>
              <a:ext uri="{FF2B5EF4-FFF2-40B4-BE49-F238E27FC236}">
                <a16:creationId xmlns:a16="http://schemas.microsoft.com/office/drawing/2014/main" id="{6FEAFB0A-37C6-6F47-8AE6-2B53FF27E843}"/>
              </a:ext>
            </a:extLst>
          </p:cNvPr>
          <p:cNvSpPr>
            <a:spLocks noGrp="1"/>
          </p:cNvSpPr>
          <p:nvPr>
            <p:ph sz="half" idx="30" hasCustomPrompt="1"/>
          </p:nvPr>
        </p:nvSpPr>
        <p:spPr>
          <a:xfrm>
            <a:off x="858965" y="2054926"/>
            <a:ext cx="7429767" cy="567047"/>
          </a:xfrm>
          <a:solidFill>
            <a:schemeClr val="bg1"/>
          </a:solidFill>
        </p:spPr>
        <p:txBody>
          <a:bodyPr wrap="square"/>
          <a:lstStyle>
            <a:lvl1pPr marL="0" indent="0">
              <a:buNone/>
              <a:defRPr sz="1050" b="0" i="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US" dirty="0" err="1"/>
              <a:t>Subheadline</a:t>
            </a:r>
            <a:endParaRPr lang="en-US" dirty="0"/>
          </a:p>
        </p:txBody>
      </p:sp>
      <p:sp>
        <p:nvSpPr>
          <p:cNvPr id="24" name="Content Placeholder 2">
            <a:extLst>
              <a:ext uri="{FF2B5EF4-FFF2-40B4-BE49-F238E27FC236}">
                <a16:creationId xmlns:a16="http://schemas.microsoft.com/office/drawing/2014/main" id="{7A92BBAE-E6BD-2C47-BC8D-D6C12B9A6097}"/>
              </a:ext>
            </a:extLst>
          </p:cNvPr>
          <p:cNvSpPr>
            <a:spLocks noGrp="1"/>
          </p:cNvSpPr>
          <p:nvPr>
            <p:ph sz="half" idx="13" hasCustomPrompt="1"/>
          </p:nvPr>
        </p:nvSpPr>
        <p:spPr>
          <a:xfrm>
            <a:off x="857250" y="2797848"/>
            <a:ext cx="4829175" cy="1828800"/>
          </a:xfrm>
        </p:spPr>
        <p:txBody>
          <a:bodyPr wrap="square" tIns="118872"/>
          <a:lstStyle>
            <a:lvl1pPr>
              <a:defRPr/>
            </a:lvl1pPr>
          </a:lstStyle>
          <a:p>
            <a:pPr lvl="0"/>
            <a:r>
              <a:rPr lang="en-US" dirty="0"/>
              <a:t>Insert text here…</a:t>
            </a:r>
          </a:p>
        </p:txBody>
      </p:sp>
      <p:sp>
        <p:nvSpPr>
          <p:cNvPr id="25" name="Content Placeholder 2">
            <a:extLst>
              <a:ext uri="{FF2B5EF4-FFF2-40B4-BE49-F238E27FC236}">
                <a16:creationId xmlns:a16="http://schemas.microsoft.com/office/drawing/2014/main" id="{E6EDEC15-8E85-0D4F-8B0A-434B4CA9599D}"/>
              </a:ext>
            </a:extLst>
          </p:cNvPr>
          <p:cNvSpPr>
            <a:spLocks noGrp="1"/>
          </p:cNvSpPr>
          <p:nvPr>
            <p:ph sz="half" idx="19" hasCustomPrompt="1"/>
          </p:nvPr>
        </p:nvSpPr>
        <p:spPr>
          <a:xfrm>
            <a:off x="857250" y="2621973"/>
            <a:ext cx="4829175" cy="175877"/>
          </a:xfrm>
        </p:spPr>
        <p:txBody>
          <a:bodyPr wrap="square"/>
          <a:lstStyle>
            <a:lvl1pPr marL="0" indent="0">
              <a:buNone/>
              <a:defRPr sz="1050" b="1" i="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US" dirty="0" err="1"/>
              <a:t>SUBHEADLINE</a:t>
            </a:r>
            <a:r>
              <a:rPr lang="en-US" dirty="0"/>
              <a:t> CAPS</a:t>
            </a:r>
          </a:p>
        </p:txBody>
      </p:sp>
      <p:sp>
        <p:nvSpPr>
          <p:cNvPr id="26" name="Content Placeholder 2">
            <a:extLst>
              <a:ext uri="{FF2B5EF4-FFF2-40B4-BE49-F238E27FC236}">
                <a16:creationId xmlns:a16="http://schemas.microsoft.com/office/drawing/2014/main" id="{7A92BBAE-E6BD-2C47-BC8D-D6C12B9A6097}"/>
              </a:ext>
            </a:extLst>
          </p:cNvPr>
          <p:cNvSpPr>
            <a:spLocks noGrp="1"/>
          </p:cNvSpPr>
          <p:nvPr>
            <p:ph sz="half" idx="31" hasCustomPrompt="1"/>
          </p:nvPr>
        </p:nvSpPr>
        <p:spPr>
          <a:xfrm>
            <a:off x="6059882" y="2797848"/>
            <a:ext cx="2228850" cy="1828800"/>
          </a:xfrm>
        </p:spPr>
        <p:txBody>
          <a:bodyPr wrap="square" tIns="118872"/>
          <a:lstStyle>
            <a:lvl1pPr>
              <a:defRPr/>
            </a:lvl1pPr>
          </a:lstStyle>
          <a:p>
            <a:pPr lvl="0"/>
            <a:r>
              <a:rPr lang="en-US" dirty="0"/>
              <a:t>Insert text here…</a:t>
            </a:r>
          </a:p>
        </p:txBody>
      </p:sp>
      <p:sp>
        <p:nvSpPr>
          <p:cNvPr id="27" name="Content Placeholder 2">
            <a:extLst>
              <a:ext uri="{FF2B5EF4-FFF2-40B4-BE49-F238E27FC236}">
                <a16:creationId xmlns:a16="http://schemas.microsoft.com/office/drawing/2014/main" id="{E6EDEC15-8E85-0D4F-8B0A-434B4CA9599D}"/>
              </a:ext>
            </a:extLst>
          </p:cNvPr>
          <p:cNvSpPr>
            <a:spLocks noGrp="1"/>
          </p:cNvSpPr>
          <p:nvPr>
            <p:ph sz="half" idx="32" hasCustomPrompt="1"/>
          </p:nvPr>
        </p:nvSpPr>
        <p:spPr>
          <a:xfrm>
            <a:off x="6059882" y="2621973"/>
            <a:ext cx="2228850" cy="175877"/>
          </a:xfrm>
        </p:spPr>
        <p:txBody>
          <a:bodyPr wrap="square"/>
          <a:lstStyle>
            <a:lvl1pPr marL="0" indent="0">
              <a:buNone/>
              <a:defRPr sz="1050" b="1" i="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US" dirty="0" err="1"/>
              <a:t>SUBHEADLINE</a:t>
            </a:r>
            <a:r>
              <a:rPr lang="en-US" dirty="0"/>
              <a:t> CAPS</a:t>
            </a:r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2"/>
                </a:solidFill>
              </a:defRPr>
            </a:lvl1pPr>
          </a:lstStyle>
          <a:p>
            <a:fld id="{6F710DDA-9FB7-4F72-86C1-80CB939A410A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08D5FE60-E249-C34B-8D91-8C5DF38E2954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7779266" y="6464808"/>
            <a:ext cx="1193281" cy="1736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717278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582" userDrawn="1">
          <p15:clr>
            <a:srgbClr val="5ACBF0"/>
          </p15:clr>
        </p15:guide>
        <p15:guide id="2" pos="3816" userDrawn="1">
          <p15:clr>
            <a:srgbClr val="5ACBF0"/>
          </p15:clr>
        </p15:guide>
        <p15:guide id="3" orient="horz" pos="1296" userDrawn="1">
          <p15:clr>
            <a:srgbClr val="5ACBF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4/23/2025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4399246"/>
      </p:ext>
    </p:extLst>
  </p:cSld>
  <p:clrMapOvr>
    <a:masterClrMapping/>
  </p:clrMapOvr>
  <p:hf hdr="0" dt="0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-Column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BA2019D9-0213-3749-9BBF-F9A5A4689EF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13716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57250" y="565483"/>
            <a:ext cx="5314950" cy="161936"/>
          </a:xfrm>
        </p:spPr>
        <p:txBody>
          <a:bodyPr lIns="0" tIns="0" rIns="0" bIns="0" anchor="ctr" anchorCtr="0">
            <a:noAutofit/>
          </a:bodyPr>
          <a:lstStyle>
            <a:lvl1pPr>
              <a:defRPr sz="1725" b="0" i="0">
                <a:solidFill>
                  <a:schemeClr val="bg1"/>
                </a:solidFill>
                <a:latin typeface="+mj-lt"/>
                <a:cs typeface="Calibri Light" panose="020F0302020204030204" pitchFamily="34" charset="0"/>
              </a:defRPr>
            </a:lvl1pPr>
          </a:lstStyle>
          <a:p>
            <a:r>
              <a:rPr lang="en-US" dirty="0"/>
              <a:t>Headline Title</a:t>
            </a:r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7FF2D118-BCF6-E347-B0F8-0DEB4ADE59BE}"/>
              </a:ext>
            </a:extLst>
          </p:cNvPr>
          <p:cNvCxnSpPr/>
          <p:nvPr userDrawn="1"/>
        </p:nvCxnSpPr>
        <p:spPr>
          <a:xfrm>
            <a:off x="858964" y="1048824"/>
            <a:ext cx="5313236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B269A43B-A9A8-9E44-A945-48BAC7DBA5A2}"/>
              </a:ext>
            </a:extLst>
          </p:cNvPr>
          <p:cNvCxnSpPr>
            <a:cxnSpLocks/>
          </p:cNvCxnSpPr>
          <p:nvPr userDrawn="1"/>
        </p:nvCxnSpPr>
        <p:spPr>
          <a:xfrm>
            <a:off x="3271266" y="2054925"/>
            <a:ext cx="0" cy="411727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80172065-1F08-F24A-956C-806C77874435}"/>
              </a:ext>
            </a:extLst>
          </p:cNvPr>
          <p:cNvCxnSpPr>
            <a:cxnSpLocks/>
          </p:cNvCxnSpPr>
          <p:nvPr userDrawn="1"/>
        </p:nvCxnSpPr>
        <p:spPr>
          <a:xfrm>
            <a:off x="5871591" y="2054925"/>
            <a:ext cx="0" cy="411727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Content Placeholder 2">
            <a:extLst>
              <a:ext uri="{FF2B5EF4-FFF2-40B4-BE49-F238E27FC236}">
                <a16:creationId xmlns:a16="http://schemas.microsoft.com/office/drawing/2014/main" id="{6FEAFB0A-37C6-6F47-8AE6-2B53FF27E843}"/>
              </a:ext>
            </a:extLst>
          </p:cNvPr>
          <p:cNvSpPr>
            <a:spLocks noGrp="1"/>
          </p:cNvSpPr>
          <p:nvPr>
            <p:ph sz="half" idx="30" hasCustomPrompt="1"/>
          </p:nvPr>
        </p:nvSpPr>
        <p:spPr>
          <a:xfrm>
            <a:off x="858965" y="2054926"/>
            <a:ext cx="7429767" cy="567047"/>
          </a:xfrm>
          <a:solidFill>
            <a:schemeClr val="bg1"/>
          </a:solidFill>
        </p:spPr>
        <p:txBody>
          <a:bodyPr wrap="square"/>
          <a:lstStyle>
            <a:lvl1pPr marL="0" indent="0">
              <a:buNone/>
              <a:defRPr sz="1050" b="0" i="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US" dirty="0" err="1"/>
              <a:t>Subheadline</a:t>
            </a:r>
            <a:endParaRPr lang="en-US" dirty="0"/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7A92BBAE-E6BD-2C47-BC8D-D6C12B9A6097}"/>
              </a:ext>
            </a:extLst>
          </p:cNvPr>
          <p:cNvSpPr>
            <a:spLocks noGrp="1"/>
          </p:cNvSpPr>
          <p:nvPr>
            <p:ph sz="half" idx="13" hasCustomPrompt="1"/>
          </p:nvPr>
        </p:nvSpPr>
        <p:spPr>
          <a:xfrm>
            <a:off x="857250" y="2797848"/>
            <a:ext cx="2228850" cy="1828800"/>
          </a:xfrm>
        </p:spPr>
        <p:txBody>
          <a:bodyPr wrap="square" tIns="118872"/>
          <a:lstStyle>
            <a:lvl1pPr>
              <a:defRPr/>
            </a:lvl1pPr>
          </a:lstStyle>
          <a:p>
            <a:pPr lvl="0"/>
            <a:r>
              <a:rPr lang="en-US" dirty="0"/>
              <a:t>Insert text here…</a:t>
            </a:r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E6EDEC15-8E85-0D4F-8B0A-434B4CA9599D}"/>
              </a:ext>
            </a:extLst>
          </p:cNvPr>
          <p:cNvSpPr>
            <a:spLocks noGrp="1"/>
          </p:cNvSpPr>
          <p:nvPr>
            <p:ph sz="half" idx="19" hasCustomPrompt="1"/>
          </p:nvPr>
        </p:nvSpPr>
        <p:spPr>
          <a:xfrm>
            <a:off x="857250" y="2621973"/>
            <a:ext cx="2228850" cy="175877"/>
          </a:xfrm>
        </p:spPr>
        <p:txBody>
          <a:bodyPr wrap="square"/>
          <a:lstStyle>
            <a:lvl1pPr marL="0" indent="0">
              <a:buNone/>
              <a:defRPr sz="1050" b="1" i="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US" dirty="0" err="1"/>
              <a:t>SUBHEADLINE</a:t>
            </a:r>
            <a:r>
              <a:rPr lang="en-US" dirty="0"/>
              <a:t> CAPS</a:t>
            </a:r>
          </a:p>
        </p:txBody>
      </p:sp>
      <p:sp>
        <p:nvSpPr>
          <p:cNvPr id="18" name="Content Placeholder 2">
            <a:extLst>
              <a:ext uri="{FF2B5EF4-FFF2-40B4-BE49-F238E27FC236}">
                <a16:creationId xmlns:a16="http://schemas.microsoft.com/office/drawing/2014/main" id="{7A92BBAE-E6BD-2C47-BC8D-D6C12B9A6097}"/>
              </a:ext>
            </a:extLst>
          </p:cNvPr>
          <p:cNvSpPr>
            <a:spLocks noGrp="1"/>
          </p:cNvSpPr>
          <p:nvPr>
            <p:ph sz="half" idx="20" hasCustomPrompt="1"/>
          </p:nvPr>
        </p:nvSpPr>
        <p:spPr>
          <a:xfrm>
            <a:off x="3457575" y="2797848"/>
            <a:ext cx="2228850" cy="1828800"/>
          </a:xfrm>
        </p:spPr>
        <p:txBody>
          <a:bodyPr wrap="square" tIns="118872"/>
          <a:lstStyle>
            <a:lvl1pPr>
              <a:defRPr/>
            </a:lvl1pPr>
          </a:lstStyle>
          <a:p>
            <a:pPr lvl="0"/>
            <a:r>
              <a:rPr lang="en-US" dirty="0"/>
              <a:t>Insert text here…</a:t>
            </a:r>
          </a:p>
        </p:txBody>
      </p:sp>
      <p:sp>
        <p:nvSpPr>
          <p:cNvPr id="19" name="Content Placeholder 2">
            <a:extLst>
              <a:ext uri="{FF2B5EF4-FFF2-40B4-BE49-F238E27FC236}">
                <a16:creationId xmlns:a16="http://schemas.microsoft.com/office/drawing/2014/main" id="{E6EDEC15-8E85-0D4F-8B0A-434B4CA9599D}"/>
              </a:ext>
            </a:extLst>
          </p:cNvPr>
          <p:cNvSpPr>
            <a:spLocks noGrp="1"/>
          </p:cNvSpPr>
          <p:nvPr>
            <p:ph sz="half" idx="21" hasCustomPrompt="1"/>
          </p:nvPr>
        </p:nvSpPr>
        <p:spPr>
          <a:xfrm>
            <a:off x="3457575" y="2621973"/>
            <a:ext cx="2228850" cy="175877"/>
          </a:xfrm>
        </p:spPr>
        <p:txBody>
          <a:bodyPr wrap="square"/>
          <a:lstStyle>
            <a:lvl1pPr marL="0" indent="0">
              <a:buNone/>
              <a:defRPr sz="1050" b="1" i="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US" dirty="0" err="1"/>
              <a:t>SUBHEADLINE</a:t>
            </a:r>
            <a:r>
              <a:rPr lang="en-US" dirty="0"/>
              <a:t> CAPS</a:t>
            </a:r>
          </a:p>
        </p:txBody>
      </p:sp>
      <p:sp>
        <p:nvSpPr>
          <p:cNvPr id="28" name="Content Placeholder 2">
            <a:extLst>
              <a:ext uri="{FF2B5EF4-FFF2-40B4-BE49-F238E27FC236}">
                <a16:creationId xmlns:a16="http://schemas.microsoft.com/office/drawing/2014/main" id="{7A92BBAE-E6BD-2C47-BC8D-D6C12B9A6097}"/>
              </a:ext>
            </a:extLst>
          </p:cNvPr>
          <p:cNvSpPr>
            <a:spLocks noGrp="1"/>
          </p:cNvSpPr>
          <p:nvPr>
            <p:ph sz="half" idx="31" hasCustomPrompt="1"/>
          </p:nvPr>
        </p:nvSpPr>
        <p:spPr>
          <a:xfrm>
            <a:off x="6059882" y="2797848"/>
            <a:ext cx="2228850" cy="1828800"/>
          </a:xfrm>
        </p:spPr>
        <p:txBody>
          <a:bodyPr wrap="square" tIns="118872"/>
          <a:lstStyle>
            <a:lvl1pPr>
              <a:defRPr/>
            </a:lvl1pPr>
          </a:lstStyle>
          <a:p>
            <a:pPr lvl="0"/>
            <a:r>
              <a:rPr lang="en-US" dirty="0"/>
              <a:t>Insert text here…</a:t>
            </a:r>
          </a:p>
        </p:txBody>
      </p:sp>
      <p:sp>
        <p:nvSpPr>
          <p:cNvPr id="29" name="Content Placeholder 2">
            <a:extLst>
              <a:ext uri="{FF2B5EF4-FFF2-40B4-BE49-F238E27FC236}">
                <a16:creationId xmlns:a16="http://schemas.microsoft.com/office/drawing/2014/main" id="{E6EDEC15-8E85-0D4F-8B0A-434B4CA9599D}"/>
              </a:ext>
            </a:extLst>
          </p:cNvPr>
          <p:cNvSpPr>
            <a:spLocks noGrp="1"/>
          </p:cNvSpPr>
          <p:nvPr>
            <p:ph sz="half" idx="32" hasCustomPrompt="1"/>
          </p:nvPr>
        </p:nvSpPr>
        <p:spPr>
          <a:xfrm>
            <a:off x="6059882" y="2621973"/>
            <a:ext cx="2228850" cy="175877"/>
          </a:xfrm>
        </p:spPr>
        <p:txBody>
          <a:bodyPr wrap="square"/>
          <a:lstStyle>
            <a:lvl1pPr marL="0" indent="0">
              <a:buNone/>
              <a:defRPr sz="1050" b="1" i="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US" dirty="0" err="1"/>
              <a:t>SUBHEADLINE</a:t>
            </a:r>
            <a:r>
              <a:rPr lang="en-US" dirty="0"/>
              <a:t> CAPS</a:t>
            </a:r>
          </a:p>
        </p:txBody>
      </p:sp>
      <p:sp>
        <p:nvSpPr>
          <p:cNvPr id="1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2"/>
                </a:solidFill>
              </a:defRPr>
            </a:lvl1pPr>
          </a:lstStyle>
          <a:p>
            <a:fld id="{6F710DDA-9FB7-4F72-86C1-80CB939A410A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C27E1C31-3F05-3A4D-89CD-4246A66BF91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7779266" y="6464808"/>
            <a:ext cx="1193281" cy="1736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126191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296" userDrawn="1">
          <p15:clr>
            <a:srgbClr val="5ACBF0"/>
          </p15:clr>
        </p15:guide>
        <p15:guide id="2" pos="1944" userDrawn="1">
          <p15:clr>
            <a:srgbClr val="5ACBF0"/>
          </p15:clr>
        </p15:guide>
        <p15:guide id="3" pos="2178" userDrawn="1">
          <p15:clr>
            <a:srgbClr val="5ACBF0"/>
          </p15:clr>
        </p15:guide>
        <p15:guide id="4" pos="3582" userDrawn="1">
          <p15:clr>
            <a:srgbClr val="5ACBF0"/>
          </p15:clr>
        </p15:guide>
        <p15:guide id="5" pos="3816" userDrawn="1">
          <p15:clr>
            <a:srgbClr val="5ACBF0"/>
          </p15:clr>
        </p15:guide>
      </p15:sldGuideLst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-Column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BA2019D9-0213-3749-9BBF-F9A5A4689EF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13716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57250" y="565483"/>
            <a:ext cx="5314950" cy="161936"/>
          </a:xfrm>
        </p:spPr>
        <p:txBody>
          <a:bodyPr lIns="0" tIns="0" rIns="0" bIns="0" anchor="ctr" anchorCtr="0">
            <a:noAutofit/>
          </a:bodyPr>
          <a:lstStyle>
            <a:lvl1pPr>
              <a:defRPr sz="1725" b="0" i="0" baseline="0">
                <a:solidFill>
                  <a:schemeClr val="bg1"/>
                </a:solidFill>
                <a:latin typeface="+mj-lt"/>
                <a:cs typeface="Calibri Light" panose="020F0302020204030204" pitchFamily="34" charset="0"/>
              </a:defRPr>
            </a:lvl1pPr>
          </a:lstStyle>
          <a:p>
            <a:r>
              <a:rPr lang="en-US" dirty="0"/>
              <a:t>Headline Title</a:t>
            </a:r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7FF2D118-BCF6-E347-B0F8-0DEB4ADE59BE}"/>
              </a:ext>
            </a:extLst>
          </p:cNvPr>
          <p:cNvCxnSpPr/>
          <p:nvPr userDrawn="1"/>
        </p:nvCxnSpPr>
        <p:spPr>
          <a:xfrm>
            <a:off x="858964" y="1048824"/>
            <a:ext cx="5313236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5" name="Content Placeholder 2">
            <a:extLst>
              <a:ext uri="{FF2B5EF4-FFF2-40B4-BE49-F238E27FC236}">
                <a16:creationId xmlns:a16="http://schemas.microsoft.com/office/drawing/2014/main" id="{6FEAFB0A-37C6-6F47-8AE6-2B53FF27E843}"/>
              </a:ext>
            </a:extLst>
          </p:cNvPr>
          <p:cNvSpPr>
            <a:spLocks noGrp="1"/>
          </p:cNvSpPr>
          <p:nvPr>
            <p:ph sz="half" idx="30" hasCustomPrompt="1"/>
          </p:nvPr>
        </p:nvSpPr>
        <p:spPr>
          <a:xfrm>
            <a:off x="857250" y="2057401"/>
            <a:ext cx="7429500" cy="567047"/>
          </a:xfrm>
          <a:solidFill>
            <a:schemeClr val="bg1"/>
          </a:solidFill>
        </p:spPr>
        <p:txBody>
          <a:bodyPr wrap="square"/>
          <a:lstStyle>
            <a:lvl1pPr marL="0" indent="0">
              <a:buNone/>
              <a:defRPr sz="1050" b="0" i="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US" dirty="0" err="1"/>
              <a:t>Subheadline</a:t>
            </a:r>
            <a:endParaRPr lang="en-US" dirty="0"/>
          </a:p>
        </p:txBody>
      </p:sp>
      <p:sp>
        <p:nvSpPr>
          <p:cNvPr id="65" name="Content Placeholder 2">
            <a:extLst>
              <a:ext uri="{FF2B5EF4-FFF2-40B4-BE49-F238E27FC236}">
                <a16:creationId xmlns:a16="http://schemas.microsoft.com/office/drawing/2014/main" id="{7A92BBAE-E6BD-2C47-BC8D-D6C12B9A6097}"/>
              </a:ext>
            </a:extLst>
          </p:cNvPr>
          <p:cNvSpPr>
            <a:spLocks noGrp="1"/>
          </p:cNvSpPr>
          <p:nvPr>
            <p:ph sz="half" idx="13" hasCustomPrompt="1"/>
          </p:nvPr>
        </p:nvSpPr>
        <p:spPr>
          <a:xfrm>
            <a:off x="859365" y="2802799"/>
            <a:ext cx="1200150" cy="1828800"/>
          </a:xfrm>
        </p:spPr>
        <p:txBody>
          <a:bodyPr wrap="square" tIns="118872"/>
          <a:lstStyle>
            <a:lvl1pPr marL="89154" indent="-89154">
              <a:buFont typeface="Arial" panose="020B0604020202020204" pitchFamily="34" charset="0"/>
              <a:buChar char="•"/>
              <a:defRPr sz="750"/>
            </a:lvl1pPr>
          </a:lstStyle>
          <a:p>
            <a:pPr lvl="0"/>
            <a:r>
              <a:rPr lang="en-US" dirty="0"/>
              <a:t>Insert text here…</a:t>
            </a:r>
          </a:p>
        </p:txBody>
      </p:sp>
      <p:sp>
        <p:nvSpPr>
          <p:cNvPr id="66" name="Content Placeholder 2">
            <a:extLst>
              <a:ext uri="{FF2B5EF4-FFF2-40B4-BE49-F238E27FC236}">
                <a16:creationId xmlns:a16="http://schemas.microsoft.com/office/drawing/2014/main" id="{E6EDEC15-8E85-0D4F-8B0A-434B4CA9599D}"/>
              </a:ext>
            </a:extLst>
          </p:cNvPr>
          <p:cNvSpPr>
            <a:spLocks noGrp="1"/>
          </p:cNvSpPr>
          <p:nvPr>
            <p:ph sz="half" idx="19" hasCustomPrompt="1"/>
          </p:nvPr>
        </p:nvSpPr>
        <p:spPr>
          <a:xfrm>
            <a:off x="862862" y="2624448"/>
            <a:ext cx="1196653" cy="175877"/>
          </a:xfrm>
        </p:spPr>
        <p:txBody>
          <a:bodyPr wrap="square"/>
          <a:lstStyle>
            <a:lvl1pPr marL="0" indent="0">
              <a:buNone/>
              <a:defRPr sz="1050" b="1" i="0" baseline="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US" dirty="0" err="1"/>
              <a:t>SUBHEADLINE</a:t>
            </a:r>
            <a:r>
              <a:rPr lang="en-US" dirty="0"/>
              <a:t> CAPS</a:t>
            </a:r>
          </a:p>
        </p:txBody>
      </p:sp>
      <p:sp>
        <p:nvSpPr>
          <p:cNvPr id="67" name="Content Placeholder 2">
            <a:extLst>
              <a:ext uri="{FF2B5EF4-FFF2-40B4-BE49-F238E27FC236}">
                <a16:creationId xmlns:a16="http://schemas.microsoft.com/office/drawing/2014/main" id="{7A92BBAE-E6BD-2C47-BC8D-D6C12B9A6097}"/>
              </a:ext>
            </a:extLst>
          </p:cNvPr>
          <p:cNvSpPr>
            <a:spLocks noGrp="1"/>
          </p:cNvSpPr>
          <p:nvPr>
            <p:ph sz="half" idx="20" hasCustomPrompt="1"/>
          </p:nvPr>
        </p:nvSpPr>
        <p:spPr>
          <a:xfrm>
            <a:off x="2413960" y="2807327"/>
            <a:ext cx="1200150" cy="1828800"/>
          </a:xfrm>
        </p:spPr>
        <p:txBody>
          <a:bodyPr wrap="square" tIns="118872"/>
          <a:lstStyle>
            <a:lvl1pPr marL="89154" indent="-89154">
              <a:buFont typeface="Arial" panose="020B0604020202020204" pitchFamily="34" charset="0"/>
              <a:buChar char="•"/>
              <a:defRPr sz="750"/>
            </a:lvl1pPr>
          </a:lstStyle>
          <a:p>
            <a:pPr lvl="0"/>
            <a:r>
              <a:rPr lang="en-US" dirty="0"/>
              <a:t>Insert text here…</a:t>
            </a:r>
          </a:p>
        </p:txBody>
      </p:sp>
      <p:sp>
        <p:nvSpPr>
          <p:cNvPr id="68" name="Content Placeholder 2">
            <a:extLst>
              <a:ext uri="{FF2B5EF4-FFF2-40B4-BE49-F238E27FC236}">
                <a16:creationId xmlns:a16="http://schemas.microsoft.com/office/drawing/2014/main" id="{E6EDEC15-8E85-0D4F-8B0A-434B4CA9599D}"/>
              </a:ext>
            </a:extLst>
          </p:cNvPr>
          <p:cNvSpPr>
            <a:spLocks noGrp="1"/>
          </p:cNvSpPr>
          <p:nvPr>
            <p:ph sz="half" idx="21" hasCustomPrompt="1"/>
          </p:nvPr>
        </p:nvSpPr>
        <p:spPr>
          <a:xfrm>
            <a:off x="2417457" y="2624448"/>
            <a:ext cx="1196653" cy="175877"/>
          </a:xfrm>
        </p:spPr>
        <p:txBody>
          <a:bodyPr wrap="square"/>
          <a:lstStyle>
            <a:lvl1pPr marL="0" indent="0">
              <a:buNone/>
              <a:defRPr sz="1050" b="1" i="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US" dirty="0" err="1"/>
              <a:t>SUBHEADLINE</a:t>
            </a:r>
            <a:r>
              <a:rPr lang="en-US" dirty="0"/>
              <a:t> CAPS</a:t>
            </a:r>
          </a:p>
        </p:txBody>
      </p:sp>
      <p:sp>
        <p:nvSpPr>
          <p:cNvPr id="69" name="Content Placeholder 2">
            <a:extLst>
              <a:ext uri="{FF2B5EF4-FFF2-40B4-BE49-F238E27FC236}">
                <a16:creationId xmlns:a16="http://schemas.microsoft.com/office/drawing/2014/main" id="{7A92BBAE-E6BD-2C47-BC8D-D6C12B9A6097}"/>
              </a:ext>
            </a:extLst>
          </p:cNvPr>
          <p:cNvSpPr>
            <a:spLocks noGrp="1"/>
          </p:cNvSpPr>
          <p:nvPr>
            <p:ph sz="half" idx="22" hasCustomPrompt="1"/>
          </p:nvPr>
        </p:nvSpPr>
        <p:spPr>
          <a:xfrm>
            <a:off x="3975877" y="2807327"/>
            <a:ext cx="1200150" cy="1828800"/>
          </a:xfrm>
        </p:spPr>
        <p:txBody>
          <a:bodyPr wrap="square" tIns="118872"/>
          <a:lstStyle>
            <a:lvl1pPr marL="89154" indent="-89154">
              <a:buFont typeface="Arial" panose="020B0604020202020204" pitchFamily="34" charset="0"/>
              <a:buChar char="•"/>
              <a:defRPr sz="750"/>
            </a:lvl1pPr>
          </a:lstStyle>
          <a:p>
            <a:pPr lvl="0"/>
            <a:r>
              <a:rPr lang="en-US" dirty="0"/>
              <a:t>Insert text here…</a:t>
            </a:r>
          </a:p>
        </p:txBody>
      </p:sp>
      <p:sp>
        <p:nvSpPr>
          <p:cNvPr id="70" name="Content Placeholder 2">
            <a:extLst>
              <a:ext uri="{FF2B5EF4-FFF2-40B4-BE49-F238E27FC236}">
                <a16:creationId xmlns:a16="http://schemas.microsoft.com/office/drawing/2014/main" id="{E6EDEC15-8E85-0D4F-8B0A-434B4CA9599D}"/>
              </a:ext>
            </a:extLst>
          </p:cNvPr>
          <p:cNvSpPr>
            <a:spLocks noGrp="1"/>
          </p:cNvSpPr>
          <p:nvPr>
            <p:ph sz="half" idx="23" hasCustomPrompt="1"/>
          </p:nvPr>
        </p:nvSpPr>
        <p:spPr>
          <a:xfrm>
            <a:off x="3979373" y="2624448"/>
            <a:ext cx="1196653" cy="175877"/>
          </a:xfrm>
        </p:spPr>
        <p:txBody>
          <a:bodyPr wrap="square"/>
          <a:lstStyle>
            <a:lvl1pPr marL="0" indent="0">
              <a:buNone/>
              <a:defRPr sz="1050" b="1" i="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US" dirty="0" err="1"/>
              <a:t>SUBHEADLINE</a:t>
            </a:r>
            <a:r>
              <a:rPr lang="en-US" dirty="0"/>
              <a:t> CAPS</a:t>
            </a:r>
          </a:p>
        </p:txBody>
      </p:sp>
      <p:sp>
        <p:nvSpPr>
          <p:cNvPr id="71" name="Content Placeholder 2">
            <a:extLst>
              <a:ext uri="{FF2B5EF4-FFF2-40B4-BE49-F238E27FC236}">
                <a16:creationId xmlns:a16="http://schemas.microsoft.com/office/drawing/2014/main" id="{7A92BBAE-E6BD-2C47-BC8D-D6C12B9A6097}"/>
              </a:ext>
            </a:extLst>
          </p:cNvPr>
          <p:cNvSpPr>
            <a:spLocks noGrp="1"/>
          </p:cNvSpPr>
          <p:nvPr>
            <p:ph sz="half" idx="24" hasCustomPrompt="1"/>
          </p:nvPr>
        </p:nvSpPr>
        <p:spPr>
          <a:xfrm>
            <a:off x="5521453" y="2807327"/>
            <a:ext cx="1200150" cy="1828800"/>
          </a:xfrm>
        </p:spPr>
        <p:txBody>
          <a:bodyPr wrap="square" tIns="118872"/>
          <a:lstStyle>
            <a:lvl1pPr marL="89154" indent="-89154">
              <a:buFont typeface="Arial" panose="020B0604020202020204" pitchFamily="34" charset="0"/>
              <a:buChar char="•"/>
              <a:defRPr sz="750"/>
            </a:lvl1pPr>
          </a:lstStyle>
          <a:p>
            <a:pPr lvl="0"/>
            <a:r>
              <a:rPr lang="en-US" dirty="0"/>
              <a:t>Insert text here…</a:t>
            </a:r>
          </a:p>
        </p:txBody>
      </p:sp>
      <p:sp>
        <p:nvSpPr>
          <p:cNvPr id="72" name="Content Placeholder 2">
            <a:extLst>
              <a:ext uri="{FF2B5EF4-FFF2-40B4-BE49-F238E27FC236}">
                <a16:creationId xmlns:a16="http://schemas.microsoft.com/office/drawing/2014/main" id="{E6EDEC15-8E85-0D4F-8B0A-434B4CA9599D}"/>
              </a:ext>
            </a:extLst>
          </p:cNvPr>
          <p:cNvSpPr>
            <a:spLocks noGrp="1"/>
          </p:cNvSpPr>
          <p:nvPr>
            <p:ph sz="half" idx="25" hasCustomPrompt="1"/>
          </p:nvPr>
        </p:nvSpPr>
        <p:spPr>
          <a:xfrm>
            <a:off x="5524950" y="2624448"/>
            <a:ext cx="1196653" cy="175877"/>
          </a:xfrm>
        </p:spPr>
        <p:txBody>
          <a:bodyPr wrap="square"/>
          <a:lstStyle>
            <a:lvl1pPr marL="0" indent="0">
              <a:buNone/>
              <a:defRPr sz="1050" b="1" i="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US" dirty="0" err="1"/>
              <a:t>SUBHEADLINE</a:t>
            </a:r>
            <a:r>
              <a:rPr lang="en-US" dirty="0"/>
              <a:t> CAPS</a:t>
            </a:r>
          </a:p>
        </p:txBody>
      </p:sp>
      <p:sp>
        <p:nvSpPr>
          <p:cNvPr id="73" name="Content Placeholder 2">
            <a:extLst>
              <a:ext uri="{FF2B5EF4-FFF2-40B4-BE49-F238E27FC236}">
                <a16:creationId xmlns:a16="http://schemas.microsoft.com/office/drawing/2014/main" id="{7A92BBAE-E6BD-2C47-BC8D-D6C12B9A6097}"/>
              </a:ext>
            </a:extLst>
          </p:cNvPr>
          <p:cNvSpPr>
            <a:spLocks noGrp="1"/>
          </p:cNvSpPr>
          <p:nvPr>
            <p:ph sz="half" idx="26" hasCustomPrompt="1"/>
          </p:nvPr>
        </p:nvSpPr>
        <p:spPr>
          <a:xfrm>
            <a:off x="7086600" y="2807327"/>
            <a:ext cx="1200150" cy="1828800"/>
          </a:xfrm>
        </p:spPr>
        <p:txBody>
          <a:bodyPr wrap="square" tIns="118872"/>
          <a:lstStyle>
            <a:lvl1pPr marL="89154" indent="-89154">
              <a:buFont typeface="Arial" panose="020B0604020202020204" pitchFamily="34" charset="0"/>
              <a:buChar char="•"/>
              <a:defRPr sz="750"/>
            </a:lvl1pPr>
          </a:lstStyle>
          <a:p>
            <a:pPr lvl="0"/>
            <a:r>
              <a:rPr lang="en-US" dirty="0"/>
              <a:t>Insert text here…</a:t>
            </a:r>
          </a:p>
        </p:txBody>
      </p:sp>
      <p:sp>
        <p:nvSpPr>
          <p:cNvPr id="74" name="Content Placeholder 2">
            <a:extLst>
              <a:ext uri="{FF2B5EF4-FFF2-40B4-BE49-F238E27FC236}">
                <a16:creationId xmlns:a16="http://schemas.microsoft.com/office/drawing/2014/main" id="{E6EDEC15-8E85-0D4F-8B0A-434B4CA9599D}"/>
              </a:ext>
            </a:extLst>
          </p:cNvPr>
          <p:cNvSpPr>
            <a:spLocks noGrp="1"/>
          </p:cNvSpPr>
          <p:nvPr>
            <p:ph sz="half" idx="27" hasCustomPrompt="1"/>
          </p:nvPr>
        </p:nvSpPr>
        <p:spPr>
          <a:xfrm>
            <a:off x="7090097" y="2624448"/>
            <a:ext cx="1196653" cy="175877"/>
          </a:xfrm>
        </p:spPr>
        <p:txBody>
          <a:bodyPr wrap="square"/>
          <a:lstStyle>
            <a:lvl1pPr marL="0" indent="0">
              <a:buNone/>
              <a:defRPr sz="1050" b="1" i="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US" dirty="0" err="1"/>
              <a:t>SUBHEADLINE</a:t>
            </a:r>
            <a:r>
              <a:rPr lang="en-US" dirty="0"/>
              <a:t> CAPS</a:t>
            </a:r>
          </a:p>
        </p:txBody>
      </p:sp>
      <p:sp>
        <p:nvSpPr>
          <p:cNvPr id="2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2"/>
                </a:solidFill>
              </a:defRPr>
            </a:lvl1pPr>
          </a:lstStyle>
          <a:p>
            <a:fld id="{6F710DDA-9FB7-4F72-86C1-80CB939A410A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6B9BFED8-05EA-BD4D-8C39-FDB83F42862A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7779266" y="6464808"/>
            <a:ext cx="1193281" cy="1736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446291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9" orient="horz" pos="1296" userDrawn="1">
          <p15:clr>
            <a:srgbClr val="5ACBF0"/>
          </p15:clr>
        </p15:guide>
      </p15:sldGuideLst>
    </p:ext>
  </p:extLs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allout, 2-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662F4E48-466F-6C41-96CB-806A4EAB836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96215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489454" y="914400"/>
            <a:ext cx="5314950" cy="161936"/>
          </a:xfrm>
        </p:spPr>
        <p:txBody>
          <a:bodyPr lIns="0" tIns="0" rIns="0" bIns="0" anchor="ctr" anchorCtr="0">
            <a:noAutofit/>
          </a:bodyPr>
          <a:lstStyle>
            <a:lvl1pPr>
              <a:defRPr sz="1725" b="0" i="0" baseline="0">
                <a:solidFill>
                  <a:schemeClr val="tx1"/>
                </a:solidFill>
                <a:latin typeface="+mj-lt"/>
                <a:cs typeface="Calibri Light" panose="020F0302020204030204" pitchFamily="34" charset="0"/>
              </a:defRPr>
            </a:lvl1pPr>
          </a:lstStyle>
          <a:p>
            <a:r>
              <a:rPr lang="en-US" dirty="0"/>
              <a:t>Headline Title</a:t>
            </a:r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7FF2D118-BCF6-E347-B0F8-0DEB4ADE59BE}"/>
              </a:ext>
            </a:extLst>
          </p:cNvPr>
          <p:cNvCxnSpPr/>
          <p:nvPr userDrawn="1"/>
        </p:nvCxnSpPr>
        <p:spPr>
          <a:xfrm>
            <a:off x="2491168" y="1378089"/>
            <a:ext cx="5313236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CD0A5A56-AE63-644E-8BC8-C43551A53B40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0" y="0"/>
            <a:ext cx="1961388" cy="1828800"/>
          </a:xfrm>
          <a:solidFill>
            <a:schemeClr val="accent1">
              <a:alpha val="75000"/>
            </a:schemeClr>
          </a:solidFill>
        </p:spPr>
        <p:txBody>
          <a:bodyPr wrap="square" lIns="274320" tIns="0" rIns="274320" bIns="0" anchor="ctr" anchorCtr="0"/>
          <a:lstStyle>
            <a:lvl1pPr marL="0" indent="0" algn="l">
              <a:buNone/>
              <a:defRPr sz="12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Insert callout here…</a:t>
            </a:r>
          </a:p>
        </p:txBody>
      </p: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80172065-1F08-F24A-956C-806C77874435}"/>
              </a:ext>
            </a:extLst>
          </p:cNvPr>
          <p:cNvCxnSpPr>
            <a:cxnSpLocks/>
          </p:cNvCxnSpPr>
          <p:nvPr userDrawn="1"/>
        </p:nvCxnSpPr>
        <p:spPr>
          <a:xfrm>
            <a:off x="5146358" y="2054924"/>
            <a:ext cx="0" cy="4117275"/>
          </a:xfrm>
          <a:prstGeom prst="line">
            <a:avLst/>
          </a:prstGeom>
          <a:ln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6FEAFB0A-37C6-6F47-8AE6-2B53FF27E843}"/>
              </a:ext>
            </a:extLst>
          </p:cNvPr>
          <p:cNvSpPr>
            <a:spLocks noGrp="1"/>
          </p:cNvSpPr>
          <p:nvPr>
            <p:ph sz="half" idx="30" hasCustomPrompt="1"/>
          </p:nvPr>
        </p:nvSpPr>
        <p:spPr>
          <a:xfrm>
            <a:off x="2489454" y="2057401"/>
            <a:ext cx="5313236" cy="567047"/>
          </a:xfrm>
          <a:solidFill>
            <a:schemeClr val="bg1"/>
          </a:solidFill>
        </p:spPr>
        <p:txBody>
          <a:bodyPr wrap="square"/>
          <a:lstStyle>
            <a:lvl1pPr marL="0" indent="0">
              <a:buNone/>
              <a:defRPr sz="1050" b="0" i="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US" dirty="0" err="1"/>
              <a:t>Subheadline</a:t>
            </a:r>
            <a:endParaRPr lang="en-US" dirty="0"/>
          </a:p>
        </p:txBody>
      </p:sp>
      <p:sp>
        <p:nvSpPr>
          <p:cNvPr id="24" name="Content Placeholder 2">
            <a:extLst>
              <a:ext uri="{FF2B5EF4-FFF2-40B4-BE49-F238E27FC236}">
                <a16:creationId xmlns:a16="http://schemas.microsoft.com/office/drawing/2014/main" id="{7A92BBAE-E6BD-2C47-BC8D-D6C12B9A6097}"/>
              </a:ext>
            </a:extLst>
          </p:cNvPr>
          <p:cNvSpPr>
            <a:spLocks noGrp="1"/>
          </p:cNvSpPr>
          <p:nvPr>
            <p:ph sz="half" idx="20" hasCustomPrompt="1"/>
          </p:nvPr>
        </p:nvSpPr>
        <p:spPr>
          <a:xfrm>
            <a:off x="2489454" y="2813564"/>
            <a:ext cx="2471738" cy="2286000"/>
          </a:xfrm>
        </p:spPr>
        <p:txBody>
          <a:bodyPr wrap="square" tIns="118872"/>
          <a:lstStyle>
            <a:lvl1pPr>
              <a:defRPr/>
            </a:lvl1pPr>
          </a:lstStyle>
          <a:p>
            <a:pPr lvl="0"/>
            <a:r>
              <a:rPr lang="en-US" dirty="0"/>
              <a:t>Insert text here…</a:t>
            </a:r>
          </a:p>
        </p:txBody>
      </p:sp>
      <p:sp>
        <p:nvSpPr>
          <p:cNvPr id="25" name="Content Placeholder 2">
            <a:extLst>
              <a:ext uri="{FF2B5EF4-FFF2-40B4-BE49-F238E27FC236}">
                <a16:creationId xmlns:a16="http://schemas.microsoft.com/office/drawing/2014/main" id="{E6EDEC15-8E85-0D4F-8B0A-434B4CA9599D}"/>
              </a:ext>
            </a:extLst>
          </p:cNvPr>
          <p:cNvSpPr>
            <a:spLocks noGrp="1"/>
          </p:cNvSpPr>
          <p:nvPr>
            <p:ph sz="half" idx="25" hasCustomPrompt="1"/>
          </p:nvPr>
        </p:nvSpPr>
        <p:spPr>
          <a:xfrm>
            <a:off x="2489454" y="2637689"/>
            <a:ext cx="2471738" cy="175877"/>
          </a:xfrm>
        </p:spPr>
        <p:txBody>
          <a:bodyPr wrap="square"/>
          <a:lstStyle>
            <a:lvl1pPr marL="0" indent="0">
              <a:buNone/>
              <a:defRPr sz="1050" b="1" i="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US" dirty="0" err="1"/>
              <a:t>SUBHEADLINE</a:t>
            </a:r>
            <a:r>
              <a:rPr lang="en-US" dirty="0"/>
              <a:t> CAPS</a:t>
            </a:r>
          </a:p>
        </p:txBody>
      </p:sp>
      <p:sp>
        <p:nvSpPr>
          <p:cNvPr id="26" name="Content Placeholder 2">
            <a:extLst>
              <a:ext uri="{FF2B5EF4-FFF2-40B4-BE49-F238E27FC236}">
                <a16:creationId xmlns:a16="http://schemas.microsoft.com/office/drawing/2014/main" id="{7A92BBAE-E6BD-2C47-BC8D-D6C12B9A6097}"/>
              </a:ext>
            </a:extLst>
          </p:cNvPr>
          <p:cNvSpPr>
            <a:spLocks noGrp="1"/>
          </p:cNvSpPr>
          <p:nvPr>
            <p:ph sz="half" idx="26" hasCustomPrompt="1"/>
          </p:nvPr>
        </p:nvSpPr>
        <p:spPr>
          <a:xfrm>
            <a:off x="5332666" y="2813564"/>
            <a:ext cx="2471738" cy="2286000"/>
          </a:xfrm>
        </p:spPr>
        <p:txBody>
          <a:bodyPr wrap="square" tIns="118872"/>
          <a:lstStyle>
            <a:lvl1pPr>
              <a:defRPr/>
            </a:lvl1pPr>
          </a:lstStyle>
          <a:p>
            <a:pPr lvl="0"/>
            <a:r>
              <a:rPr lang="en-US" dirty="0"/>
              <a:t>Insert text here…</a:t>
            </a:r>
          </a:p>
        </p:txBody>
      </p:sp>
      <p:sp>
        <p:nvSpPr>
          <p:cNvPr id="27" name="Content Placeholder 2">
            <a:extLst>
              <a:ext uri="{FF2B5EF4-FFF2-40B4-BE49-F238E27FC236}">
                <a16:creationId xmlns:a16="http://schemas.microsoft.com/office/drawing/2014/main" id="{E6EDEC15-8E85-0D4F-8B0A-434B4CA9599D}"/>
              </a:ext>
            </a:extLst>
          </p:cNvPr>
          <p:cNvSpPr>
            <a:spLocks noGrp="1"/>
          </p:cNvSpPr>
          <p:nvPr>
            <p:ph sz="half" idx="27" hasCustomPrompt="1"/>
          </p:nvPr>
        </p:nvSpPr>
        <p:spPr>
          <a:xfrm>
            <a:off x="5332666" y="2637689"/>
            <a:ext cx="2471738" cy="175877"/>
          </a:xfrm>
        </p:spPr>
        <p:txBody>
          <a:bodyPr wrap="square"/>
          <a:lstStyle>
            <a:lvl1pPr marL="0" indent="0">
              <a:buNone/>
              <a:defRPr sz="1050" b="1" i="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US" dirty="0" err="1"/>
              <a:t>SUBHEADLINE</a:t>
            </a:r>
            <a:r>
              <a:rPr lang="en-US" dirty="0"/>
              <a:t> CAPS</a:t>
            </a:r>
          </a:p>
        </p:txBody>
      </p:sp>
      <p:sp>
        <p:nvSpPr>
          <p:cNvPr id="1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bg1"/>
                </a:solidFill>
              </a:defRPr>
            </a:lvl1pPr>
          </a:lstStyle>
          <a:p>
            <a:fld id="{6F710DDA-9FB7-4F72-86C1-80CB939A410A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251C196E-4481-5948-A6BE-BB2437C155AA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7779266" y="6464808"/>
            <a:ext cx="1193281" cy="1736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355658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296" userDrawn="1">
          <p15:clr>
            <a:srgbClr val="5ACBF0"/>
          </p15:clr>
        </p15:guide>
        <p15:guide id="2" pos="1566" userDrawn="1">
          <p15:clr>
            <a:srgbClr val="5ACBF0"/>
          </p15:clr>
        </p15:guide>
        <p15:guide id="3" pos="4914" userDrawn="1">
          <p15:clr>
            <a:srgbClr val="5ACBF0"/>
          </p15:clr>
        </p15:guide>
      </p15:sldGuideLst>
    </p:ext>
  </p:extLs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allout, 1-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662F4E48-466F-6C41-96CB-806A4EAB836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96215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489454" y="914400"/>
            <a:ext cx="5314950" cy="161936"/>
          </a:xfrm>
        </p:spPr>
        <p:txBody>
          <a:bodyPr lIns="0" tIns="0" rIns="0" bIns="0" anchor="ctr" anchorCtr="0">
            <a:noAutofit/>
          </a:bodyPr>
          <a:lstStyle>
            <a:lvl1pPr>
              <a:defRPr sz="1725" b="0" i="0" baseline="0">
                <a:solidFill>
                  <a:schemeClr val="tx1"/>
                </a:solidFill>
                <a:latin typeface="+mj-lt"/>
                <a:cs typeface="Calibri Light" panose="020F0302020204030204" pitchFamily="34" charset="0"/>
              </a:defRPr>
            </a:lvl1pPr>
          </a:lstStyle>
          <a:p>
            <a:r>
              <a:rPr lang="en-US" dirty="0"/>
              <a:t>Headline Title</a:t>
            </a:r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7FF2D118-BCF6-E347-B0F8-0DEB4ADE59BE}"/>
              </a:ext>
            </a:extLst>
          </p:cNvPr>
          <p:cNvCxnSpPr/>
          <p:nvPr userDrawn="1"/>
        </p:nvCxnSpPr>
        <p:spPr>
          <a:xfrm>
            <a:off x="2491168" y="1378089"/>
            <a:ext cx="5313236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CD0A5A56-AE63-644E-8BC8-C43551A53B40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0" y="0"/>
            <a:ext cx="1961388" cy="1828800"/>
          </a:xfrm>
          <a:solidFill>
            <a:schemeClr val="accent1">
              <a:alpha val="75000"/>
            </a:schemeClr>
          </a:solidFill>
        </p:spPr>
        <p:txBody>
          <a:bodyPr wrap="square" lIns="274320" tIns="0" rIns="274320" bIns="0" anchor="ctr" anchorCtr="0"/>
          <a:lstStyle>
            <a:lvl1pPr marL="0" indent="0" algn="l">
              <a:buNone/>
              <a:defRPr sz="12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Insert callout here…</a:t>
            </a: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6FEAFB0A-37C6-6F47-8AE6-2B53FF27E843}"/>
              </a:ext>
            </a:extLst>
          </p:cNvPr>
          <p:cNvSpPr>
            <a:spLocks noGrp="1"/>
          </p:cNvSpPr>
          <p:nvPr>
            <p:ph sz="half" idx="30" hasCustomPrompt="1"/>
          </p:nvPr>
        </p:nvSpPr>
        <p:spPr>
          <a:xfrm>
            <a:off x="2489454" y="2057401"/>
            <a:ext cx="5313236" cy="567047"/>
          </a:xfrm>
          <a:noFill/>
        </p:spPr>
        <p:txBody>
          <a:bodyPr wrap="square"/>
          <a:lstStyle>
            <a:lvl1pPr marL="0" indent="0">
              <a:buNone/>
              <a:defRPr sz="1050" b="0" i="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US" dirty="0" err="1"/>
              <a:t>Subheadline</a:t>
            </a:r>
            <a:endParaRPr lang="en-US" dirty="0"/>
          </a:p>
        </p:txBody>
      </p:sp>
      <p:sp>
        <p:nvSpPr>
          <p:cNvPr id="24" name="Content Placeholder 2">
            <a:extLst>
              <a:ext uri="{FF2B5EF4-FFF2-40B4-BE49-F238E27FC236}">
                <a16:creationId xmlns:a16="http://schemas.microsoft.com/office/drawing/2014/main" id="{7A92BBAE-E6BD-2C47-BC8D-D6C12B9A6097}"/>
              </a:ext>
            </a:extLst>
          </p:cNvPr>
          <p:cNvSpPr>
            <a:spLocks noGrp="1"/>
          </p:cNvSpPr>
          <p:nvPr>
            <p:ph sz="half" idx="20" hasCustomPrompt="1"/>
          </p:nvPr>
        </p:nvSpPr>
        <p:spPr>
          <a:xfrm>
            <a:off x="2489454" y="2813564"/>
            <a:ext cx="5317236" cy="2286000"/>
          </a:xfrm>
        </p:spPr>
        <p:txBody>
          <a:bodyPr wrap="square" tIns="118872"/>
          <a:lstStyle>
            <a:lvl1pPr>
              <a:defRPr/>
            </a:lvl1pPr>
          </a:lstStyle>
          <a:p>
            <a:pPr lvl="0"/>
            <a:r>
              <a:rPr lang="en-US" dirty="0"/>
              <a:t>Insert text here…</a:t>
            </a:r>
          </a:p>
        </p:txBody>
      </p:sp>
      <p:sp>
        <p:nvSpPr>
          <p:cNvPr id="25" name="Content Placeholder 2">
            <a:extLst>
              <a:ext uri="{FF2B5EF4-FFF2-40B4-BE49-F238E27FC236}">
                <a16:creationId xmlns:a16="http://schemas.microsoft.com/office/drawing/2014/main" id="{E6EDEC15-8E85-0D4F-8B0A-434B4CA9599D}"/>
              </a:ext>
            </a:extLst>
          </p:cNvPr>
          <p:cNvSpPr>
            <a:spLocks noGrp="1"/>
          </p:cNvSpPr>
          <p:nvPr>
            <p:ph sz="half" idx="25" hasCustomPrompt="1"/>
          </p:nvPr>
        </p:nvSpPr>
        <p:spPr>
          <a:xfrm>
            <a:off x="2489454" y="2637689"/>
            <a:ext cx="5317236" cy="175877"/>
          </a:xfrm>
        </p:spPr>
        <p:txBody>
          <a:bodyPr wrap="square"/>
          <a:lstStyle>
            <a:lvl1pPr marL="0" indent="0">
              <a:buNone/>
              <a:defRPr sz="1050" b="1" i="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US" dirty="0"/>
              <a:t>SUBHEADLINE CAPS</a:t>
            </a: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bg1"/>
                </a:solidFill>
              </a:defRPr>
            </a:lvl1pPr>
          </a:lstStyle>
          <a:p>
            <a:fld id="{6F710DDA-9FB7-4F72-86C1-80CB939A410A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96849EDE-6AF5-3F4A-99D2-E1092927129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7779266" y="6464808"/>
            <a:ext cx="1193281" cy="1736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195930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296" userDrawn="1">
          <p15:clr>
            <a:srgbClr val="5ACBF0"/>
          </p15:clr>
        </p15:guide>
        <p15:guide id="2" pos="4914" userDrawn="1">
          <p15:clr>
            <a:srgbClr val="5ACBF0"/>
          </p15:clr>
        </p15:guide>
        <p15:guide id="3" pos="1566" userDrawn="1">
          <p15:clr>
            <a:srgbClr val="5ACBF0"/>
          </p15:clr>
        </p15:guide>
      </p15:sldGuideLst>
    </p:ext>
  </p:extLs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 Bios 3-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B269A43B-A9A8-9E44-A945-48BAC7DBA5A2}"/>
              </a:ext>
            </a:extLst>
          </p:cNvPr>
          <p:cNvCxnSpPr>
            <a:cxnSpLocks/>
          </p:cNvCxnSpPr>
          <p:nvPr userDrawn="1"/>
        </p:nvCxnSpPr>
        <p:spPr>
          <a:xfrm>
            <a:off x="3271266" y="1714500"/>
            <a:ext cx="0" cy="44577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80172065-1F08-F24A-956C-806C77874435}"/>
              </a:ext>
            </a:extLst>
          </p:cNvPr>
          <p:cNvCxnSpPr>
            <a:cxnSpLocks/>
          </p:cNvCxnSpPr>
          <p:nvPr userDrawn="1"/>
        </p:nvCxnSpPr>
        <p:spPr>
          <a:xfrm>
            <a:off x="5871591" y="1714500"/>
            <a:ext cx="0" cy="44577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5">
            <a:extLst>
              <a:ext uri="{FF2B5EF4-FFF2-40B4-BE49-F238E27FC236}">
                <a16:creationId xmlns:a16="http://schemas.microsoft.com/office/drawing/2014/main" id="{BA2019D9-0213-3749-9BBF-F9A5A4689EF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13716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57250" y="565483"/>
            <a:ext cx="5314950" cy="161936"/>
          </a:xfrm>
        </p:spPr>
        <p:txBody>
          <a:bodyPr lIns="0" tIns="0" rIns="0" bIns="0" anchor="ctr" anchorCtr="0">
            <a:noAutofit/>
          </a:bodyPr>
          <a:lstStyle>
            <a:lvl1pPr>
              <a:defRPr sz="1725" b="0" i="0">
                <a:solidFill>
                  <a:schemeClr val="bg1"/>
                </a:solidFill>
                <a:latin typeface="+mj-lt"/>
                <a:cs typeface="Calibri Light" panose="020F0302020204030204" pitchFamily="34" charset="0"/>
              </a:defRPr>
            </a:lvl1pPr>
          </a:lstStyle>
          <a:p>
            <a:r>
              <a:rPr lang="en-US" dirty="0"/>
              <a:t>Headline Title</a:t>
            </a:r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7FF2D118-BCF6-E347-B0F8-0DEB4ADE59BE}"/>
              </a:ext>
            </a:extLst>
          </p:cNvPr>
          <p:cNvCxnSpPr/>
          <p:nvPr userDrawn="1"/>
        </p:nvCxnSpPr>
        <p:spPr>
          <a:xfrm>
            <a:off x="858964" y="1048824"/>
            <a:ext cx="5313236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7A92BBAE-E6BD-2C47-BC8D-D6C12B9A6097}"/>
              </a:ext>
            </a:extLst>
          </p:cNvPr>
          <p:cNvSpPr>
            <a:spLocks noGrp="1"/>
          </p:cNvSpPr>
          <p:nvPr>
            <p:ph sz="half" idx="13" hasCustomPrompt="1"/>
          </p:nvPr>
        </p:nvSpPr>
        <p:spPr>
          <a:xfrm>
            <a:off x="857250" y="2948236"/>
            <a:ext cx="2228850" cy="375798"/>
          </a:xfrm>
        </p:spPr>
        <p:txBody>
          <a:bodyPr wrap="square" tIns="118872"/>
          <a:lstStyle>
            <a:lvl1pPr marL="0" indent="0" algn="ctr">
              <a:buNone/>
              <a:defRPr sz="713"/>
            </a:lvl1pPr>
          </a:lstStyle>
          <a:p>
            <a:pPr lvl="0"/>
            <a:r>
              <a:rPr lang="en-US" dirty="0"/>
              <a:t>Title, Business Unit or Department </a:t>
            </a:r>
            <a:br>
              <a:rPr lang="en-US" dirty="0"/>
            </a:br>
            <a:r>
              <a:rPr lang="en-US" dirty="0"/>
              <a:t>– Years of Experience</a:t>
            </a:r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E6EDEC15-8E85-0D4F-8B0A-434B4CA9599D}"/>
              </a:ext>
            </a:extLst>
          </p:cNvPr>
          <p:cNvSpPr>
            <a:spLocks noGrp="1"/>
          </p:cNvSpPr>
          <p:nvPr>
            <p:ph sz="half" idx="19" hasCustomPrompt="1"/>
          </p:nvPr>
        </p:nvSpPr>
        <p:spPr>
          <a:xfrm>
            <a:off x="857250" y="2781301"/>
            <a:ext cx="2228850" cy="166936"/>
          </a:xfrm>
        </p:spPr>
        <p:txBody>
          <a:bodyPr wrap="square"/>
          <a:lstStyle>
            <a:lvl1pPr marL="0" indent="0" algn="ctr">
              <a:buNone/>
              <a:defRPr sz="1050" b="1" i="0" baseline="0">
                <a:solidFill>
                  <a:schemeClr val="accent5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US" dirty="0"/>
              <a:t>Name, Designation</a:t>
            </a:r>
          </a:p>
        </p:txBody>
      </p:sp>
      <p:sp>
        <p:nvSpPr>
          <p:cNvPr id="18" name="Content Placeholder 2">
            <a:extLst>
              <a:ext uri="{FF2B5EF4-FFF2-40B4-BE49-F238E27FC236}">
                <a16:creationId xmlns:a16="http://schemas.microsoft.com/office/drawing/2014/main" id="{7A92BBAE-E6BD-2C47-BC8D-D6C12B9A6097}"/>
              </a:ext>
            </a:extLst>
          </p:cNvPr>
          <p:cNvSpPr>
            <a:spLocks noGrp="1"/>
          </p:cNvSpPr>
          <p:nvPr>
            <p:ph sz="half" idx="20" hasCustomPrompt="1"/>
          </p:nvPr>
        </p:nvSpPr>
        <p:spPr>
          <a:xfrm>
            <a:off x="3457575" y="2948236"/>
            <a:ext cx="2228850" cy="375798"/>
          </a:xfrm>
        </p:spPr>
        <p:txBody>
          <a:bodyPr wrap="square" tIns="118872"/>
          <a:lstStyle>
            <a:lvl1pPr marL="0" indent="0" algn="ctr">
              <a:buNone/>
              <a:defRPr sz="713"/>
            </a:lvl1pPr>
          </a:lstStyle>
          <a:p>
            <a:pPr lvl="0"/>
            <a:r>
              <a:rPr lang="en-US" dirty="0"/>
              <a:t>Title, Business Unit or Department </a:t>
            </a:r>
            <a:br>
              <a:rPr lang="en-US" dirty="0"/>
            </a:br>
            <a:r>
              <a:rPr lang="en-US" dirty="0"/>
              <a:t>– Years of Experience</a:t>
            </a:r>
          </a:p>
        </p:txBody>
      </p:sp>
      <p:sp>
        <p:nvSpPr>
          <p:cNvPr id="19" name="Content Placeholder 2">
            <a:extLst>
              <a:ext uri="{FF2B5EF4-FFF2-40B4-BE49-F238E27FC236}">
                <a16:creationId xmlns:a16="http://schemas.microsoft.com/office/drawing/2014/main" id="{E6EDEC15-8E85-0D4F-8B0A-434B4CA9599D}"/>
              </a:ext>
            </a:extLst>
          </p:cNvPr>
          <p:cNvSpPr>
            <a:spLocks noGrp="1"/>
          </p:cNvSpPr>
          <p:nvPr>
            <p:ph sz="half" idx="21" hasCustomPrompt="1"/>
          </p:nvPr>
        </p:nvSpPr>
        <p:spPr>
          <a:xfrm>
            <a:off x="3457575" y="2781300"/>
            <a:ext cx="2228850" cy="166936"/>
          </a:xfrm>
        </p:spPr>
        <p:txBody>
          <a:bodyPr wrap="square"/>
          <a:lstStyle>
            <a:lvl1pPr marL="0" indent="0" algn="ctr">
              <a:buNone/>
              <a:defRPr sz="1050" b="1" i="0" baseline="0">
                <a:solidFill>
                  <a:schemeClr val="accent5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US" dirty="0"/>
              <a:t>Name, Designation</a:t>
            </a:r>
          </a:p>
        </p:txBody>
      </p:sp>
      <p:sp>
        <p:nvSpPr>
          <p:cNvPr id="28" name="Content Placeholder 2">
            <a:extLst>
              <a:ext uri="{FF2B5EF4-FFF2-40B4-BE49-F238E27FC236}">
                <a16:creationId xmlns:a16="http://schemas.microsoft.com/office/drawing/2014/main" id="{7A92BBAE-E6BD-2C47-BC8D-D6C12B9A6097}"/>
              </a:ext>
            </a:extLst>
          </p:cNvPr>
          <p:cNvSpPr>
            <a:spLocks noGrp="1"/>
          </p:cNvSpPr>
          <p:nvPr>
            <p:ph sz="half" idx="31" hasCustomPrompt="1"/>
          </p:nvPr>
        </p:nvSpPr>
        <p:spPr>
          <a:xfrm>
            <a:off x="6059882" y="2948236"/>
            <a:ext cx="2228850" cy="375798"/>
          </a:xfrm>
        </p:spPr>
        <p:txBody>
          <a:bodyPr wrap="square" tIns="118872"/>
          <a:lstStyle>
            <a:lvl1pPr marL="0" indent="0" algn="ctr">
              <a:buNone/>
              <a:defRPr sz="713"/>
            </a:lvl1pPr>
          </a:lstStyle>
          <a:p>
            <a:pPr lvl="0"/>
            <a:r>
              <a:rPr lang="en-US" dirty="0"/>
              <a:t>Title, Business Unit or Department </a:t>
            </a:r>
            <a:br>
              <a:rPr lang="en-US" dirty="0"/>
            </a:br>
            <a:r>
              <a:rPr lang="en-US" dirty="0"/>
              <a:t>– Years of Experience</a:t>
            </a:r>
          </a:p>
        </p:txBody>
      </p:sp>
      <p:sp>
        <p:nvSpPr>
          <p:cNvPr id="29" name="Content Placeholder 2">
            <a:extLst>
              <a:ext uri="{FF2B5EF4-FFF2-40B4-BE49-F238E27FC236}">
                <a16:creationId xmlns:a16="http://schemas.microsoft.com/office/drawing/2014/main" id="{E6EDEC15-8E85-0D4F-8B0A-434B4CA9599D}"/>
              </a:ext>
            </a:extLst>
          </p:cNvPr>
          <p:cNvSpPr>
            <a:spLocks noGrp="1"/>
          </p:cNvSpPr>
          <p:nvPr>
            <p:ph sz="half" idx="32" hasCustomPrompt="1"/>
          </p:nvPr>
        </p:nvSpPr>
        <p:spPr>
          <a:xfrm>
            <a:off x="6059882" y="2781301"/>
            <a:ext cx="2228850" cy="166936"/>
          </a:xfrm>
        </p:spPr>
        <p:txBody>
          <a:bodyPr wrap="square"/>
          <a:lstStyle>
            <a:lvl1pPr marL="0" indent="0" algn="ctr">
              <a:buNone/>
              <a:defRPr sz="1050" b="1" i="0">
                <a:solidFill>
                  <a:schemeClr val="accent5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US" dirty="0"/>
              <a:t>Name, Designation</a:t>
            </a:r>
          </a:p>
        </p:txBody>
      </p: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7A92BBAE-E6BD-2C47-BC8D-D6C12B9A6097}"/>
              </a:ext>
            </a:extLst>
          </p:cNvPr>
          <p:cNvSpPr>
            <a:spLocks noGrp="1"/>
          </p:cNvSpPr>
          <p:nvPr>
            <p:ph sz="half" idx="33" hasCustomPrompt="1"/>
          </p:nvPr>
        </p:nvSpPr>
        <p:spPr>
          <a:xfrm>
            <a:off x="857250" y="3332975"/>
            <a:ext cx="2228850" cy="2657742"/>
          </a:xfrm>
        </p:spPr>
        <p:txBody>
          <a:bodyPr wrap="square" tIns="118872"/>
          <a:lstStyle>
            <a:lvl1pPr marL="0" indent="0">
              <a:buNone/>
              <a:defRPr sz="713"/>
            </a:lvl1pPr>
          </a:lstStyle>
          <a:p>
            <a:pPr lvl="0"/>
            <a:r>
              <a:rPr lang="en-US" dirty="0"/>
              <a:t>Insert text here…</a:t>
            </a:r>
          </a:p>
        </p:txBody>
      </p:sp>
      <p:sp>
        <p:nvSpPr>
          <p:cNvPr id="21" name="Content Placeholder 2">
            <a:extLst>
              <a:ext uri="{FF2B5EF4-FFF2-40B4-BE49-F238E27FC236}">
                <a16:creationId xmlns:a16="http://schemas.microsoft.com/office/drawing/2014/main" id="{7A92BBAE-E6BD-2C47-BC8D-D6C12B9A6097}"/>
              </a:ext>
            </a:extLst>
          </p:cNvPr>
          <p:cNvSpPr>
            <a:spLocks noGrp="1"/>
          </p:cNvSpPr>
          <p:nvPr>
            <p:ph sz="half" idx="34" hasCustomPrompt="1"/>
          </p:nvPr>
        </p:nvSpPr>
        <p:spPr>
          <a:xfrm>
            <a:off x="3457575" y="3332975"/>
            <a:ext cx="2228850" cy="2657742"/>
          </a:xfrm>
        </p:spPr>
        <p:txBody>
          <a:bodyPr wrap="square" tIns="118872"/>
          <a:lstStyle>
            <a:lvl1pPr marL="0" indent="0">
              <a:buNone/>
              <a:defRPr sz="713"/>
            </a:lvl1pPr>
          </a:lstStyle>
          <a:p>
            <a:pPr lvl="0"/>
            <a:r>
              <a:rPr lang="en-US" dirty="0"/>
              <a:t>Insert text here…</a:t>
            </a:r>
          </a:p>
        </p:txBody>
      </p:sp>
      <p:sp>
        <p:nvSpPr>
          <p:cNvPr id="22" name="Content Placeholder 2">
            <a:extLst>
              <a:ext uri="{FF2B5EF4-FFF2-40B4-BE49-F238E27FC236}">
                <a16:creationId xmlns:a16="http://schemas.microsoft.com/office/drawing/2014/main" id="{7A92BBAE-E6BD-2C47-BC8D-D6C12B9A6097}"/>
              </a:ext>
            </a:extLst>
          </p:cNvPr>
          <p:cNvSpPr>
            <a:spLocks noGrp="1"/>
          </p:cNvSpPr>
          <p:nvPr>
            <p:ph sz="half" idx="35" hasCustomPrompt="1"/>
          </p:nvPr>
        </p:nvSpPr>
        <p:spPr>
          <a:xfrm>
            <a:off x="6059882" y="3332975"/>
            <a:ext cx="2228850" cy="2657742"/>
          </a:xfrm>
        </p:spPr>
        <p:txBody>
          <a:bodyPr wrap="square" tIns="118872"/>
          <a:lstStyle>
            <a:lvl1pPr marL="0" indent="0">
              <a:buNone/>
              <a:defRPr sz="713"/>
            </a:lvl1pPr>
          </a:lstStyle>
          <a:p>
            <a:pPr lvl="0"/>
            <a:r>
              <a:rPr lang="en-US" dirty="0"/>
              <a:t>Insert text here…</a:t>
            </a:r>
          </a:p>
        </p:txBody>
      </p:sp>
      <p:sp>
        <p:nvSpPr>
          <p:cNvPr id="5" name="TextBox 4"/>
          <p:cNvSpPr txBox="1"/>
          <p:nvPr userDrawn="1"/>
        </p:nvSpPr>
        <p:spPr>
          <a:xfrm>
            <a:off x="1045540" y="6400801"/>
            <a:ext cx="2225726" cy="192321"/>
          </a:xfrm>
          <a:prstGeom prst="rect">
            <a:avLst/>
          </a:prstGeom>
          <a:solidFill>
            <a:schemeClr val="bg1"/>
          </a:solidFill>
        </p:spPr>
        <p:txBody>
          <a:bodyPr wrap="square" lIns="0" tIns="89154" rIns="0" bIns="0" rtlCol="0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sz="600" i="0" dirty="0"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Baird Trust does not offer tax or legal advice.</a:t>
            </a:r>
          </a:p>
        </p:txBody>
      </p:sp>
      <p:sp>
        <p:nvSpPr>
          <p:cNvPr id="2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2"/>
                </a:solidFill>
              </a:defRPr>
            </a:lvl1pPr>
          </a:lstStyle>
          <a:p>
            <a:fld id="{6F710DDA-9FB7-4F72-86C1-80CB939A410A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62D68AE3-3C8E-7948-ACFB-A672DB5D74C6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7779266" y="6464808"/>
            <a:ext cx="1193281" cy="1736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142681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0" orient="horz" pos="1656" userDrawn="1">
          <p15:clr>
            <a:srgbClr val="5ACBF0"/>
          </p15:clr>
        </p15:guide>
        <p15:guide id="2" pos="1944" userDrawn="1">
          <p15:clr>
            <a:srgbClr val="5ACBF0"/>
          </p15:clr>
        </p15:guide>
        <p15:guide id="3" pos="2178" userDrawn="1">
          <p15:clr>
            <a:srgbClr val="5ACBF0"/>
          </p15:clr>
        </p15:guide>
        <p15:guide id="4" pos="3582" userDrawn="1">
          <p15:clr>
            <a:srgbClr val="5ACBF0"/>
          </p15:clr>
        </p15:guide>
        <p15:guide id="5" pos="3816" userDrawn="1">
          <p15:clr>
            <a:srgbClr val="5ACBF0"/>
          </p15:clr>
        </p15:guide>
        <p15:guide id="6" pos="1008" userDrawn="1">
          <p15:clr>
            <a:srgbClr val="5ACBF0"/>
          </p15:clr>
        </p15:guide>
        <p15:guide id="7" pos="1368" userDrawn="1">
          <p15:clr>
            <a:srgbClr val="5ACBF0"/>
          </p15:clr>
        </p15:guide>
        <p15:guide id="8" pos="2700" userDrawn="1">
          <p15:clr>
            <a:srgbClr val="5ACBF0"/>
          </p15:clr>
        </p15:guide>
        <p15:guide id="9" pos="3060" userDrawn="1">
          <p15:clr>
            <a:srgbClr val="5ACBF0"/>
          </p15:clr>
        </p15:guide>
        <p15:guide id="10" pos="4338" userDrawn="1">
          <p15:clr>
            <a:srgbClr val="5ACBF0"/>
          </p15:clr>
        </p15:guide>
        <p15:guide id="11" pos="4698" userDrawn="1">
          <p15:clr>
            <a:srgbClr val="5ACBF0"/>
          </p15:clr>
        </p15:guide>
        <p15:guide id="13" orient="horz" pos="1752" userDrawn="1">
          <p15:clr>
            <a:srgbClr val="5ACBF0"/>
          </p15:clr>
        </p15:guide>
        <p15:guide id="14" orient="horz" pos="1080" userDrawn="1">
          <p15:clr>
            <a:srgbClr val="5ACBF0"/>
          </p15:clr>
        </p15:guide>
      </p15:sldGuideLst>
    </p:ext>
  </p:extLs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 Bios 4-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B269A43B-A9A8-9E44-A945-48BAC7DBA5A2}"/>
              </a:ext>
            </a:extLst>
          </p:cNvPr>
          <p:cNvCxnSpPr>
            <a:cxnSpLocks/>
          </p:cNvCxnSpPr>
          <p:nvPr userDrawn="1"/>
        </p:nvCxnSpPr>
        <p:spPr>
          <a:xfrm>
            <a:off x="2621597" y="1714500"/>
            <a:ext cx="0" cy="44577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5">
            <a:extLst>
              <a:ext uri="{FF2B5EF4-FFF2-40B4-BE49-F238E27FC236}">
                <a16:creationId xmlns:a16="http://schemas.microsoft.com/office/drawing/2014/main" id="{BA2019D9-0213-3749-9BBF-F9A5A4689EF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13716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57250" y="565483"/>
            <a:ext cx="5314950" cy="161936"/>
          </a:xfrm>
        </p:spPr>
        <p:txBody>
          <a:bodyPr lIns="0" tIns="0" rIns="0" bIns="0" anchor="ctr" anchorCtr="0">
            <a:noAutofit/>
          </a:bodyPr>
          <a:lstStyle>
            <a:lvl1pPr>
              <a:defRPr sz="1725" b="0" i="0">
                <a:solidFill>
                  <a:schemeClr val="bg1"/>
                </a:solidFill>
                <a:latin typeface="+mj-lt"/>
                <a:cs typeface="Calibri Light" panose="020F0302020204030204" pitchFamily="34" charset="0"/>
              </a:defRPr>
            </a:lvl1pPr>
          </a:lstStyle>
          <a:p>
            <a:r>
              <a:rPr lang="en-US" dirty="0"/>
              <a:t>Headline Title</a:t>
            </a:r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7FF2D118-BCF6-E347-B0F8-0DEB4ADE59BE}"/>
              </a:ext>
            </a:extLst>
          </p:cNvPr>
          <p:cNvCxnSpPr/>
          <p:nvPr userDrawn="1"/>
        </p:nvCxnSpPr>
        <p:spPr>
          <a:xfrm>
            <a:off x="858964" y="1048824"/>
            <a:ext cx="5313236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B269A43B-A9A8-9E44-A945-48BAC7DBA5A2}"/>
              </a:ext>
            </a:extLst>
          </p:cNvPr>
          <p:cNvCxnSpPr>
            <a:cxnSpLocks/>
          </p:cNvCxnSpPr>
          <p:nvPr userDrawn="1"/>
        </p:nvCxnSpPr>
        <p:spPr>
          <a:xfrm>
            <a:off x="4576826" y="1714500"/>
            <a:ext cx="0" cy="44577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B269A43B-A9A8-9E44-A945-48BAC7DBA5A2}"/>
              </a:ext>
            </a:extLst>
          </p:cNvPr>
          <p:cNvCxnSpPr>
            <a:cxnSpLocks/>
          </p:cNvCxnSpPr>
          <p:nvPr userDrawn="1"/>
        </p:nvCxnSpPr>
        <p:spPr>
          <a:xfrm>
            <a:off x="6533896" y="1714500"/>
            <a:ext cx="0" cy="44577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 userDrawn="1"/>
        </p:nvSpPr>
        <p:spPr>
          <a:xfrm>
            <a:off x="857250" y="5990719"/>
            <a:ext cx="1690804" cy="192321"/>
          </a:xfrm>
          <a:prstGeom prst="rect">
            <a:avLst/>
          </a:prstGeom>
          <a:solidFill>
            <a:schemeClr val="bg1"/>
          </a:solidFill>
        </p:spPr>
        <p:txBody>
          <a:bodyPr wrap="square" lIns="0" tIns="89154" rIns="0" bIns="0" rtlCol="0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sz="600" i="0" dirty="0"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Baird Trust does not offer tax or legal advice.</a:t>
            </a:r>
          </a:p>
        </p:txBody>
      </p:sp>
      <p:sp>
        <p:nvSpPr>
          <p:cNvPr id="31" name="Content Placeholder 2">
            <a:extLst>
              <a:ext uri="{FF2B5EF4-FFF2-40B4-BE49-F238E27FC236}">
                <a16:creationId xmlns:a16="http://schemas.microsoft.com/office/drawing/2014/main" id="{C1A43989-70B6-174E-9E25-5B24EAC2AB51}"/>
              </a:ext>
            </a:extLst>
          </p:cNvPr>
          <p:cNvSpPr>
            <a:spLocks noGrp="1"/>
          </p:cNvSpPr>
          <p:nvPr>
            <p:ph sz="half" idx="42" hasCustomPrompt="1"/>
          </p:nvPr>
        </p:nvSpPr>
        <p:spPr>
          <a:xfrm>
            <a:off x="2804795" y="2948236"/>
            <a:ext cx="1577340" cy="375798"/>
          </a:xfrm>
        </p:spPr>
        <p:txBody>
          <a:bodyPr wrap="square" tIns="118872"/>
          <a:lstStyle>
            <a:lvl1pPr marL="0" indent="0" algn="ctr">
              <a:buNone/>
              <a:defRPr sz="713"/>
            </a:lvl1pPr>
          </a:lstStyle>
          <a:p>
            <a:pPr lvl="0"/>
            <a:r>
              <a:rPr lang="en-US" dirty="0"/>
              <a:t>Title, Business Unit or Department </a:t>
            </a:r>
            <a:br>
              <a:rPr lang="en-US" dirty="0"/>
            </a:br>
            <a:r>
              <a:rPr lang="en-US" dirty="0"/>
              <a:t>– Years of Experience</a:t>
            </a:r>
          </a:p>
        </p:txBody>
      </p:sp>
      <p:sp>
        <p:nvSpPr>
          <p:cNvPr id="35" name="Content Placeholder 2">
            <a:extLst>
              <a:ext uri="{FF2B5EF4-FFF2-40B4-BE49-F238E27FC236}">
                <a16:creationId xmlns:a16="http://schemas.microsoft.com/office/drawing/2014/main" id="{A77FFF00-AB89-584E-9085-FA09C1345B46}"/>
              </a:ext>
            </a:extLst>
          </p:cNvPr>
          <p:cNvSpPr>
            <a:spLocks noGrp="1"/>
          </p:cNvSpPr>
          <p:nvPr>
            <p:ph sz="half" idx="43" hasCustomPrompt="1"/>
          </p:nvPr>
        </p:nvSpPr>
        <p:spPr>
          <a:xfrm>
            <a:off x="2804795" y="2781301"/>
            <a:ext cx="1577340" cy="166936"/>
          </a:xfrm>
        </p:spPr>
        <p:txBody>
          <a:bodyPr wrap="square"/>
          <a:lstStyle>
            <a:lvl1pPr marL="0" indent="0" algn="ctr">
              <a:buNone/>
              <a:defRPr sz="1050" b="1" i="0" baseline="0">
                <a:solidFill>
                  <a:schemeClr val="accent5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US" dirty="0"/>
              <a:t>Name, Designation</a:t>
            </a:r>
          </a:p>
        </p:txBody>
      </p:sp>
      <p:sp>
        <p:nvSpPr>
          <p:cNvPr id="36" name="Content Placeholder 2">
            <a:extLst>
              <a:ext uri="{FF2B5EF4-FFF2-40B4-BE49-F238E27FC236}">
                <a16:creationId xmlns:a16="http://schemas.microsoft.com/office/drawing/2014/main" id="{25EF3FD3-8724-B64A-9A1E-BD5EA0E41A19}"/>
              </a:ext>
            </a:extLst>
          </p:cNvPr>
          <p:cNvSpPr>
            <a:spLocks noGrp="1"/>
          </p:cNvSpPr>
          <p:nvPr>
            <p:ph sz="half" idx="44" hasCustomPrompt="1"/>
          </p:nvPr>
        </p:nvSpPr>
        <p:spPr>
          <a:xfrm>
            <a:off x="2804795" y="3332975"/>
            <a:ext cx="1577340" cy="2657742"/>
          </a:xfrm>
        </p:spPr>
        <p:txBody>
          <a:bodyPr wrap="square" tIns="118872"/>
          <a:lstStyle>
            <a:lvl1pPr marL="0" indent="0">
              <a:buNone/>
              <a:defRPr sz="713"/>
            </a:lvl1pPr>
          </a:lstStyle>
          <a:p>
            <a:pPr lvl="0"/>
            <a:r>
              <a:rPr lang="en-US" dirty="0"/>
              <a:t>Insert text here…</a:t>
            </a:r>
          </a:p>
        </p:txBody>
      </p:sp>
      <p:sp>
        <p:nvSpPr>
          <p:cNvPr id="37" name="Content Placeholder 2">
            <a:extLst>
              <a:ext uri="{FF2B5EF4-FFF2-40B4-BE49-F238E27FC236}">
                <a16:creationId xmlns:a16="http://schemas.microsoft.com/office/drawing/2014/main" id="{2CB281E4-8517-2F45-AA93-11F92D1EE548}"/>
              </a:ext>
            </a:extLst>
          </p:cNvPr>
          <p:cNvSpPr>
            <a:spLocks noGrp="1"/>
          </p:cNvSpPr>
          <p:nvPr>
            <p:ph sz="half" idx="45" hasCustomPrompt="1"/>
          </p:nvPr>
        </p:nvSpPr>
        <p:spPr>
          <a:xfrm>
            <a:off x="4759718" y="2948235"/>
            <a:ext cx="1577340" cy="375798"/>
          </a:xfrm>
        </p:spPr>
        <p:txBody>
          <a:bodyPr wrap="square" tIns="118872"/>
          <a:lstStyle>
            <a:lvl1pPr marL="0" indent="0" algn="ctr">
              <a:buNone/>
              <a:defRPr sz="713"/>
            </a:lvl1pPr>
          </a:lstStyle>
          <a:p>
            <a:pPr lvl="0"/>
            <a:r>
              <a:rPr lang="en-US" dirty="0"/>
              <a:t>Title, Business Unit or Department </a:t>
            </a:r>
            <a:br>
              <a:rPr lang="en-US" dirty="0"/>
            </a:br>
            <a:r>
              <a:rPr lang="en-US" dirty="0"/>
              <a:t>– Years of Experience</a:t>
            </a:r>
          </a:p>
        </p:txBody>
      </p:sp>
      <p:sp>
        <p:nvSpPr>
          <p:cNvPr id="38" name="Content Placeholder 2">
            <a:extLst>
              <a:ext uri="{FF2B5EF4-FFF2-40B4-BE49-F238E27FC236}">
                <a16:creationId xmlns:a16="http://schemas.microsoft.com/office/drawing/2014/main" id="{529518A4-B912-674D-97A4-A4DE9F4F5127}"/>
              </a:ext>
            </a:extLst>
          </p:cNvPr>
          <p:cNvSpPr>
            <a:spLocks noGrp="1"/>
          </p:cNvSpPr>
          <p:nvPr>
            <p:ph sz="half" idx="46" hasCustomPrompt="1"/>
          </p:nvPr>
        </p:nvSpPr>
        <p:spPr>
          <a:xfrm>
            <a:off x="4759718" y="2781300"/>
            <a:ext cx="1577340" cy="166936"/>
          </a:xfrm>
        </p:spPr>
        <p:txBody>
          <a:bodyPr wrap="square"/>
          <a:lstStyle>
            <a:lvl1pPr marL="0" indent="0" algn="ctr">
              <a:buNone/>
              <a:defRPr sz="1050" b="1" i="0" baseline="0">
                <a:solidFill>
                  <a:schemeClr val="accent5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US" dirty="0"/>
              <a:t>Name, Designation</a:t>
            </a:r>
          </a:p>
        </p:txBody>
      </p:sp>
      <p:sp>
        <p:nvSpPr>
          <p:cNvPr id="39" name="Content Placeholder 2">
            <a:extLst>
              <a:ext uri="{FF2B5EF4-FFF2-40B4-BE49-F238E27FC236}">
                <a16:creationId xmlns:a16="http://schemas.microsoft.com/office/drawing/2014/main" id="{52FE2E92-C0FF-5849-9A63-D24D435B70E9}"/>
              </a:ext>
            </a:extLst>
          </p:cNvPr>
          <p:cNvSpPr>
            <a:spLocks noGrp="1"/>
          </p:cNvSpPr>
          <p:nvPr>
            <p:ph sz="half" idx="47" hasCustomPrompt="1"/>
          </p:nvPr>
        </p:nvSpPr>
        <p:spPr>
          <a:xfrm>
            <a:off x="4759718" y="3332974"/>
            <a:ext cx="1577340" cy="2657743"/>
          </a:xfrm>
        </p:spPr>
        <p:txBody>
          <a:bodyPr wrap="square" tIns="118872"/>
          <a:lstStyle>
            <a:lvl1pPr marL="0" indent="0">
              <a:buNone/>
              <a:defRPr sz="713"/>
            </a:lvl1pPr>
          </a:lstStyle>
          <a:p>
            <a:pPr lvl="0"/>
            <a:r>
              <a:rPr lang="en-US" dirty="0"/>
              <a:t>Insert text here…</a:t>
            </a:r>
          </a:p>
        </p:txBody>
      </p:sp>
      <p:sp>
        <p:nvSpPr>
          <p:cNvPr id="40" name="Content Placeholder 2">
            <a:extLst>
              <a:ext uri="{FF2B5EF4-FFF2-40B4-BE49-F238E27FC236}">
                <a16:creationId xmlns:a16="http://schemas.microsoft.com/office/drawing/2014/main" id="{47ACCBA0-D3C4-E84E-AB75-083E36034738}"/>
              </a:ext>
            </a:extLst>
          </p:cNvPr>
          <p:cNvSpPr>
            <a:spLocks noGrp="1"/>
          </p:cNvSpPr>
          <p:nvPr>
            <p:ph sz="half" idx="48" hasCustomPrompt="1"/>
          </p:nvPr>
        </p:nvSpPr>
        <p:spPr>
          <a:xfrm>
            <a:off x="6720840" y="2948234"/>
            <a:ext cx="1577340" cy="375798"/>
          </a:xfrm>
        </p:spPr>
        <p:txBody>
          <a:bodyPr wrap="square" tIns="118872"/>
          <a:lstStyle>
            <a:lvl1pPr marL="0" indent="0" algn="ctr">
              <a:buNone/>
              <a:defRPr sz="713"/>
            </a:lvl1pPr>
          </a:lstStyle>
          <a:p>
            <a:pPr lvl="0"/>
            <a:r>
              <a:rPr lang="en-US" dirty="0"/>
              <a:t>Title, Business Unit or Department </a:t>
            </a:r>
            <a:br>
              <a:rPr lang="en-US" dirty="0"/>
            </a:br>
            <a:r>
              <a:rPr lang="en-US" dirty="0"/>
              <a:t>– Years of Experience</a:t>
            </a:r>
          </a:p>
        </p:txBody>
      </p:sp>
      <p:sp>
        <p:nvSpPr>
          <p:cNvPr id="41" name="Content Placeholder 2">
            <a:extLst>
              <a:ext uri="{FF2B5EF4-FFF2-40B4-BE49-F238E27FC236}">
                <a16:creationId xmlns:a16="http://schemas.microsoft.com/office/drawing/2014/main" id="{E8176FE3-79ED-3C46-8B30-A52C2ED26080}"/>
              </a:ext>
            </a:extLst>
          </p:cNvPr>
          <p:cNvSpPr>
            <a:spLocks noGrp="1"/>
          </p:cNvSpPr>
          <p:nvPr>
            <p:ph sz="half" idx="49" hasCustomPrompt="1"/>
          </p:nvPr>
        </p:nvSpPr>
        <p:spPr>
          <a:xfrm>
            <a:off x="6720840" y="2781299"/>
            <a:ext cx="1577340" cy="166936"/>
          </a:xfrm>
        </p:spPr>
        <p:txBody>
          <a:bodyPr wrap="square"/>
          <a:lstStyle>
            <a:lvl1pPr marL="0" indent="0" algn="ctr">
              <a:buNone/>
              <a:defRPr sz="1050" b="1" i="0" baseline="0">
                <a:solidFill>
                  <a:schemeClr val="accent5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US" dirty="0"/>
              <a:t>Name, Designation</a:t>
            </a:r>
          </a:p>
        </p:txBody>
      </p:sp>
      <p:sp>
        <p:nvSpPr>
          <p:cNvPr id="42" name="Content Placeholder 2">
            <a:extLst>
              <a:ext uri="{FF2B5EF4-FFF2-40B4-BE49-F238E27FC236}">
                <a16:creationId xmlns:a16="http://schemas.microsoft.com/office/drawing/2014/main" id="{16EA95C4-FD3E-F046-8008-1FCA3B82268F}"/>
              </a:ext>
            </a:extLst>
          </p:cNvPr>
          <p:cNvSpPr>
            <a:spLocks noGrp="1"/>
          </p:cNvSpPr>
          <p:nvPr>
            <p:ph sz="half" idx="50" hasCustomPrompt="1"/>
          </p:nvPr>
        </p:nvSpPr>
        <p:spPr>
          <a:xfrm>
            <a:off x="6720840" y="3332973"/>
            <a:ext cx="1577340" cy="2657743"/>
          </a:xfrm>
        </p:spPr>
        <p:txBody>
          <a:bodyPr wrap="square" tIns="118872"/>
          <a:lstStyle>
            <a:lvl1pPr marL="0" indent="0">
              <a:buNone/>
              <a:defRPr sz="713"/>
            </a:lvl1pPr>
          </a:lstStyle>
          <a:p>
            <a:pPr lvl="0"/>
            <a:r>
              <a:rPr lang="en-US" dirty="0"/>
              <a:t>Insert text here…</a:t>
            </a:r>
          </a:p>
        </p:txBody>
      </p:sp>
      <p:sp>
        <p:nvSpPr>
          <p:cNvPr id="43" name="Content Placeholder 2">
            <a:extLst>
              <a:ext uri="{FF2B5EF4-FFF2-40B4-BE49-F238E27FC236}">
                <a16:creationId xmlns:a16="http://schemas.microsoft.com/office/drawing/2014/main" id="{12666B56-D168-3A49-B49D-1D995FC71559}"/>
              </a:ext>
            </a:extLst>
          </p:cNvPr>
          <p:cNvSpPr>
            <a:spLocks noGrp="1"/>
          </p:cNvSpPr>
          <p:nvPr>
            <p:ph sz="half" idx="13" hasCustomPrompt="1"/>
          </p:nvPr>
        </p:nvSpPr>
        <p:spPr>
          <a:xfrm>
            <a:off x="857250" y="2948236"/>
            <a:ext cx="1577404" cy="375798"/>
          </a:xfrm>
        </p:spPr>
        <p:txBody>
          <a:bodyPr wrap="square" tIns="118872"/>
          <a:lstStyle>
            <a:lvl1pPr marL="0" indent="0" algn="ctr">
              <a:buNone/>
              <a:defRPr sz="713"/>
            </a:lvl1pPr>
          </a:lstStyle>
          <a:p>
            <a:pPr lvl="0"/>
            <a:r>
              <a:rPr lang="en-US" dirty="0"/>
              <a:t>Title, Business Unit or Department </a:t>
            </a:r>
            <a:br>
              <a:rPr lang="en-US" dirty="0"/>
            </a:br>
            <a:r>
              <a:rPr lang="en-US" dirty="0"/>
              <a:t>– Years of Experience</a:t>
            </a:r>
          </a:p>
        </p:txBody>
      </p:sp>
      <p:sp>
        <p:nvSpPr>
          <p:cNvPr id="44" name="Content Placeholder 2">
            <a:extLst>
              <a:ext uri="{FF2B5EF4-FFF2-40B4-BE49-F238E27FC236}">
                <a16:creationId xmlns:a16="http://schemas.microsoft.com/office/drawing/2014/main" id="{F936BF74-02B6-E04F-AD8F-55794EB55139}"/>
              </a:ext>
            </a:extLst>
          </p:cNvPr>
          <p:cNvSpPr>
            <a:spLocks noGrp="1"/>
          </p:cNvSpPr>
          <p:nvPr>
            <p:ph sz="half" idx="19" hasCustomPrompt="1"/>
          </p:nvPr>
        </p:nvSpPr>
        <p:spPr>
          <a:xfrm>
            <a:off x="857250" y="2781301"/>
            <a:ext cx="1577404" cy="166936"/>
          </a:xfrm>
        </p:spPr>
        <p:txBody>
          <a:bodyPr wrap="square"/>
          <a:lstStyle>
            <a:lvl1pPr marL="0" indent="0" algn="ctr">
              <a:buNone/>
              <a:defRPr sz="1050" b="1" i="0" baseline="0">
                <a:solidFill>
                  <a:schemeClr val="accent5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US" dirty="0"/>
              <a:t>Name, Designation</a:t>
            </a:r>
          </a:p>
        </p:txBody>
      </p:sp>
      <p:sp>
        <p:nvSpPr>
          <p:cNvPr id="45" name="Content Placeholder 2">
            <a:extLst>
              <a:ext uri="{FF2B5EF4-FFF2-40B4-BE49-F238E27FC236}">
                <a16:creationId xmlns:a16="http://schemas.microsoft.com/office/drawing/2014/main" id="{1CF3673C-3E7F-DE45-AADE-48FC042D9771}"/>
              </a:ext>
            </a:extLst>
          </p:cNvPr>
          <p:cNvSpPr>
            <a:spLocks noGrp="1"/>
          </p:cNvSpPr>
          <p:nvPr>
            <p:ph sz="half" idx="33" hasCustomPrompt="1"/>
          </p:nvPr>
        </p:nvSpPr>
        <p:spPr>
          <a:xfrm>
            <a:off x="857250" y="3332975"/>
            <a:ext cx="1577404" cy="2657742"/>
          </a:xfrm>
        </p:spPr>
        <p:txBody>
          <a:bodyPr wrap="square" tIns="118872"/>
          <a:lstStyle>
            <a:lvl1pPr marL="0" indent="0">
              <a:buNone/>
              <a:defRPr sz="713"/>
            </a:lvl1pPr>
          </a:lstStyle>
          <a:p>
            <a:pPr lvl="0"/>
            <a:r>
              <a:rPr lang="en-US" dirty="0"/>
              <a:t>Insert text here…</a:t>
            </a:r>
          </a:p>
        </p:txBody>
      </p:sp>
      <p:sp>
        <p:nvSpPr>
          <p:cNvPr id="2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2"/>
                </a:solidFill>
              </a:defRPr>
            </a:lvl1pPr>
          </a:lstStyle>
          <a:p>
            <a:fld id="{6F710DDA-9FB7-4F72-86C1-80CB939A410A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C8B12553-FCDE-AE49-A305-D8E690E42722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7779266" y="6464808"/>
            <a:ext cx="1193281" cy="1736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939133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080" userDrawn="1">
          <p15:clr>
            <a:srgbClr val="5ACBF0"/>
          </p15:clr>
        </p15:guide>
        <p15:guide id="2" orient="horz" pos="1656" userDrawn="1">
          <p15:clr>
            <a:srgbClr val="5ACBF0"/>
          </p15:clr>
        </p15:guide>
        <p15:guide id="3" orient="horz" pos="1752" userDrawn="1">
          <p15:clr>
            <a:srgbClr val="5ACBF0"/>
          </p15:clr>
        </p15:guide>
      </p15:sldGuideLst>
    </p:ext>
  </p:extLs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clos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7A92BBAE-E6BD-2C47-BC8D-D6C12B9A6097}"/>
              </a:ext>
            </a:extLst>
          </p:cNvPr>
          <p:cNvSpPr>
            <a:spLocks noGrp="1"/>
          </p:cNvSpPr>
          <p:nvPr>
            <p:ph sz="half" idx="13" hasCustomPrompt="1"/>
          </p:nvPr>
        </p:nvSpPr>
        <p:spPr>
          <a:xfrm>
            <a:off x="228600" y="2063015"/>
            <a:ext cx="8682228" cy="640882"/>
          </a:xfrm>
        </p:spPr>
        <p:txBody>
          <a:bodyPr wrap="square" tIns="210312"/>
          <a:lstStyle>
            <a:lvl1pPr marL="0" indent="0">
              <a:buNone/>
              <a:defRPr sz="675"/>
            </a:lvl1pPr>
          </a:lstStyle>
          <a:p>
            <a:pPr lvl="0"/>
            <a:r>
              <a:rPr lang="en-US" dirty="0"/>
              <a:t>Insert text here…</a:t>
            </a:r>
          </a:p>
        </p:txBody>
      </p:sp>
      <p:sp>
        <p:nvSpPr>
          <p:cNvPr id="7" name="Table Placeholder 6"/>
          <p:cNvSpPr>
            <a:spLocks noGrp="1"/>
          </p:cNvSpPr>
          <p:nvPr>
            <p:ph type="tbl" sz="quarter" idx="20"/>
          </p:nvPr>
        </p:nvSpPr>
        <p:spPr>
          <a:xfrm>
            <a:off x="2532888" y="316832"/>
            <a:ext cx="6377940" cy="1737360"/>
          </a:xfrm>
        </p:spPr>
        <p:txBody>
          <a:bodyPr/>
          <a:lstStyle/>
          <a:p>
            <a:endParaRPr lang="en-US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226886" y="565483"/>
            <a:ext cx="2194560" cy="486788"/>
          </a:xfrm>
        </p:spPr>
        <p:txBody>
          <a:bodyPr lIns="0" tIns="0" rIns="0" bIns="0" anchor="ctr" anchorCtr="0">
            <a:noAutofit/>
          </a:bodyPr>
          <a:lstStyle>
            <a:lvl1pPr>
              <a:defRPr sz="1725" b="0" i="0">
                <a:solidFill>
                  <a:schemeClr val="tx1"/>
                </a:solidFill>
                <a:latin typeface="+mj-lt"/>
                <a:cs typeface="Calibri Light" panose="020F0302020204030204" pitchFamily="34" charset="0"/>
              </a:defRPr>
            </a:lvl1pPr>
          </a:lstStyle>
          <a:p>
            <a:endParaRPr lang="en-US" dirty="0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7FF2D118-BCF6-E347-B0F8-0DEB4ADE59BE}"/>
              </a:ext>
            </a:extLst>
          </p:cNvPr>
          <p:cNvCxnSpPr/>
          <p:nvPr userDrawn="1"/>
        </p:nvCxnSpPr>
        <p:spPr>
          <a:xfrm>
            <a:off x="226886" y="1373676"/>
            <a:ext cx="219456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2"/>
                </a:solidFill>
              </a:defRPr>
            </a:lvl1pPr>
          </a:lstStyle>
          <a:p>
            <a:fld id="{6F710DDA-9FB7-4F72-86C1-80CB939A410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7A92BBAE-E6BD-2C47-BC8D-D6C12B9A6097}"/>
              </a:ext>
            </a:extLst>
          </p:cNvPr>
          <p:cNvSpPr>
            <a:spLocks noGrp="1"/>
          </p:cNvSpPr>
          <p:nvPr>
            <p:ph sz="half" idx="21" hasCustomPrompt="1"/>
          </p:nvPr>
        </p:nvSpPr>
        <p:spPr>
          <a:xfrm>
            <a:off x="228600" y="2703897"/>
            <a:ext cx="8682228" cy="640882"/>
          </a:xfrm>
        </p:spPr>
        <p:txBody>
          <a:bodyPr wrap="square" tIns="210312"/>
          <a:lstStyle>
            <a:lvl1pPr marL="0" indent="0">
              <a:buNone/>
              <a:defRPr sz="675"/>
            </a:lvl1pPr>
          </a:lstStyle>
          <a:p>
            <a:pPr lvl="0"/>
            <a:r>
              <a:rPr lang="en-US" dirty="0"/>
              <a:t>Insert text here…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7A92BBAE-E6BD-2C47-BC8D-D6C12B9A6097}"/>
              </a:ext>
            </a:extLst>
          </p:cNvPr>
          <p:cNvSpPr>
            <a:spLocks noGrp="1"/>
          </p:cNvSpPr>
          <p:nvPr>
            <p:ph sz="half" idx="22" hasCustomPrompt="1"/>
          </p:nvPr>
        </p:nvSpPr>
        <p:spPr>
          <a:xfrm>
            <a:off x="228600" y="3365422"/>
            <a:ext cx="8682228" cy="640882"/>
          </a:xfrm>
        </p:spPr>
        <p:txBody>
          <a:bodyPr wrap="square" tIns="210312"/>
          <a:lstStyle>
            <a:lvl1pPr marL="0" indent="0">
              <a:buNone/>
              <a:defRPr sz="675"/>
            </a:lvl1pPr>
          </a:lstStyle>
          <a:p>
            <a:pPr lvl="0"/>
            <a:r>
              <a:rPr lang="en-US" dirty="0"/>
              <a:t>Insert text here…</a:t>
            </a: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7A92BBAE-E6BD-2C47-BC8D-D6C12B9A6097}"/>
              </a:ext>
            </a:extLst>
          </p:cNvPr>
          <p:cNvSpPr>
            <a:spLocks noGrp="1"/>
          </p:cNvSpPr>
          <p:nvPr>
            <p:ph sz="half" idx="23" hasCustomPrompt="1"/>
          </p:nvPr>
        </p:nvSpPr>
        <p:spPr>
          <a:xfrm>
            <a:off x="228600" y="4011007"/>
            <a:ext cx="8682228" cy="640882"/>
          </a:xfrm>
        </p:spPr>
        <p:txBody>
          <a:bodyPr wrap="square" tIns="210312"/>
          <a:lstStyle>
            <a:lvl1pPr marL="0" indent="0">
              <a:buNone/>
              <a:defRPr sz="675"/>
            </a:lvl1pPr>
          </a:lstStyle>
          <a:p>
            <a:pPr lvl="0"/>
            <a:r>
              <a:rPr lang="en-US" dirty="0"/>
              <a:t>Insert text here…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9D7C7607-C7FD-2D47-9302-DD1594ABFE4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7779266" y="6464808"/>
            <a:ext cx="1193281" cy="1736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3298977"/>
      </p:ext>
    </p:extLst>
  </p:cSld>
  <p:clrMapOvr>
    <a:masterClrMapping/>
  </p:clrMapOvr>
  <p:hf hdr="0" dt="0"/>
  <p:extLst>
    <p:ext uri="{DCECCB84-F9BA-43D5-87BE-67443E8EF086}">
      <p15:sldGuideLst xmlns:p15="http://schemas.microsoft.com/office/powerpoint/2012/main">
        <p15:guide id="1" orient="horz" pos="192" userDrawn="1">
          <p15:clr>
            <a:srgbClr val="5ACBF0"/>
          </p15:clr>
        </p15:guide>
        <p15:guide id="2" orient="horz" pos="4128" userDrawn="1">
          <p15:clr>
            <a:srgbClr val="5ACBF0"/>
          </p15:clr>
        </p15:guide>
        <p15:guide id="3" pos="144" userDrawn="1">
          <p15:clr>
            <a:srgbClr val="5ACBF0"/>
          </p15:clr>
        </p15:guide>
        <p15:guide id="4" pos="5616" userDrawn="1">
          <p15:clr>
            <a:srgbClr val="5ACBF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4/23/2025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2468318"/>
      </p:ext>
    </p:extLst>
  </p:cSld>
  <p:clrMapOvr>
    <a:masterClrMapping/>
  </p:clrMapOvr>
  <p:hf hd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4/23/2025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7256503"/>
      </p:ext>
    </p:extLst>
  </p:cSld>
  <p:clrMapOvr>
    <a:masterClrMapping/>
  </p:clrMapOvr>
  <p:hf hd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4/23/2025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7473817"/>
      </p:ext>
    </p:extLst>
  </p:cSld>
  <p:clrMapOvr>
    <a:masterClrMapping/>
  </p:clrMapOvr>
  <p:hf hd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4/23/2025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8301737"/>
      </p:ext>
    </p:extLst>
  </p:cSld>
  <p:clrMapOvr>
    <a:masterClrMapping/>
  </p:clrMapOvr>
  <p:hf hd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4/23/2025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5317388"/>
      </p:ext>
    </p:extLst>
  </p:cSld>
  <p:clrMapOvr>
    <a:masterClrMapping/>
  </p:clrMapOvr>
  <p:hf hd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4/23/2025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6492893"/>
      </p:ext>
    </p:extLst>
  </p:cSld>
  <p:clrMapOvr>
    <a:masterClrMapping/>
  </p:clrMapOvr>
  <p:hf hd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4/23/2025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2106337"/>
      </p:ext>
    </p:extLst>
  </p:cSld>
  <p:clrMapOvr>
    <a:masterClrMapping/>
  </p:clrMapOvr>
  <p:hf hd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64DE79-268F-4C1A-8933-263129D2AF90}" type="datetimeFigureOut">
              <a:rPr lang="en-US" dirty="0"/>
              <a:t>4/23/2025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91757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7" r:id="rId1"/>
    <p:sldLayoutId id="2147483708" r:id="rId2"/>
    <p:sldLayoutId id="2147483709" r:id="rId3"/>
    <p:sldLayoutId id="2147483710" r:id="rId4"/>
    <p:sldLayoutId id="2147483711" r:id="rId5"/>
    <p:sldLayoutId id="2147483712" r:id="rId6"/>
    <p:sldLayoutId id="2147483713" r:id="rId7"/>
    <p:sldLayoutId id="2147483714" r:id="rId8"/>
    <p:sldLayoutId id="2147483715" r:id="rId9"/>
    <p:sldLayoutId id="2147483716" r:id="rId10"/>
    <p:sldLayoutId id="2147483717" r:id="rId11"/>
    <p:sldLayoutId id="2147483718" r:id="rId12"/>
    <p:sldLayoutId id="2147483719" r:id="rId13"/>
    <p:sldLayoutId id="2147483702" r:id="rId14"/>
    <p:sldLayoutId id="2147483679" r:id="rId15"/>
    <p:sldLayoutId id="2147483704" r:id="rId16"/>
    <p:sldLayoutId id="2147483694" r:id="rId17"/>
    <p:sldLayoutId id="2147483692" r:id="rId18"/>
    <p:sldLayoutId id="2147483697" r:id="rId19"/>
    <p:sldLayoutId id="2147483691" r:id="rId20"/>
    <p:sldLayoutId id="2147483693" r:id="rId21"/>
    <p:sldLayoutId id="2147483699" r:id="rId22"/>
    <p:sldLayoutId id="2147483700" r:id="rId23"/>
    <p:sldLayoutId id="2147483701" r:id="rId24"/>
    <p:sldLayoutId id="2147483703" r:id="rId25"/>
    <p:sldLayoutId id="2147483682" r:id="rId26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432" userDrawn="1">
          <p15:clr>
            <a:srgbClr val="F26B43"/>
          </p15:clr>
        </p15:guide>
        <p15:guide id="2" pos="540" userDrawn="1">
          <p15:clr>
            <a:srgbClr val="F26B43"/>
          </p15:clr>
        </p15:guide>
        <p15:guide id="3" pos="5220" userDrawn="1">
          <p15:clr>
            <a:srgbClr val="F26B43"/>
          </p15:clr>
        </p15:guide>
        <p15:guide id="4" orient="horz" pos="3888" userDrawn="1">
          <p15:clr>
            <a:srgbClr val="F26B43"/>
          </p15:clr>
        </p15:guide>
        <p15:guide id="5" pos="324" userDrawn="1">
          <p15:clr>
            <a:srgbClr val="F26B43"/>
          </p15:clr>
        </p15:guide>
        <p15:guide id="6" pos="5436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1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A648C9-A76A-D840-9375-FEC5F6502A3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57250" y="1371601"/>
            <a:ext cx="7429500" cy="3839807"/>
          </a:xfrm>
        </p:spPr>
        <p:txBody>
          <a:bodyPr/>
          <a:lstStyle/>
          <a:p>
            <a:pPr algn="ctr"/>
            <a:r>
              <a:rPr lang="en-US" sz="3000" dirty="0"/>
              <a:t>Economic &amp; Market Update</a:t>
            </a:r>
            <a:br>
              <a:rPr lang="en-US" sz="3000" dirty="0"/>
            </a:br>
            <a:r>
              <a:rPr lang="en-US" sz="3000" dirty="0"/>
              <a:t>Baird Trust </a:t>
            </a:r>
            <a:br>
              <a:rPr lang="en-US" sz="3000" dirty="0"/>
            </a:br>
            <a:r>
              <a:rPr lang="en-US" sz="3000" dirty="0"/>
              <a:t>April 23, 2025</a:t>
            </a:r>
            <a:endParaRPr lang="en-US" dirty="0"/>
          </a:p>
        </p:txBody>
      </p:sp>
      <p:sp>
        <p:nvSpPr>
          <p:cNvPr id="3" name="object 3">
            <a:extLst>
              <a:ext uri="{FF2B5EF4-FFF2-40B4-BE49-F238E27FC236}">
                <a16:creationId xmlns:a16="http://schemas.microsoft.com/office/drawing/2014/main" id="{092218DD-6A00-7B41-B140-A38CC09373BB}"/>
              </a:ext>
            </a:extLst>
          </p:cNvPr>
          <p:cNvSpPr txBox="1"/>
          <p:nvPr/>
        </p:nvSpPr>
        <p:spPr>
          <a:xfrm>
            <a:off x="947390" y="6174624"/>
            <a:ext cx="2073910" cy="193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dirty="0">
                <a:latin typeface="Calibri"/>
                <a:cs typeface="Calibri"/>
              </a:rPr>
              <a:t>Source:</a:t>
            </a:r>
            <a:r>
              <a:rPr sz="1100" spc="-35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Strategas</a:t>
            </a:r>
            <a:r>
              <a:rPr sz="1100" spc="-45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Research</a:t>
            </a:r>
            <a:r>
              <a:rPr sz="1100" spc="-40" dirty="0">
                <a:latin typeface="Calibri"/>
                <a:cs typeface="Calibri"/>
              </a:rPr>
              <a:t> </a:t>
            </a:r>
            <a:r>
              <a:rPr sz="1100" spc="-10" dirty="0">
                <a:latin typeface="Calibri"/>
                <a:cs typeface="Calibri"/>
              </a:rPr>
              <a:t>Partners</a:t>
            </a:r>
            <a:endParaRPr sz="1100" dirty="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24688736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197A015-2C69-83C7-9F9E-7A93B3218B5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5D9E90F-A0C6-0204-1F3F-EB3BB07A85D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F710DDA-9FB7-4F72-86C1-80CB939A410A}" type="slidenum">
              <a:rPr lang="en-US" smtClean="0"/>
              <a:pPr/>
              <a:t>10</a:t>
            </a:fld>
            <a:endParaRPr lang="en-US" dirty="0"/>
          </a:p>
        </p:txBody>
      </p:sp>
      <p:pic>
        <p:nvPicPr>
          <p:cNvPr id="3" name="object 3">
            <a:extLst>
              <a:ext uri="{FF2B5EF4-FFF2-40B4-BE49-F238E27FC236}">
                <a16:creationId xmlns:a16="http://schemas.microsoft.com/office/drawing/2014/main" id="{3E00B534-BA4B-2E7A-CDBA-14DB7D55B423}"/>
              </a:ext>
            </a:extLst>
          </p:cNvPr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32654" y="1550893"/>
            <a:ext cx="8278691" cy="4706472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ACB10231-3343-9018-39EC-535C6AECCCE1}"/>
              </a:ext>
            </a:extLst>
          </p:cNvPr>
          <p:cNvSpPr txBox="1">
            <a:spLocks/>
          </p:cNvSpPr>
          <p:nvPr/>
        </p:nvSpPr>
        <p:spPr>
          <a:xfrm>
            <a:off x="758445" y="489701"/>
            <a:ext cx="7938607" cy="368648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1725" b="0" i="0" kern="1200">
                <a:solidFill>
                  <a:schemeClr val="bg1"/>
                </a:solidFill>
                <a:latin typeface="+mj-lt"/>
                <a:ea typeface="+mj-ea"/>
                <a:cs typeface="Calibri Light" panose="020F0302020204030204" pitchFamily="34" charset="0"/>
              </a:defRPr>
            </a:lvl1pPr>
          </a:lstStyle>
          <a:p>
            <a:r>
              <a:rPr lang="en-US" sz="2400" dirty="0">
                <a:latin typeface="Calibri Light" panose="020F0302020204030204" pitchFamily="34" charset="0"/>
              </a:rPr>
              <a:t>Intra-Year Declines &amp; Calendar Year Returns</a:t>
            </a:r>
          </a:p>
        </p:txBody>
      </p:sp>
      <p:sp>
        <p:nvSpPr>
          <p:cNvPr id="2" name="object 6">
            <a:extLst>
              <a:ext uri="{FF2B5EF4-FFF2-40B4-BE49-F238E27FC236}">
                <a16:creationId xmlns:a16="http://schemas.microsoft.com/office/drawing/2014/main" id="{437D2DFC-444B-4282-3F61-5C5FC77DD1FA}"/>
              </a:ext>
            </a:extLst>
          </p:cNvPr>
          <p:cNvSpPr txBox="1"/>
          <p:nvPr/>
        </p:nvSpPr>
        <p:spPr>
          <a:xfrm>
            <a:off x="1121727" y="6392564"/>
            <a:ext cx="3128645" cy="1657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150"/>
              </a:lnSpc>
            </a:pPr>
            <a:r>
              <a:rPr sz="1100" dirty="0">
                <a:latin typeface="Calibri"/>
                <a:cs typeface="Calibri"/>
              </a:rPr>
              <a:t>Source:</a:t>
            </a:r>
            <a:r>
              <a:rPr sz="1100" spc="-15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J.P.</a:t>
            </a:r>
            <a:r>
              <a:rPr sz="1100" spc="-5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Morgan</a:t>
            </a:r>
            <a:r>
              <a:rPr sz="1100" spc="-35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Asset</a:t>
            </a:r>
            <a:r>
              <a:rPr sz="1100" spc="-10" dirty="0">
                <a:latin typeface="Calibri"/>
                <a:cs typeface="Calibri"/>
              </a:rPr>
              <a:t> Management</a:t>
            </a:r>
            <a:r>
              <a:rPr sz="1100" spc="-40" dirty="0">
                <a:latin typeface="Calibri"/>
                <a:cs typeface="Calibri"/>
              </a:rPr>
              <a:t> </a:t>
            </a:r>
            <a:r>
              <a:rPr sz="1100" i="1" dirty="0">
                <a:latin typeface="Calibri"/>
                <a:cs typeface="Calibri"/>
              </a:rPr>
              <a:t>–</a:t>
            </a:r>
            <a:r>
              <a:rPr sz="1100" i="1" spc="15" dirty="0">
                <a:latin typeface="Calibri"/>
                <a:cs typeface="Calibri"/>
              </a:rPr>
              <a:t> </a:t>
            </a:r>
            <a:r>
              <a:rPr sz="1100" i="1" dirty="0">
                <a:latin typeface="Calibri"/>
                <a:cs typeface="Calibri"/>
              </a:rPr>
              <a:t>April</a:t>
            </a:r>
            <a:r>
              <a:rPr sz="1100" i="1" spc="-15" dirty="0">
                <a:latin typeface="Calibri"/>
                <a:cs typeface="Calibri"/>
              </a:rPr>
              <a:t> </a:t>
            </a:r>
            <a:r>
              <a:rPr sz="1100" i="1" dirty="0">
                <a:latin typeface="Calibri"/>
                <a:cs typeface="Calibri"/>
              </a:rPr>
              <a:t>3,</a:t>
            </a:r>
            <a:r>
              <a:rPr sz="1100" i="1" spc="5" dirty="0">
                <a:latin typeface="Calibri"/>
                <a:cs typeface="Calibri"/>
              </a:rPr>
              <a:t> </a:t>
            </a:r>
            <a:r>
              <a:rPr sz="1100" i="1" spc="-20" dirty="0">
                <a:latin typeface="Calibri"/>
                <a:cs typeface="Calibri"/>
              </a:rPr>
              <a:t>2025</a:t>
            </a:r>
            <a:endParaRPr sz="1100" dirty="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96312628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95F98DF-0F20-46A0-DB7B-54861FFB503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07C74EE-168F-C7CE-0789-11B65789306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F710DDA-9FB7-4F72-86C1-80CB939A410A}" type="slidenum">
              <a:rPr lang="en-US" smtClean="0"/>
              <a:pPr/>
              <a:t>11</a:t>
            </a:fld>
            <a:endParaRPr lang="en-US" dirty="0"/>
          </a:p>
        </p:txBody>
      </p:sp>
      <p:grpSp>
        <p:nvGrpSpPr>
          <p:cNvPr id="3" name="object 3">
            <a:extLst>
              <a:ext uri="{FF2B5EF4-FFF2-40B4-BE49-F238E27FC236}">
                <a16:creationId xmlns:a16="http://schemas.microsoft.com/office/drawing/2014/main" id="{9350B075-F7BC-8188-BE9E-076E5411F2AC}"/>
              </a:ext>
            </a:extLst>
          </p:cNvPr>
          <p:cNvGrpSpPr/>
          <p:nvPr/>
        </p:nvGrpSpPr>
        <p:grpSpPr>
          <a:xfrm>
            <a:off x="1933383" y="1605861"/>
            <a:ext cx="5285365" cy="4762438"/>
            <a:chOff x="2087160" y="972961"/>
            <a:chExt cx="5626100" cy="5697220"/>
          </a:xfrm>
        </p:grpSpPr>
        <p:pic>
          <p:nvPicPr>
            <p:cNvPr id="4" name="object 4">
              <a:extLst>
                <a:ext uri="{FF2B5EF4-FFF2-40B4-BE49-F238E27FC236}">
                  <a16:creationId xmlns:a16="http://schemas.microsoft.com/office/drawing/2014/main" id="{D488D213-B756-0302-9FB9-12E9A1DF3FD0}"/>
                </a:ext>
              </a:extLst>
            </p:cNvPr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087160" y="972961"/>
              <a:ext cx="5625889" cy="5696732"/>
            </a:xfrm>
            <a:prstGeom prst="rect">
              <a:avLst/>
            </a:prstGeom>
          </p:spPr>
        </p:pic>
        <p:sp>
          <p:nvSpPr>
            <p:cNvPr id="5" name="object 5">
              <a:extLst>
                <a:ext uri="{FF2B5EF4-FFF2-40B4-BE49-F238E27FC236}">
                  <a16:creationId xmlns:a16="http://schemas.microsoft.com/office/drawing/2014/main" id="{57BC258F-DD17-5D9B-8FC2-AA932961CA93}"/>
                </a:ext>
              </a:extLst>
            </p:cNvPr>
            <p:cNvSpPr/>
            <p:nvPr/>
          </p:nvSpPr>
          <p:spPr>
            <a:xfrm>
              <a:off x="6809590" y="1506067"/>
              <a:ext cx="871855" cy="1398905"/>
            </a:xfrm>
            <a:custGeom>
              <a:avLst/>
              <a:gdLst/>
              <a:ahLst/>
              <a:cxnLst/>
              <a:rect l="l" t="t" r="r" b="b"/>
              <a:pathLst>
                <a:path w="871854" h="1398905">
                  <a:moveTo>
                    <a:pt x="0" y="699249"/>
                  </a:moveTo>
                  <a:lnTo>
                    <a:pt x="1444" y="641900"/>
                  </a:lnTo>
                  <a:lnTo>
                    <a:pt x="5702" y="585828"/>
                  </a:lnTo>
                  <a:lnTo>
                    <a:pt x="12661" y="531212"/>
                  </a:lnTo>
                  <a:lnTo>
                    <a:pt x="22211" y="478233"/>
                  </a:lnTo>
                  <a:lnTo>
                    <a:pt x="34237" y="427071"/>
                  </a:lnTo>
                  <a:lnTo>
                    <a:pt x="48629" y="377905"/>
                  </a:lnTo>
                  <a:lnTo>
                    <a:pt x="65274" y="330915"/>
                  </a:lnTo>
                  <a:lnTo>
                    <a:pt x="84060" y="286283"/>
                  </a:lnTo>
                  <a:lnTo>
                    <a:pt x="104876" y="244186"/>
                  </a:lnTo>
                  <a:lnTo>
                    <a:pt x="127608" y="204806"/>
                  </a:lnTo>
                  <a:lnTo>
                    <a:pt x="152144" y="168322"/>
                  </a:lnTo>
                  <a:lnTo>
                    <a:pt x="178373" y="134915"/>
                  </a:lnTo>
                  <a:lnTo>
                    <a:pt x="206183" y="104764"/>
                  </a:lnTo>
                  <a:lnTo>
                    <a:pt x="235461" y="78049"/>
                  </a:lnTo>
                  <a:lnTo>
                    <a:pt x="266095" y="54950"/>
                  </a:lnTo>
                  <a:lnTo>
                    <a:pt x="330984" y="20322"/>
                  </a:lnTo>
                  <a:lnTo>
                    <a:pt x="399952" y="2318"/>
                  </a:lnTo>
                  <a:lnTo>
                    <a:pt x="435686" y="0"/>
                  </a:lnTo>
                  <a:lnTo>
                    <a:pt x="471419" y="2318"/>
                  </a:lnTo>
                  <a:lnTo>
                    <a:pt x="540387" y="20322"/>
                  </a:lnTo>
                  <a:lnTo>
                    <a:pt x="605276" y="54950"/>
                  </a:lnTo>
                  <a:lnTo>
                    <a:pt x="635910" y="78049"/>
                  </a:lnTo>
                  <a:lnTo>
                    <a:pt x="665188" y="104764"/>
                  </a:lnTo>
                  <a:lnTo>
                    <a:pt x="692998" y="134915"/>
                  </a:lnTo>
                  <a:lnTo>
                    <a:pt x="719227" y="168322"/>
                  </a:lnTo>
                  <a:lnTo>
                    <a:pt x="743764" y="204806"/>
                  </a:lnTo>
                  <a:lnTo>
                    <a:pt x="766496" y="244186"/>
                  </a:lnTo>
                  <a:lnTo>
                    <a:pt x="787311" y="286283"/>
                  </a:lnTo>
                  <a:lnTo>
                    <a:pt x="806097" y="330915"/>
                  </a:lnTo>
                  <a:lnTo>
                    <a:pt x="822742" y="377905"/>
                  </a:lnTo>
                  <a:lnTo>
                    <a:pt x="837134" y="427071"/>
                  </a:lnTo>
                  <a:lnTo>
                    <a:pt x="849161" y="478233"/>
                  </a:lnTo>
                  <a:lnTo>
                    <a:pt x="858710" y="531212"/>
                  </a:lnTo>
                  <a:lnTo>
                    <a:pt x="865670" y="585828"/>
                  </a:lnTo>
                  <a:lnTo>
                    <a:pt x="869928" y="641900"/>
                  </a:lnTo>
                  <a:lnTo>
                    <a:pt x="871372" y="699249"/>
                  </a:lnTo>
                  <a:lnTo>
                    <a:pt x="869928" y="756598"/>
                  </a:lnTo>
                  <a:lnTo>
                    <a:pt x="865670" y="812670"/>
                  </a:lnTo>
                  <a:lnTo>
                    <a:pt x="858710" y="867285"/>
                  </a:lnTo>
                  <a:lnTo>
                    <a:pt x="849161" y="920264"/>
                  </a:lnTo>
                  <a:lnTo>
                    <a:pt x="837134" y="971427"/>
                  </a:lnTo>
                  <a:lnTo>
                    <a:pt x="822742" y="1020593"/>
                  </a:lnTo>
                  <a:lnTo>
                    <a:pt x="806097" y="1067582"/>
                  </a:lnTo>
                  <a:lnTo>
                    <a:pt x="787311" y="1112215"/>
                  </a:lnTo>
                  <a:lnTo>
                    <a:pt x="766496" y="1154311"/>
                  </a:lnTo>
                  <a:lnTo>
                    <a:pt x="743764" y="1193692"/>
                  </a:lnTo>
                  <a:lnTo>
                    <a:pt x="719227" y="1230175"/>
                  </a:lnTo>
                  <a:lnTo>
                    <a:pt x="692998" y="1263583"/>
                  </a:lnTo>
                  <a:lnTo>
                    <a:pt x="665188" y="1293734"/>
                  </a:lnTo>
                  <a:lnTo>
                    <a:pt x="635910" y="1320449"/>
                  </a:lnTo>
                  <a:lnTo>
                    <a:pt x="605276" y="1343547"/>
                  </a:lnTo>
                  <a:lnTo>
                    <a:pt x="540387" y="1378176"/>
                  </a:lnTo>
                  <a:lnTo>
                    <a:pt x="471419" y="1396180"/>
                  </a:lnTo>
                  <a:lnTo>
                    <a:pt x="435686" y="1398498"/>
                  </a:lnTo>
                  <a:lnTo>
                    <a:pt x="399952" y="1396180"/>
                  </a:lnTo>
                  <a:lnTo>
                    <a:pt x="330984" y="1378176"/>
                  </a:lnTo>
                  <a:lnTo>
                    <a:pt x="266095" y="1343547"/>
                  </a:lnTo>
                  <a:lnTo>
                    <a:pt x="235461" y="1320449"/>
                  </a:lnTo>
                  <a:lnTo>
                    <a:pt x="206183" y="1293734"/>
                  </a:lnTo>
                  <a:lnTo>
                    <a:pt x="178373" y="1263583"/>
                  </a:lnTo>
                  <a:lnTo>
                    <a:pt x="152144" y="1230175"/>
                  </a:lnTo>
                  <a:lnTo>
                    <a:pt x="127608" y="1193692"/>
                  </a:lnTo>
                  <a:lnTo>
                    <a:pt x="104876" y="1154311"/>
                  </a:lnTo>
                  <a:lnTo>
                    <a:pt x="84060" y="1112215"/>
                  </a:lnTo>
                  <a:lnTo>
                    <a:pt x="65274" y="1067582"/>
                  </a:lnTo>
                  <a:lnTo>
                    <a:pt x="48629" y="1020593"/>
                  </a:lnTo>
                  <a:lnTo>
                    <a:pt x="34237" y="971427"/>
                  </a:lnTo>
                  <a:lnTo>
                    <a:pt x="22211" y="920264"/>
                  </a:lnTo>
                  <a:lnTo>
                    <a:pt x="12661" y="867285"/>
                  </a:lnTo>
                  <a:lnTo>
                    <a:pt x="5702" y="812670"/>
                  </a:lnTo>
                  <a:lnTo>
                    <a:pt x="1444" y="756598"/>
                  </a:lnTo>
                  <a:lnTo>
                    <a:pt x="0" y="699249"/>
                  </a:lnTo>
                  <a:close/>
                </a:path>
              </a:pathLst>
            </a:custGeom>
            <a:ln w="19050">
              <a:solidFill>
                <a:srgbClr val="C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6">
            <a:extLst>
              <a:ext uri="{FF2B5EF4-FFF2-40B4-BE49-F238E27FC236}">
                <a16:creationId xmlns:a16="http://schemas.microsoft.com/office/drawing/2014/main" id="{01C49C24-593D-F17C-FBC0-734E9485CAC7}"/>
              </a:ext>
            </a:extLst>
          </p:cNvPr>
          <p:cNvSpPr txBox="1"/>
          <p:nvPr/>
        </p:nvSpPr>
        <p:spPr>
          <a:xfrm>
            <a:off x="1827355" y="6456045"/>
            <a:ext cx="3128645" cy="1657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150"/>
              </a:lnSpc>
            </a:pPr>
            <a:r>
              <a:rPr sz="1100" dirty="0">
                <a:latin typeface="Calibri"/>
                <a:cs typeface="Calibri"/>
              </a:rPr>
              <a:t>Source:</a:t>
            </a:r>
            <a:r>
              <a:rPr sz="1100" spc="-15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J.P.</a:t>
            </a:r>
            <a:r>
              <a:rPr sz="1100" spc="-5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Morgan</a:t>
            </a:r>
            <a:r>
              <a:rPr sz="1100" spc="-35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Asset</a:t>
            </a:r>
            <a:r>
              <a:rPr sz="1100" spc="-10" dirty="0">
                <a:latin typeface="Calibri"/>
                <a:cs typeface="Calibri"/>
              </a:rPr>
              <a:t> Management</a:t>
            </a:r>
            <a:r>
              <a:rPr sz="1100" spc="-40" dirty="0">
                <a:latin typeface="Calibri"/>
                <a:cs typeface="Calibri"/>
              </a:rPr>
              <a:t> </a:t>
            </a:r>
            <a:r>
              <a:rPr sz="1100" i="1" dirty="0">
                <a:latin typeface="Calibri"/>
                <a:cs typeface="Calibri"/>
              </a:rPr>
              <a:t>–</a:t>
            </a:r>
            <a:r>
              <a:rPr sz="1100" i="1" spc="15" dirty="0">
                <a:latin typeface="Calibri"/>
                <a:cs typeface="Calibri"/>
              </a:rPr>
              <a:t> </a:t>
            </a:r>
            <a:r>
              <a:rPr sz="1100" i="1" dirty="0">
                <a:latin typeface="Calibri"/>
                <a:cs typeface="Calibri"/>
              </a:rPr>
              <a:t>April</a:t>
            </a:r>
            <a:r>
              <a:rPr sz="1100" i="1" spc="-15" dirty="0">
                <a:latin typeface="Calibri"/>
                <a:cs typeface="Calibri"/>
              </a:rPr>
              <a:t> </a:t>
            </a:r>
            <a:r>
              <a:rPr sz="1100" i="1" dirty="0">
                <a:latin typeface="Calibri"/>
                <a:cs typeface="Calibri"/>
              </a:rPr>
              <a:t>3,</a:t>
            </a:r>
            <a:r>
              <a:rPr sz="1100" i="1" spc="5" dirty="0">
                <a:latin typeface="Calibri"/>
                <a:cs typeface="Calibri"/>
              </a:rPr>
              <a:t> </a:t>
            </a:r>
            <a:r>
              <a:rPr sz="1100" i="1" spc="-20" dirty="0">
                <a:latin typeface="Calibri"/>
                <a:cs typeface="Calibri"/>
              </a:rPr>
              <a:t>2025</a:t>
            </a:r>
            <a:endParaRPr sz="1100" dirty="0">
              <a:latin typeface="Calibri"/>
              <a:cs typeface="Calibri"/>
            </a:endParaRP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55099564-7EB2-E59B-7C40-10310F2F564F}"/>
              </a:ext>
            </a:extLst>
          </p:cNvPr>
          <p:cNvSpPr txBox="1">
            <a:spLocks/>
          </p:cNvSpPr>
          <p:nvPr/>
        </p:nvSpPr>
        <p:spPr>
          <a:xfrm>
            <a:off x="758445" y="489701"/>
            <a:ext cx="7938607" cy="368648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1725" b="0" i="0" kern="1200">
                <a:solidFill>
                  <a:schemeClr val="bg1"/>
                </a:solidFill>
                <a:latin typeface="+mj-lt"/>
                <a:ea typeface="+mj-ea"/>
                <a:cs typeface="Calibri Light" panose="020F0302020204030204" pitchFamily="34" charset="0"/>
              </a:defRPr>
            </a:lvl1pPr>
          </a:lstStyle>
          <a:p>
            <a:r>
              <a:rPr lang="en-US" sz="2400" dirty="0">
                <a:latin typeface="Calibri Light" panose="020F0302020204030204" pitchFamily="34" charset="0"/>
              </a:rPr>
              <a:t>“Magnificent 7” Impact on the Market</a:t>
            </a:r>
          </a:p>
        </p:txBody>
      </p:sp>
    </p:spTree>
    <p:extLst>
      <p:ext uri="{BB962C8B-B14F-4D97-AF65-F5344CB8AC3E}">
        <p14:creationId xmlns:p14="http://schemas.microsoft.com/office/powerpoint/2010/main" val="9817992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DBDC4F0-4D12-CE93-0097-D3DE19E477E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110814C-3879-44D1-C2C6-858B903A6B7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F710DDA-9FB7-4F72-86C1-80CB939A410A}" type="slidenum">
              <a:rPr lang="en-US" smtClean="0"/>
              <a:pPr/>
              <a:t>12</a:t>
            </a:fld>
            <a:endParaRPr lang="en-US" dirty="0"/>
          </a:p>
        </p:txBody>
      </p:sp>
      <p:pic>
        <p:nvPicPr>
          <p:cNvPr id="3" name="Picture 2" descr="A graph of different weights&#10;&#10;AI-generated content may be incorrect.">
            <a:extLst>
              <a:ext uri="{FF2B5EF4-FFF2-40B4-BE49-F238E27FC236}">
                <a16:creationId xmlns:a16="http://schemas.microsoft.com/office/drawing/2014/main" id="{5816B493-AE18-27F8-B71E-1A1EF2899AB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4624" y="1679144"/>
            <a:ext cx="7714752" cy="4677207"/>
          </a:xfrm>
          <a:prstGeom prst="rect">
            <a:avLst/>
          </a:prstGeom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11210406-FE16-E2CE-129C-5A7301196667}"/>
              </a:ext>
            </a:extLst>
          </p:cNvPr>
          <p:cNvSpPr txBox="1">
            <a:spLocks/>
          </p:cNvSpPr>
          <p:nvPr/>
        </p:nvSpPr>
        <p:spPr>
          <a:xfrm>
            <a:off x="758445" y="489701"/>
            <a:ext cx="7938607" cy="368648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1725" b="0" i="0" kern="1200">
                <a:solidFill>
                  <a:schemeClr val="bg1"/>
                </a:solidFill>
                <a:latin typeface="+mj-lt"/>
                <a:ea typeface="+mj-ea"/>
                <a:cs typeface="Calibri Light" panose="020F0302020204030204" pitchFamily="34" charset="0"/>
              </a:defRPr>
            </a:lvl1pPr>
          </a:lstStyle>
          <a:p>
            <a:r>
              <a:rPr lang="en-US" sz="2400" dirty="0">
                <a:latin typeface="Calibri Light" panose="020F0302020204030204" pitchFamily="34" charset="0"/>
              </a:rPr>
              <a:t>S&amp;P 500 Valuation</a:t>
            </a:r>
          </a:p>
        </p:txBody>
      </p:sp>
      <p:sp>
        <p:nvSpPr>
          <p:cNvPr id="2" name="object 3">
            <a:extLst>
              <a:ext uri="{FF2B5EF4-FFF2-40B4-BE49-F238E27FC236}">
                <a16:creationId xmlns:a16="http://schemas.microsoft.com/office/drawing/2014/main" id="{9CACD75B-959B-508B-FC0A-776AC0707E64}"/>
              </a:ext>
            </a:extLst>
          </p:cNvPr>
          <p:cNvSpPr txBox="1"/>
          <p:nvPr/>
        </p:nvSpPr>
        <p:spPr>
          <a:xfrm>
            <a:off x="947390" y="6384170"/>
            <a:ext cx="2073910" cy="193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dirty="0">
                <a:latin typeface="Calibri"/>
                <a:cs typeface="Calibri"/>
              </a:rPr>
              <a:t>Source:</a:t>
            </a:r>
            <a:r>
              <a:rPr sz="1100" spc="-35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Strategas</a:t>
            </a:r>
            <a:r>
              <a:rPr sz="1100" spc="-45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Research</a:t>
            </a:r>
            <a:r>
              <a:rPr sz="1100" spc="-40" dirty="0">
                <a:latin typeface="Calibri"/>
                <a:cs typeface="Calibri"/>
              </a:rPr>
              <a:t> </a:t>
            </a:r>
            <a:r>
              <a:rPr sz="1100" spc="-10" dirty="0">
                <a:latin typeface="Calibri"/>
                <a:cs typeface="Calibri"/>
              </a:rPr>
              <a:t>Partners</a:t>
            </a:r>
            <a:endParaRPr sz="1100" dirty="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07304852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B104232-6BD6-F734-C197-CEDD1D54956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1ABD28E-3993-94ED-2601-AC1551258B0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F710DDA-9FB7-4F72-86C1-80CB939A410A}" type="slidenum">
              <a:rPr lang="en-US" smtClean="0"/>
              <a:pPr/>
              <a:t>13</a:t>
            </a:fld>
            <a:endParaRPr lang="en-US" dirty="0"/>
          </a:p>
        </p:txBody>
      </p:sp>
      <p:pic>
        <p:nvPicPr>
          <p:cNvPr id="3" name="Picture 2" descr="A chart with colorful bars&#10;&#10;AI-generated content may be incorrect.">
            <a:extLst>
              <a:ext uri="{FF2B5EF4-FFF2-40B4-BE49-F238E27FC236}">
                <a16:creationId xmlns:a16="http://schemas.microsoft.com/office/drawing/2014/main" id="{794F6B6B-11E5-6F30-242A-922E1895F59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57872" y="1464639"/>
            <a:ext cx="6404176" cy="4994025"/>
          </a:xfrm>
          <a:prstGeom prst="rect">
            <a:avLst/>
          </a:prstGeom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550B73EA-0B60-99A8-CA4F-D6F121049C15}"/>
              </a:ext>
            </a:extLst>
          </p:cNvPr>
          <p:cNvSpPr txBox="1">
            <a:spLocks/>
          </p:cNvSpPr>
          <p:nvPr/>
        </p:nvSpPr>
        <p:spPr>
          <a:xfrm>
            <a:off x="758445" y="489701"/>
            <a:ext cx="7938607" cy="368648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1725" b="0" i="0" kern="1200">
                <a:solidFill>
                  <a:schemeClr val="bg1"/>
                </a:solidFill>
                <a:latin typeface="+mj-lt"/>
                <a:ea typeface="+mj-ea"/>
                <a:cs typeface="Calibri Light" panose="020F0302020204030204" pitchFamily="34" charset="0"/>
              </a:defRPr>
            </a:lvl1pPr>
          </a:lstStyle>
          <a:p>
            <a:r>
              <a:rPr lang="en-US" sz="2400" dirty="0">
                <a:latin typeface="Calibri Light" panose="020F0302020204030204" pitchFamily="34" charset="0"/>
              </a:rPr>
              <a:t>What is the Current Market Sentiment?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8EEE615A-94B8-575D-BECB-76E4B9A38BA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82578" y="6458664"/>
            <a:ext cx="2206943" cy="3048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742765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32EFC2E-44CE-885C-6E1E-A371F8ECD6F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D7C46C7-5BF4-1B78-54BF-45843B45627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F710DDA-9FB7-4F72-86C1-80CB939A410A}" type="slidenum">
              <a:rPr lang="en-US" smtClean="0"/>
              <a:pPr/>
              <a:t>14</a:t>
            </a:fld>
            <a:endParaRPr lang="en-US" dirty="0"/>
          </a:p>
        </p:txBody>
      </p:sp>
      <p:pic>
        <p:nvPicPr>
          <p:cNvPr id="3" name="object 4">
            <a:extLst>
              <a:ext uri="{FF2B5EF4-FFF2-40B4-BE49-F238E27FC236}">
                <a16:creationId xmlns:a16="http://schemas.microsoft.com/office/drawing/2014/main" id="{46C8F1E7-0E4A-1D01-4BFD-D34DBB6B327D}"/>
              </a:ext>
            </a:extLst>
          </p:cNvPr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12059" y="2214282"/>
            <a:ext cx="8919882" cy="3566159"/>
          </a:xfrm>
          <a:prstGeom prst="rect">
            <a:avLst/>
          </a:prstGeom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0462AD16-BDE8-2B5B-DF9C-8AD929ABD147}"/>
              </a:ext>
            </a:extLst>
          </p:cNvPr>
          <p:cNvSpPr txBox="1">
            <a:spLocks/>
          </p:cNvSpPr>
          <p:nvPr/>
        </p:nvSpPr>
        <p:spPr>
          <a:xfrm>
            <a:off x="758445" y="489701"/>
            <a:ext cx="7938607" cy="368648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1725" b="0" i="0" kern="1200">
                <a:solidFill>
                  <a:schemeClr val="bg1"/>
                </a:solidFill>
                <a:latin typeface="+mj-lt"/>
                <a:ea typeface="+mj-ea"/>
                <a:cs typeface="Calibri Light" panose="020F0302020204030204" pitchFamily="34" charset="0"/>
              </a:defRPr>
            </a:lvl1pPr>
          </a:lstStyle>
          <a:p>
            <a:r>
              <a:rPr lang="en-US" sz="2400" dirty="0">
                <a:latin typeface="Calibri Light" panose="020F0302020204030204" pitchFamily="34" charset="0"/>
              </a:rPr>
              <a:t>Uncertainty and Returns</a:t>
            </a:r>
          </a:p>
        </p:txBody>
      </p:sp>
      <p:sp>
        <p:nvSpPr>
          <p:cNvPr id="2" name="object 3">
            <a:extLst>
              <a:ext uri="{FF2B5EF4-FFF2-40B4-BE49-F238E27FC236}">
                <a16:creationId xmlns:a16="http://schemas.microsoft.com/office/drawing/2014/main" id="{979EAC11-87CA-4031-B251-31775749A607}"/>
              </a:ext>
            </a:extLst>
          </p:cNvPr>
          <p:cNvSpPr txBox="1"/>
          <p:nvPr/>
        </p:nvSpPr>
        <p:spPr>
          <a:xfrm>
            <a:off x="319861" y="5874720"/>
            <a:ext cx="2073910" cy="193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dirty="0">
                <a:latin typeface="Calibri"/>
                <a:cs typeface="Calibri"/>
              </a:rPr>
              <a:t>Source:</a:t>
            </a:r>
            <a:r>
              <a:rPr sz="1100" spc="-35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Strategas</a:t>
            </a:r>
            <a:r>
              <a:rPr sz="1100" spc="-45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Research</a:t>
            </a:r>
            <a:r>
              <a:rPr sz="1100" spc="-40" dirty="0">
                <a:latin typeface="Calibri"/>
                <a:cs typeface="Calibri"/>
              </a:rPr>
              <a:t> </a:t>
            </a:r>
            <a:r>
              <a:rPr sz="1100" spc="-10" dirty="0">
                <a:latin typeface="Calibri"/>
                <a:cs typeface="Calibri"/>
              </a:rPr>
              <a:t>Partners</a:t>
            </a:r>
            <a:endParaRPr sz="1100" dirty="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08256979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BD4101B-18DB-4A7C-3BB3-168FF32013A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CB4DCEA-2879-67C9-68DA-44FFBAD7C2C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F710DDA-9FB7-4F72-86C1-80CB939A410A}" type="slidenum">
              <a:rPr lang="en-US" smtClean="0"/>
              <a:pPr/>
              <a:t>15</a:t>
            </a:fld>
            <a:endParaRPr lang="en-US" dirty="0"/>
          </a:p>
        </p:txBody>
      </p:sp>
      <p:pic>
        <p:nvPicPr>
          <p:cNvPr id="4" name="object 3">
            <a:extLst>
              <a:ext uri="{FF2B5EF4-FFF2-40B4-BE49-F238E27FC236}">
                <a16:creationId xmlns:a16="http://schemas.microsoft.com/office/drawing/2014/main" id="{6C85219F-FAA0-7457-9646-E42E2E4C82C3}"/>
              </a:ext>
            </a:extLst>
          </p:cNvPr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02696" y="1621209"/>
            <a:ext cx="7938608" cy="4497217"/>
          </a:xfrm>
          <a:prstGeom prst="rect">
            <a:avLst/>
          </a:prstGeom>
        </p:spPr>
      </p:pic>
      <p:sp>
        <p:nvSpPr>
          <p:cNvPr id="3" name="Title 1">
            <a:extLst>
              <a:ext uri="{FF2B5EF4-FFF2-40B4-BE49-F238E27FC236}">
                <a16:creationId xmlns:a16="http://schemas.microsoft.com/office/drawing/2014/main" id="{AFB48E70-ACF6-8273-666B-7DA389151D5D}"/>
              </a:ext>
            </a:extLst>
          </p:cNvPr>
          <p:cNvSpPr txBox="1">
            <a:spLocks/>
          </p:cNvSpPr>
          <p:nvPr/>
        </p:nvSpPr>
        <p:spPr>
          <a:xfrm>
            <a:off x="758445" y="489701"/>
            <a:ext cx="7938607" cy="368648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1725" b="0" i="0" kern="1200">
                <a:solidFill>
                  <a:schemeClr val="bg1"/>
                </a:solidFill>
                <a:latin typeface="+mj-lt"/>
                <a:ea typeface="+mj-ea"/>
                <a:cs typeface="Calibri Light" panose="020F0302020204030204" pitchFamily="34" charset="0"/>
              </a:defRPr>
            </a:lvl1pPr>
          </a:lstStyle>
          <a:p>
            <a:r>
              <a:rPr lang="en-US" sz="2400" dirty="0">
                <a:latin typeface="Calibri Light" panose="020F0302020204030204" pitchFamily="34" charset="0"/>
              </a:rPr>
              <a:t>It’s More About Time in the Market than Timing the Market</a:t>
            </a:r>
          </a:p>
        </p:txBody>
      </p:sp>
      <p:sp>
        <p:nvSpPr>
          <p:cNvPr id="2" name="object 3">
            <a:extLst>
              <a:ext uri="{FF2B5EF4-FFF2-40B4-BE49-F238E27FC236}">
                <a16:creationId xmlns:a16="http://schemas.microsoft.com/office/drawing/2014/main" id="{913882E5-6B4E-1039-479F-843E360B72FF}"/>
              </a:ext>
            </a:extLst>
          </p:cNvPr>
          <p:cNvSpPr txBox="1"/>
          <p:nvPr/>
        </p:nvSpPr>
        <p:spPr>
          <a:xfrm>
            <a:off x="758445" y="6162676"/>
            <a:ext cx="2073910" cy="193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dirty="0">
                <a:latin typeface="Calibri"/>
                <a:cs typeface="Calibri"/>
              </a:rPr>
              <a:t>Source:</a:t>
            </a:r>
            <a:r>
              <a:rPr sz="1100" spc="-35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Strategas</a:t>
            </a:r>
            <a:r>
              <a:rPr sz="1100" spc="-45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Research</a:t>
            </a:r>
            <a:r>
              <a:rPr sz="1100" spc="-40" dirty="0">
                <a:latin typeface="Calibri"/>
                <a:cs typeface="Calibri"/>
              </a:rPr>
              <a:t> </a:t>
            </a:r>
            <a:r>
              <a:rPr sz="1100" spc="-10" dirty="0">
                <a:latin typeface="Calibri"/>
                <a:cs typeface="Calibri"/>
              </a:rPr>
              <a:t>Partners</a:t>
            </a:r>
            <a:endParaRPr sz="1100" dirty="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17643541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BBBAAF3-B497-9A04-5B13-7C41A4E0F03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B67791-5BF3-30A2-1754-343045EBD9F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57250" y="1371601"/>
            <a:ext cx="7429500" cy="3839807"/>
          </a:xfrm>
        </p:spPr>
        <p:txBody>
          <a:bodyPr/>
          <a:lstStyle/>
          <a:p>
            <a:pPr algn="ctr"/>
            <a:r>
              <a:rPr lang="en-US" sz="3000" dirty="0"/>
              <a:t>Trust Services Overview</a:t>
            </a:r>
            <a:br>
              <a:rPr lang="en-US" sz="3000" dirty="0"/>
            </a:br>
            <a:r>
              <a:rPr lang="en-US" sz="3000" dirty="0"/>
              <a:t>Baird Trust</a:t>
            </a:r>
          </a:p>
        </p:txBody>
      </p:sp>
      <p:sp>
        <p:nvSpPr>
          <p:cNvPr id="3" name="object 3">
            <a:extLst>
              <a:ext uri="{FF2B5EF4-FFF2-40B4-BE49-F238E27FC236}">
                <a16:creationId xmlns:a16="http://schemas.microsoft.com/office/drawing/2014/main" id="{A67DC197-AB00-C8B6-271D-E3085B783CAA}"/>
              </a:ext>
            </a:extLst>
          </p:cNvPr>
          <p:cNvSpPr txBox="1"/>
          <p:nvPr/>
        </p:nvSpPr>
        <p:spPr>
          <a:xfrm>
            <a:off x="947390" y="6174624"/>
            <a:ext cx="2073910" cy="193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dirty="0">
                <a:latin typeface="Calibri"/>
                <a:cs typeface="Calibri"/>
              </a:rPr>
              <a:t>Source:</a:t>
            </a:r>
            <a:r>
              <a:rPr sz="1100" spc="-35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Strategas</a:t>
            </a:r>
            <a:r>
              <a:rPr sz="1100" spc="-45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Research</a:t>
            </a:r>
            <a:r>
              <a:rPr sz="1100" spc="-40" dirty="0">
                <a:latin typeface="Calibri"/>
                <a:cs typeface="Calibri"/>
              </a:rPr>
              <a:t> </a:t>
            </a:r>
            <a:r>
              <a:rPr sz="1100" spc="-10" dirty="0">
                <a:latin typeface="Calibri"/>
                <a:cs typeface="Calibri"/>
              </a:rPr>
              <a:t>Partners</a:t>
            </a:r>
            <a:endParaRPr sz="1100" dirty="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26278334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4FFE69A-8B66-86AB-49FF-19E13BB1B99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DF26098-A4C7-8ED0-9B24-F8E706E254B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F710DDA-9FB7-4F72-86C1-80CB939A410A}" type="slidenum">
              <a:rPr lang="en-US" smtClean="0"/>
              <a:pPr/>
              <a:t>17</a:t>
            </a:fld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C5E13AC-B465-03DA-9A85-B2D8D01AA6B2}"/>
              </a:ext>
            </a:extLst>
          </p:cNvPr>
          <p:cNvSpPr txBox="1">
            <a:spLocks/>
          </p:cNvSpPr>
          <p:nvPr/>
        </p:nvSpPr>
        <p:spPr>
          <a:xfrm>
            <a:off x="216456" y="2501154"/>
            <a:ext cx="4032814" cy="2614622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dirty="0">
                <a:solidFill>
                  <a:srgbClr val="EAAD21"/>
                </a:solidFill>
              </a:rPr>
              <a:t>While an </a:t>
            </a:r>
            <a:r>
              <a:rPr lang="en-US" dirty="0"/>
              <a:t>individual</a:t>
            </a:r>
            <a:r>
              <a:rPr lang="en-US" dirty="0">
                <a:solidFill>
                  <a:srgbClr val="EAAD21"/>
                </a:solidFill>
              </a:rPr>
              <a:t> trustee may be more familiar with family dynamics and the intent behind the trust, relying on a </a:t>
            </a:r>
            <a:r>
              <a:rPr lang="en-US" dirty="0"/>
              <a:t>corporate trustee</a:t>
            </a:r>
            <a:r>
              <a:rPr lang="en-US" dirty="0">
                <a:solidFill>
                  <a:srgbClr val="EAAD21"/>
                </a:solidFill>
              </a:rPr>
              <a:t> has significant advantages.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193E53D5-32C3-5881-B83F-02B4E7CC4E5E}"/>
              </a:ext>
            </a:extLst>
          </p:cNvPr>
          <p:cNvSpPr txBox="1">
            <a:spLocks/>
          </p:cNvSpPr>
          <p:nvPr/>
        </p:nvSpPr>
        <p:spPr>
          <a:xfrm>
            <a:off x="4111492" y="2172401"/>
            <a:ext cx="4585560" cy="3397634"/>
          </a:xfrm>
          <a:prstGeom prst="rect">
            <a:avLst/>
          </a:prstGeom>
        </p:spPr>
        <p:txBody>
          <a:bodyPr vert="horz" lIns="75438" tIns="37719" rIns="75438" bIns="37719" rtlCol="0"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b="0" i="0" kern="1200">
                <a:solidFill>
                  <a:srgbClr val="002656"/>
                </a:solidFill>
                <a:latin typeface="Franklin Gothic Medium Cond" panose="020B0606030402020204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b="0" i="0" kern="1200">
                <a:solidFill>
                  <a:srgbClr val="002656"/>
                </a:solidFill>
                <a:latin typeface="Franklin Gothic Medium Cond" panose="020B060603040202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rgbClr val="002656"/>
                </a:solidFill>
                <a:latin typeface="Franklin Gothic Medium Cond" panose="020B060603040202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rgbClr val="002656"/>
                </a:solidFill>
                <a:latin typeface="Franklin Gothic Medium Cond" panose="020B060603040202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rgbClr val="002656"/>
                </a:solidFill>
                <a:latin typeface="Franklin Gothic Medium Cond" panose="020B0606030402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r>
              <a:rPr lang="en-US" sz="1650" dirty="0">
                <a:solidFill>
                  <a:schemeClr val="tx1"/>
                </a:solidFill>
                <a:latin typeface="+mn-lt"/>
              </a:rPr>
              <a:t>Professional trust administration and investment experience</a:t>
            </a:r>
          </a:p>
          <a:p>
            <a:pPr lvl="1"/>
            <a:endParaRPr lang="en-US" sz="1650" dirty="0">
              <a:solidFill>
                <a:schemeClr val="tx1"/>
              </a:solidFill>
              <a:latin typeface="+mn-lt"/>
            </a:endParaRPr>
          </a:p>
          <a:p>
            <a:pPr lvl="1"/>
            <a:r>
              <a:rPr lang="en-US" sz="1650" dirty="0">
                <a:solidFill>
                  <a:schemeClr val="tx1"/>
                </a:solidFill>
                <a:latin typeface="+mn-lt"/>
              </a:rPr>
              <a:t>Objective decision-making based on the terms of the trust and applicable trust law</a:t>
            </a:r>
          </a:p>
          <a:p>
            <a:pPr lvl="1"/>
            <a:endParaRPr lang="en-US" sz="1650" dirty="0">
              <a:solidFill>
                <a:schemeClr val="tx1"/>
              </a:solidFill>
              <a:latin typeface="+mn-lt"/>
            </a:endParaRPr>
          </a:p>
          <a:p>
            <a:pPr lvl="1"/>
            <a:r>
              <a:rPr lang="en-US" sz="1650" dirty="0">
                <a:solidFill>
                  <a:schemeClr val="tx1"/>
                </a:solidFill>
                <a:latin typeface="+mn-lt"/>
              </a:rPr>
              <a:t>Service that won’t be interrupted by disability or death, as can be the case with individual trustees</a:t>
            </a:r>
          </a:p>
          <a:p>
            <a:pPr lvl="1"/>
            <a:endParaRPr lang="en-US" sz="1650" dirty="0">
              <a:solidFill>
                <a:schemeClr val="tx1"/>
              </a:solidFill>
              <a:latin typeface="+mn-lt"/>
            </a:endParaRPr>
          </a:p>
          <a:p>
            <a:pPr lvl="1"/>
            <a:r>
              <a:rPr lang="en-US" sz="1650" dirty="0">
                <a:solidFill>
                  <a:schemeClr val="tx1"/>
                </a:solidFill>
                <a:latin typeface="+mn-lt"/>
              </a:rPr>
              <a:t>Staff experienced in helping beneficiaries understand how their trusts affect them</a:t>
            </a:r>
          </a:p>
          <a:p>
            <a:pPr lvl="1"/>
            <a:endParaRPr lang="en-US" sz="1650" dirty="0">
              <a:solidFill>
                <a:schemeClr val="tx1"/>
              </a:solidFill>
              <a:latin typeface="+mn-lt"/>
            </a:endParaRPr>
          </a:p>
          <a:p>
            <a:pPr lvl="1"/>
            <a:r>
              <a:rPr lang="en-US" sz="1650" dirty="0">
                <a:solidFill>
                  <a:schemeClr val="tx1"/>
                </a:solidFill>
                <a:latin typeface="+mn-lt"/>
              </a:rPr>
              <a:t>Impartiality when dealing with trust beneficiaries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460BC846-B9DE-79B6-42E1-9A24469CE7B8}"/>
              </a:ext>
            </a:extLst>
          </p:cNvPr>
          <p:cNvSpPr txBox="1">
            <a:spLocks/>
          </p:cNvSpPr>
          <p:nvPr/>
        </p:nvSpPr>
        <p:spPr>
          <a:xfrm>
            <a:off x="758445" y="489701"/>
            <a:ext cx="7938607" cy="368648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1725" b="0" i="0" kern="1200">
                <a:solidFill>
                  <a:schemeClr val="bg1"/>
                </a:solidFill>
                <a:latin typeface="+mj-lt"/>
                <a:ea typeface="+mj-ea"/>
                <a:cs typeface="Calibri Light" panose="020F0302020204030204" pitchFamily="34" charset="0"/>
              </a:defRPr>
            </a:lvl1pPr>
          </a:lstStyle>
          <a:p>
            <a:r>
              <a:rPr lang="en-US" sz="2400" dirty="0">
                <a:latin typeface="Calibri Light" panose="020F0302020204030204" pitchFamily="34" charset="0"/>
              </a:rPr>
              <a:t>Baird Trust – Corporate Trustee Services</a:t>
            </a:r>
          </a:p>
        </p:txBody>
      </p:sp>
    </p:spTree>
    <p:extLst>
      <p:ext uri="{BB962C8B-B14F-4D97-AF65-F5344CB8AC3E}">
        <p14:creationId xmlns:p14="http://schemas.microsoft.com/office/powerpoint/2010/main" val="241908410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998C12A-1569-1160-7AB2-CBBD0E92683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D9904C4-782E-15F2-8378-F10A2CD9661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F710DDA-9FB7-4F72-86C1-80CB939A410A}" type="slidenum">
              <a:rPr lang="en-US" smtClean="0"/>
              <a:pPr/>
              <a:t>18</a:t>
            </a:fld>
            <a:endParaRPr lang="en-US" dirty="0"/>
          </a:p>
        </p:txBody>
      </p:sp>
      <p:sp>
        <p:nvSpPr>
          <p:cNvPr id="3" name="Content Placeholder 6">
            <a:extLst>
              <a:ext uri="{FF2B5EF4-FFF2-40B4-BE49-F238E27FC236}">
                <a16:creationId xmlns:a16="http://schemas.microsoft.com/office/drawing/2014/main" id="{7D8D37B9-EDED-EA28-31E1-16ADB467419C}"/>
              </a:ext>
            </a:extLst>
          </p:cNvPr>
          <p:cNvSpPr txBox="1">
            <a:spLocks/>
          </p:cNvSpPr>
          <p:nvPr/>
        </p:nvSpPr>
        <p:spPr>
          <a:xfrm>
            <a:off x="948064" y="1460436"/>
            <a:ext cx="7104436" cy="1393864"/>
          </a:xfrm>
          <a:prstGeom prst="rect">
            <a:avLst/>
          </a:prstGeom>
        </p:spPr>
        <p:txBody>
          <a:bodyPr vert="horz" wrap="square" lIns="75438" tIns="37719" rIns="75438" bIns="37719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dirty="0">
                <a:solidFill>
                  <a:srgbClr val="EAAD21"/>
                </a:solidFill>
              </a:rPr>
              <a:t>Estate Settlement is the legal process of settling the personal and financial affairs of someone who has passed away.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5FB4AAC2-D9AF-E255-3D48-621B99CBC0E2}"/>
              </a:ext>
            </a:extLst>
          </p:cNvPr>
          <p:cNvSpPr txBox="1">
            <a:spLocks/>
          </p:cNvSpPr>
          <p:nvPr/>
        </p:nvSpPr>
        <p:spPr>
          <a:xfrm>
            <a:off x="758445" y="489701"/>
            <a:ext cx="7938607" cy="368648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1725" b="0" i="0" kern="1200">
                <a:solidFill>
                  <a:schemeClr val="bg1"/>
                </a:solidFill>
                <a:latin typeface="+mj-lt"/>
                <a:ea typeface="+mj-ea"/>
                <a:cs typeface="Calibri Light" panose="020F0302020204030204" pitchFamily="34" charset="0"/>
              </a:defRPr>
            </a:lvl1pPr>
          </a:lstStyle>
          <a:p>
            <a:r>
              <a:rPr lang="en-US" sz="2400" dirty="0">
                <a:latin typeface="Calibri Light" panose="020F0302020204030204" pitchFamily="34" charset="0"/>
              </a:rPr>
              <a:t>Baird Trust – Estate Settlement Capabilities</a:t>
            </a:r>
          </a:p>
        </p:txBody>
      </p:sp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4A38499B-83F3-9A83-3A01-9A85800E5AAA}"/>
              </a:ext>
            </a:extLst>
          </p:cNvPr>
          <p:cNvSpPr txBox="1">
            <a:spLocks/>
          </p:cNvSpPr>
          <p:nvPr/>
        </p:nvSpPr>
        <p:spPr>
          <a:xfrm>
            <a:off x="463816" y="2848859"/>
            <a:ext cx="4108184" cy="3758131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dirty="0"/>
              <a:t>Collect assets held outside of Baird</a:t>
            </a:r>
          </a:p>
          <a:p>
            <a:r>
              <a:rPr lang="en-US" sz="1400" dirty="0"/>
              <a:t>Payment of bills</a:t>
            </a:r>
          </a:p>
          <a:p>
            <a:r>
              <a:rPr lang="en-US" sz="1400" dirty="0"/>
              <a:t>Secure valuables for safekeeping</a:t>
            </a:r>
          </a:p>
          <a:p>
            <a:r>
              <a:rPr lang="en-US" sz="1400" dirty="0"/>
              <a:t>Work with family on distribution and sale of personal property.</a:t>
            </a:r>
          </a:p>
          <a:p>
            <a:r>
              <a:rPr lang="en-US" sz="1400" dirty="0"/>
              <a:t>Trash and paperwork disposal</a:t>
            </a:r>
          </a:p>
          <a:p>
            <a:r>
              <a:rPr lang="en-US" sz="1400" dirty="0"/>
              <a:t>Engage attorney or CPA to prepare returns </a:t>
            </a:r>
            <a:br>
              <a:rPr lang="en-US" sz="1400" dirty="0"/>
            </a:br>
            <a:r>
              <a:rPr lang="en-US" sz="1400" dirty="0"/>
              <a:t>(if applicable)</a:t>
            </a:r>
          </a:p>
          <a:p>
            <a:r>
              <a:rPr lang="en-US" sz="1400" dirty="0"/>
              <a:t>File final income tax returns</a:t>
            </a:r>
          </a:p>
          <a:p>
            <a:endParaRPr lang="en-US" sz="2400" dirty="0">
              <a:latin typeface="Franklin Gothic Medium" panose="020B06030201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endParaRPr lang="en-US" sz="2000" dirty="0">
              <a:latin typeface="Franklin Gothic Medium" panose="020B06030201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206DBBAE-FCFD-85B7-BDC4-7262F9263F4F}"/>
              </a:ext>
            </a:extLst>
          </p:cNvPr>
          <p:cNvSpPr txBox="1">
            <a:spLocks/>
          </p:cNvSpPr>
          <p:nvPr/>
        </p:nvSpPr>
        <p:spPr>
          <a:xfrm>
            <a:off x="4727748" y="2854300"/>
            <a:ext cx="4263932" cy="4118344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b="0" i="0" kern="1200">
                <a:solidFill>
                  <a:srgbClr val="002656"/>
                </a:solidFill>
                <a:latin typeface="Franklin Gothic Medium Cond" panose="020B0606030402020204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b="0" i="0" kern="1200">
                <a:solidFill>
                  <a:srgbClr val="002656"/>
                </a:solidFill>
                <a:latin typeface="Franklin Gothic Medium Cond" panose="020B060603040202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rgbClr val="002656"/>
                </a:solidFill>
                <a:latin typeface="Franklin Gothic Medium Cond" panose="020B060603040202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rgbClr val="002656"/>
                </a:solidFill>
                <a:latin typeface="Franklin Gothic Medium Cond" panose="020B060603040202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rgbClr val="002656"/>
                </a:solidFill>
                <a:latin typeface="Franklin Gothic Medium Cond" panose="020B0606030402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500" dirty="0">
                <a:solidFill>
                  <a:schemeClr val="tx1"/>
                </a:solidFill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Real estate:</a:t>
            </a:r>
          </a:p>
          <a:p>
            <a:pPr lvl="1">
              <a:lnSpc>
                <a:spcPct val="100000"/>
              </a:lnSpc>
            </a:pPr>
            <a:r>
              <a:rPr lang="en-US" sz="1500" dirty="0">
                <a:solidFill>
                  <a:schemeClr val="tx1"/>
                </a:solidFill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Secure property (change locks if needed) </a:t>
            </a:r>
          </a:p>
          <a:p>
            <a:pPr lvl="1">
              <a:lnSpc>
                <a:spcPct val="100000"/>
              </a:lnSpc>
            </a:pPr>
            <a:r>
              <a:rPr lang="en-US" sz="1500" dirty="0">
                <a:solidFill>
                  <a:schemeClr val="tx1"/>
                </a:solidFill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Engage appraiser and obtain appraisal</a:t>
            </a:r>
          </a:p>
          <a:p>
            <a:pPr lvl="1">
              <a:lnSpc>
                <a:spcPct val="100000"/>
              </a:lnSpc>
            </a:pPr>
            <a:r>
              <a:rPr lang="en-US" sz="1500" dirty="0">
                <a:solidFill>
                  <a:schemeClr val="tx1"/>
                </a:solidFill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Sell real estate (engage realtor)</a:t>
            </a:r>
          </a:p>
          <a:p>
            <a:r>
              <a:rPr lang="en-US" sz="1500" dirty="0">
                <a:solidFill>
                  <a:schemeClr val="tx1"/>
                </a:solidFill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Special assets:</a:t>
            </a:r>
          </a:p>
          <a:p>
            <a:pPr lvl="1"/>
            <a:r>
              <a:rPr lang="en-US" sz="1500" dirty="0">
                <a:solidFill>
                  <a:schemeClr val="tx1"/>
                </a:solidFill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Antique Car Collection</a:t>
            </a:r>
          </a:p>
          <a:p>
            <a:pPr lvl="1"/>
            <a:r>
              <a:rPr lang="en-US" sz="1500" dirty="0">
                <a:solidFill>
                  <a:schemeClr val="tx1"/>
                </a:solidFill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Business interests (corporations, LLCs, partnerships)</a:t>
            </a:r>
          </a:p>
          <a:p>
            <a:pPr lvl="1"/>
            <a:r>
              <a:rPr lang="en-US" sz="1500" dirty="0">
                <a:solidFill>
                  <a:schemeClr val="tx1"/>
                </a:solidFill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Farm (including livestock and crops)</a:t>
            </a:r>
          </a:p>
          <a:p>
            <a:pPr lvl="1"/>
            <a:r>
              <a:rPr lang="en-US" sz="1500" dirty="0">
                <a:solidFill>
                  <a:schemeClr val="tx1"/>
                </a:solidFill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Gold Bars</a:t>
            </a:r>
          </a:p>
          <a:p>
            <a:pPr lvl="1"/>
            <a:r>
              <a:rPr lang="en-US" sz="1500" dirty="0">
                <a:solidFill>
                  <a:schemeClr val="tx1"/>
                </a:solidFill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Native American Artifacts (including eagle feathers)</a:t>
            </a:r>
          </a:p>
          <a:p>
            <a:pPr lvl="1"/>
            <a:r>
              <a:rPr lang="en-US" sz="1500" dirty="0">
                <a:solidFill>
                  <a:schemeClr val="tx1"/>
                </a:solidFill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Pledges</a:t>
            </a:r>
          </a:p>
          <a:p>
            <a:pPr lvl="1"/>
            <a:r>
              <a:rPr lang="en-US" sz="1500" dirty="0">
                <a:solidFill>
                  <a:schemeClr val="tx1"/>
                </a:solidFill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Promissory Notes</a:t>
            </a:r>
          </a:p>
          <a:p>
            <a:pPr lvl="1"/>
            <a:r>
              <a:rPr lang="en-US" sz="1500" dirty="0">
                <a:solidFill>
                  <a:schemeClr val="tx1"/>
                </a:solidFill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Publishing Contracts</a:t>
            </a:r>
          </a:p>
          <a:p>
            <a:pPr lvl="1"/>
            <a:r>
              <a:rPr lang="en-US" sz="1500" dirty="0">
                <a:solidFill>
                  <a:schemeClr val="tx1"/>
                </a:solidFill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Racehorse</a:t>
            </a:r>
          </a:p>
          <a:p>
            <a:pPr lvl="1"/>
            <a:r>
              <a:rPr lang="en-US" sz="1500" dirty="0">
                <a:solidFill>
                  <a:schemeClr val="tx1"/>
                </a:solidFill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Scholarly Papers</a:t>
            </a:r>
          </a:p>
          <a:p>
            <a:pPr lvl="1"/>
            <a:r>
              <a:rPr lang="en-US" sz="1500" dirty="0">
                <a:solidFill>
                  <a:schemeClr val="tx1"/>
                </a:solidFill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Yacht</a:t>
            </a:r>
          </a:p>
          <a:p>
            <a:pPr lvl="1"/>
            <a:endParaRPr lang="en-US" sz="1600" dirty="0">
              <a:latin typeface="Franklin Gothic Medium" panose="020B06030201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endParaRPr lang="en-US" sz="1600" dirty="0">
              <a:latin typeface="Franklin Gothic Medium" panose="020B06030201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000" dirty="0">
              <a:effectLst/>
              <a:latin typeface="Franklin Gothic Medium" panose="020B06030201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000" dirty="0">
              <a:latin typeface="Franklin Gothic Medium" panose="020B06030201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000" dirty="0">
              <a:latin typeface="Franklin Gothic Medium" panose="020B06030201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endParaRPr lang="en-US" sz="2000" dirty="0">
              <a:latin typeface="Franklin Gothic Medium" panose="020B06030201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0359098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3CFC7F4-D013-A08D-F21F-BA120B706E0B}"/>
              </a:ext>
            </a:extLst>
          </p:cNvPr>
          <p:cNvSpPr>
            <a:spLocks noGrp="1"/>
          </p:cNvSpPr>
          <p:nvPr>
            <p:ph sz="half" idx="30"/>
          </p:nvPr>
        </p:nvSpPr>
        <p:spPr>
          <a:xfrm>
            <a:off x="857250" y="1532936"/>
            <a:ext cx="7427786" cy="567047"/>
          </a:xfrm>
        </p:spPr>
        <p:txBody>
          <a:bodyPr>
            <a:normAutofit/>
          </a:bodyPr>
          <a:lstStyle/>
          <a:p>
            <a:pPr algn="ctr"/>
            <a:r>
              <a:rPr lang="en-US" sz="2800" b="1" dirty="0"/>
              <a:t>Important Disclosures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0901792-5115-DC8D-6940-6BB763E9EADA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857250" y="2797847"/>
            <a:ext cx="7429500" cy="3005423"/>
          </a:xfrm>
        </p:spPr>
        <p:txBody>
          <a:bodyPr>
            <a:normAutofit fontScale="77500" lnSpcReduction="20000"/>
          </a:bodyPr>
          <a:lstStyle/>
          <a:p>
            <a:r>
              <a:rPr lang="en-US" dirty="0"/>
              <a:t>The Baird Trust Company is a Kentucky stated chartered trust company and is an affiliate of Robert W. Baird &amp; Company.</a:t>
            </a:r>
          </a:p>
          <a:p>
            <a:r>
              <a:rPr lang="en-US" dirty="0" err="1"/>
              <a:t>Strategas</a:t>
            </a:r>
            <a:r>
              <a:rPr lang="en-US" dirty="0"/>
              <a:t> Securities, LLC are affiliated with Baird although the firms conduct separate and distinct businesses.</a:t>
            </a:r>
          </a:p>
          <a:p>
            <a:r>
              <a:rPr lang="en-US" dirty="0"/>
              <a:t>Past performance is not indicative of future results and diversification does not ensure a profit or protect against loss. All investments carry some level of risk, including loss of principal. An investment cannot be made directly in an index. </a:t>
            </a:r>
          </a:p>
          <a:p>
            <a:r>
              <a:rPr lang="en-US" dirty="0"/>
              <a:t>Robert W. Baird &amp; Co. Incorporated.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9086DB9-5890-DA5D-1D32-117B89D16BA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F710DDA-9FB7-4F72-86C1-80CB939A410A}" type="slidenum">
              <a:rPr lang="en-US" smtClean="0"/>
              <a:pPr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273004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9EFF420-0E0F-005C-B2B1-07ACB0B3CA5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8FE01BE-75D9-C6BA-7B80-BD8B045FB2D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F710DDA-9FB7-4F72-86C1-80CB939A410A}" type="slidenum">
              <a:rPr lang="en-US" smtClean="0"/>
              <a:pPr/>
              <a:t>2</a:t>
            </a:fld>
            <a:endParaRPr lang="en-US" dirty="0"/>
          </a:p>
        </p:txBody>
      </p:sp>
      <p:pic>
        <p:nvPicPr>
          <p:cNvPr id="3" name="Picture 2" descr="A graph with blue and red text&#10;&#10;AI-generated content may be incorrect.">
            <a:extLst>
              <a:ext uri="{FF2B5EF4-FFF2-40B4-BE49-F238E27FC236}">
                <a16:creationId xmlns:a16="http://schemas.microsoft.com/office/drawing/2014/main" id="{A70ABE89-17B7-0944-0C63-B06D224805A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7390" y="1613085"/>
            <a:ext cx="7301126" cy="4507797"/>
          </a:xfrm>
          <a:prstGeom prst="rect">
            <a:avLst/>
          </a:prstGeom>
        </p:spPr>
      </p:pic>
      <p:sp>
        <p:nvSpPr>
          <p:cNvPr id="4" name="object 3">
            <a:extLst>
              <a:ext uri="{FF2B5EF4-FFF2-40B4-BE49-F238E27FC236}">
                <a16:creationId xmlns:a16="http://schemas.microsoft.com/office/drawing/2014/main" id="{DF776603-C9E2-6BC5-D4EC-B88E1F7EBA28}"/>
              </a:ext>
            </a:extLst>
          </p:cNvPr>
          <p:cNvSpPr txBox="1"/>
          <p:nvPr/>
        </p:nvSpPr>
        <p:spPr>
          <a:xfrm>
            <a:off x="947390" y="6174624"/>
            <a:ext cx="2073910" cy="193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dirty="0">
                <a:latin typeface="Calibri"/>
                <a:cs typeface="Calibri"/>
              </a:rPr>
              <a:t>Source:</a:t>
            </a:r>
            <a:r>
              <a:rPr sz="1100" spc="-35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Strategas</a:t>
            </a:r>
            <a:r>
              <a:rPr sz="1100" spc="-45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Research</a:t>
            </a:r>
            <a:r>
              <a:rPr sz="1100" spc="-40" dirty="0">
                <a:latin typeface="Calibri"/>
                <a:cs typeface="Calibri"/>
              </a:rPr>
              <a:t> </a:t>
            </a:r>
            <a:r>
              <a:rPr sz="1100" spc="-10" dirty="0">
                <a:latin typeface="Calibri"/>
                <a:cs typeface="Calibri"/>
              </a:rPr>
              <a:t>Partners</a:t>
            </a:r>
            <a:endParaRPr sz="1100" dirty="0">
              <a:latin typeface="Calibri"/>
              <a:cs typeface="Calibri"/>
            </a:endParaRP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6B738638-2DAC-9450-9979-6B4EB97D33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8445" y="489701"/>
            <a:ext cx="7938607" cy="368648"/>
          </a:xfrm>
        </p:spPr>
        <p:txBody>
          <a:bodyPr/>
          <a:lstStyle/>
          <a:p>
            <a:r>
              <a:rPr lang="en-US" sz="2400" dirty="0">
                <a:latin typeface="Calibri Light" panose="020F0302020204030204" pitchFamily="34" charset="0"/>
              </a:rPr>
              <a:t>Tariffs in Perspective</a:t>
            </a:r>
          </a:p>
        </p:txBody>
      </p:sp>
    </p:spTree>
    <p:extLst>
      <p:ext uri="{BB962C8B-B14F-4D97-AF65-F5344CB8AC3E}">
        <p14:creationId xmlns:p14="http://schemas.microsoft.com/office/powerpoint/2010/main" val="227119346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3344EA-CDF5-413F-821A-F7EA48F4DF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8445" y="489701"/>
            <a:ext cx="7938607" cy="368648"/>
          </a:xfrm>
        </p:spPr>
        <p:txBody>
          <a:bodyPr/>
          <a:lstStyle/>
          <a:p>
            <a:r>
              <a:rPr lang="en-US" sz="2400" dirty="0">
                <a:latin typeface="Calibri Light" panose="020F0302020204030204" pitchFamily="34" charset="0"/>
              </a:rPr>
              <a:t>Treasuries and the Dollar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04D552E-B319-458A-A0DD-F6742346470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F710DDA-9FB7-4F72-86C1-80CB939A410A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3" name="object 3">
            <a:extLst>
              <a:ext uri="{FF2B5EF4-FFF2-40B4-BE49-F238E27FC236}">
                <a16:creationId xmlns:a16="http://schemas.microsoft.com/office/drawing/2014/main" id="{E0DEEA7E-B186-43EB-82E0-8225DB7BAB79}"/>
              </a:ext>
            </a:extLst>
          </p:cNvPr>
          <p:cNvSpPr txBox="1"/>
          <p:nvPr/>
        </p:nvSpPr>
        <p:spPr>
          <a:xfrm>
            <a:off x="248143" y="5543875"/>
            <a:ext cx="2073910" cy="193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dirty="0">
                <a:latin typeface="Calibri"/>
                <a:cs typeface="Calibri"/>
              </a:rPr>
              <a:t>Source:</a:t>
            </a:r>
            <a:r>
              <a:rPr sz="1100" spc="-35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Strategas</a:t>
            </a:r>
            <a:r>
              <a:rPr sz="1100" spc="-45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Research</a:t>
            </a:r>
            <a:r>
              <a:rPr sz="1100" spc="-40" dirty="0">
                <a:latin typeface="Calibri"/>
                <a:cs typeface="Calibri"/>
              </a:rPr>
              <a:t> </a:t>
            </a:r>
            <a:r>
              <a:rPr sz="1100" spc="-10" dirty="0">
                <a:latin typeface="Calibri"/>
                <a:cs typeface="Calibri"/>
              </a:rPr>
              <a:t>Partners</a:t>
            </a:r>
            <a:endParaRPr sz="1100" dirty="0">
              <a:latin typeface="Calibri"/>
              <a:cs typeface="Calibri"/>
            </a:endParaRPr>
          </a:p>
        </p:txBody>
      </p:sp>
      <p:pic>
        <p:nvPicPr>
          <p:cNvPr id="5" name="Picture 4" descr="A graph of a stock market&#10;&#10;AI-generated content may be incorrect.">
            <a:extLst>
              <a:ext uri="{FF2B5EF4-FFF2-40B4-BE49-F238E27FC236}">
                <a16:creationId xmlns:a16="http://schemas.microsoft.com/office/drawing/2014/main" id="{3ECD3D75-A3EA-233B-8A9F-ABA812E29A5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5210" y="2199889"/>
            <a:ext cx="8773579" cy="3319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197767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9AF44E2-3051-3B84-EB5A-646A11D2E6D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45DDB62-3840-9A48-E973-A137CC4B5BF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F710DDA-9FB7-4F72-86C1-80CB939A410A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3" name="object 3">
            <a:extLst>
              <a:ext uri="{FF2B5EF4-FFF2-40B4-BE49-F238E27FC236}">
                <a16:creationId xmlns:a16="http://schemas.microsoft.com/office/drawing/2014/main" id="{142CF0A4-D195-7388-A5E8-1224C2094739}"/>
              </a:ext>
            </a:extLst>
          </p:cNvPr>
          <p:cNvSpPr txBox="1"/>
          <p:nvPr/>
        </p:nvSpPr>
        <p:spPr>
          <a:xfrm>
            <a:off x="271616" y="6174624"/>
            <a:ext cx="2073910" cy="193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dirty="0">
                <a:latin typeface="Calibri"/>
                <a:cs typeface="Calibri"/>
              </a:rPr>
              <a:t>Source:</a:t>
            </a:r>
            <a:r>
              <a:rPr sz="1100" spc="-35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Strategas</a:t>
            </a:r>
            <a:r>
              <a:rPr sz="1100" spc="-45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Research</a:t>
            </a:r>
            <a:r>
              <a:rPr sz="1100" spc="-40" dirty="0">
                <a:latin typeface="Calibri"/>
                <a:cs typeface="Calibri"/>
              </a:rPr>
              <a:t> </a:t>
            </a:r>
            <a:r>
              <a:rPr sz="1100" spc="-10" dirty="0">
                <a:latin typeface="Calibri"/>
                <a:cs typeface="Calibri"/>
              </a:rPr>
              <a:t>Partners</a:t>
            </a:r>
            <a:endParaRPr sz="1100" dirty="0">
              <a:latin typeface="Calibri"/>
              <a:cs typeface="Calibri"/>
            </a:endParaRPr>
          </a:p>
        </p:txBody>
      </p:sp>
      <p:pic>
        <p:nvPicPr>
          <p:cNvPr id="4" name="object 5">
            <a:extLst>
              <a:ext uri="{FF2B5EF4-FFF2-40B4-BE49-F238E27FC236}">
                <a16:creationId xmlns:a16="http://schemas.microsoft.com/office/drawing/2014/main" id="{E7A5CAC2-4E59-048A-3B8B-8BA4E64B222E}"/>
              </a:ext>
            </a:extLst>
          </p:cNvPr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12225" y="1772815"/>
            <a:ext cx="3901133" cy="4310945"/>
          </a:xfrm>
          <a:prstGeom prst="rect">
            <a:avLst/>
          </a:prstGeom>
        </p:spPr>
      </p:pic>
      <p:pic>
        <p:nvPicPr>
          <p:cNvPr id="5" name="object 6">
            <a:extLst>
              <a:ext uri="{FF2B5EF4-FFF2-40B4-BE49-F238E27FC236}">
                <a16:creationId xmlns:a16="http://schemas.microsoft.com/office/drawing/2014/main" id="{BE1B786B-8C95-90DC-160B-15CF0A268DE6}"/>
              </a:ext>
            </a:extLst>
          </p:cNvPr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4251854" y="2297246"/>
            <a:ext cx="4757675" cy="3262082"/>
          </a:xfrm>
          <a:prstGeom prst="rect">
            <a:avLst/>
          </a:prstGeom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D69E305F-1D01-23DA-D9EF-3D3B93C5982B}"/>
              </a:ext>
            </a:extLst>
          </p:cNvPr>
          <p:cNvSpPr txBox="1">
            <a:spLocks/>
          </p:cNvSpPr>
          <p:nvPr/>
        </p:nvSpPr>
        <p:spPr>
          <a:xfrm>
            <a:off x="758445" y="489701"/>
            <a:ext cx="7938607" cy="368648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1725" b="0" i="0" kern="1200">
                <a:solidFill>
                  <a:schemeClr val="bg1"/>
                </a:solidFill>
                <a:latin typeface="+mj-lt"/>
                <a:ea typeface="+mj-ea"/>
                <a:cs typeface="Calibri Light" panose="020F0302020204030204" pitchFamily="34" charset="0"/>
              </a:defRPr>
            </a:lvl1pPr>
          </a:lstStyle>
          <a:p>
            <a:r>
              <a:rPr lang="en-US" sz="2400" dirty="0">
                <a:latin typeface="Calibri Light" panose="020F0302020204030204" pitchFamily="34" charset="0"/>
              </a:rPr>
              <a:t>How is the Job Market?</a:t>
            </a:r>
          </a:p>
        </p:txBody>
      </p:sp>
    </p:spTree>
    <p:extLst>
      <p:ext uri="{BB962C8B-B14F-4D97-AF65-F5344CB8AC3E}">
        <p14:creationId xmlns:p14="http://schemas.microsoft.com/office/powerpoint/2010/main" val="211111284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3AE472A-AB33-69F2-5471-CE20A7BB664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9C81D8B-0DF4-258D-F009-1917EFE769D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F710DDA-9FB7-4F72-86C1-80CB939A410A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3" name="object 3">
            <a:extLst>
              <a:ext uri="{FF2B5EF4-FFF2-40B4-BE49-F238E27FC236}">
                <a16:creationId xmlns:a16="http://schemas.microsoft.com/office/drawing/2014/main" id="{653D3B8D-36C3-8CF3-0B9E-C3158587C9A8}"/>
              </a:ext>
            </a:extLst>
          </p:cNvPr>
          <p:cNvSpPr txBox="1"/>
          <p:nvPr/>
        </p:nvSpPr>
        <p:spPr>
          <a:xfrm>
            <a:off x="418472" y="5726112"/>
            <a:ext cx="2073910" cy="193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dirty="0">
                <a:latin typeface="Calibri"/>
                <a:cs typeface="Calibri"/>
              </a:rPr>
              <a:t>Source:</a:t>
            </a:r>
            <a:r>
              <a:rPr sz="1100" spc="-35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Strategas</a:t>
            </a:r>
            <a:r>
              <a:rPr sz="1100" spc="-45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Research</a:t>
            </a:r>
            <a:r>
              <a:rPr sz="1100" spc="-40" dirty="0">
                <a:latin typeface="Calibri"/>
                <a:cs typeface="Calibri"/>
              </a:rPr>
              <a:t> </a:t>
            </a:r>
            <a:r>
              <a:rPr sz="1100" spc="-10" dirty="0">
                <a:latin typeface="Calibri"/>
                <a:cs typeface="Calibri"/>
              </a:rPr>
              <a:t>Partners</a:t>
            </a:r>
            <a:endParaRPr sz="1100" dirty="0">
              <a:latin typeface="Calibri"/>
              <a:cs typeface="Calibri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60E3620-AC56-A8A6-6133-982D647AE5D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0764" y="2434092"/>
            <a:ext cx="8888765" cy="3242807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E4251D3F-48A6-A5BF-5D24-17BBDE6A2064}"/>
              </a:ext>
            </a:extLst>
          </p:cNvPr>
          <p:cNvSpPr txBox="1">
            <a:spLocks/>
          </p:cNvSpPr>
          <p:nvPr/>
        </p:nvSpPr>
        <p:spPr>
          <a:xfrm>
            <a:off x="758445" y="489701"/>
            <a:ext cx="7938607" cy="368648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1725" b="0" i="0" kern="1200">
                <a:solidFill>
                  <a:schemeClr val="bg1"/>
                </a:solidFill>
                <a:latin typeface="+mj-lt"/>
                <a:ea typeface="+mj-ea"/>
                <a:cs typeface="Calibri Light" panose="020F0302020204030204" pitchFamily="34" charset="0"/>
              </a:defRPr>
            </a:lvl1pPr>
          </a:lstStyle>
          <a:p>
            <a:r>
              <a:rPr lang="en-US" sz="2400" dirty="0">
                <a:latin typeface="Calibri Light" panose="020F0302020204030204" pitchFamily="34" charset="0"/>
              </a:rPr>
              <a:t>Inflation Continues to Moderate</a:t>
            </a:r>
          </a:p>
        </p:txBody>
      </p:sp>
    </p:spTree>
    <p:extLst>
      <p:ext uri="{BB962C8B-B14F-4D97-AF65-F5344CB8AC3E}">
        <p14:creationId xmlns:p14="http://schemas.microsoft.com/office/powerpoint/2010/main" val="376682214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66EF883-61BC-1451-EA9E-3CB4F29F6A3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9D4E3B4-6A5A-DA40-C794-3DC505AD10D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F710DDA-9FB7-4F72-86C1-80CB939A410A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3" name="object 3">
            <a:extLst>
              <a:ext uri="{FF2B5EF4-FFF2-40B4-BE49-F238E27FC236}">
                <a16:creationId xmlns:a16="http://schemas.microsoft.com/office/drawing/2014/main" id="{35E21E72-0997-ED42-06F8-43A87027B4EB}"/>
              </a:ext>
            </a:extLst>
          </p:cNvPr>
          <p:cNvSpPr txBox="1"/>
          <p:nvPr/>
        </p:nvSpPr>
        <p:spPr>
          <a:xfrm>
            <a:off x="1037037" y="6447632"/>
            <a:ext cx="2073910" cy="193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dirty="0">
                <a:latin typeface="Calibri"/>
                <a:cs typeface="Calibri"/>
              </a:rPr>
              <a:t>Source:</a:t>
            </a:r>
            <a:r>
              <a:rPr sz="1100" spc="-35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Strategas</a:t>
            </a:r>
            <a:r>
              <a:rPr sz="1100" spc="-45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Research</a:t>
            </a:r>
            <a:r>
              <a:rPr sz="1100" spc="-40" dirty="0">
                <a:latin typeface="Calibri"/>
                <a:cs typeface="Calibri"/>
              </a:rPr>
              <a:t> </a:t>
            </a:r>
            <a:r>
              <a:rPr sz="1100" spc="-10" dirty="0">
                <a:latin typeface="Calibri"/>
                <a:cs typeface="Calibri"/>
              </a:rPr>
              <a:t>Partners</a:t>
            </a:r>
            <a:endParaRPr sz="1100" dirty="0">
              <a:latin typeface="Calibri"/>
              <a:cs typeface="Calibri"/>
            </a:endParaRPr>
          </a:p>
        </p:txBody>
      </p:sp>
      <p:pic>
        <p:nvPicPr>
          <p:cNvPr id="4" name="Picture 3" descr="A graph of a number of points&#10;&#10;AI-generated content may be incorrect.">
            <a:extLst>
              <a:ext uri="{FF2B5EF4-FFF2-40B4-BE49-F238E27FC236}">
                <a16:creationId xmlns:a16="http://schemas.microsoft.com/office/drawing/2014/main" id="{A46BE656-C9F7-71FB-45AB-11D532BB619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2696" y="1427383"/>
            <a:ext cx="7938608" cy="5020249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5F9ABD4F-5FC0-DF86-3A99-E832F9AEE77B}"/>
              </a:ext>
            </a:extLst>
          </p:cNvPr>
          <p:cNvSpPr txBox="1">
            <a:spLocks/>
          </p:cNvSpPr>
          <p:nvPr/>
        </p:nvSpPr>
        <p:spPr>
          <a:xfrm>
            <a:off x="758445" y="489701"/>
            <a:ext cx="7938607" cy="368648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1725" b="0" i="0" kern="1200">
                <a:solidFill>
                  <a:schemeClr val="bg1"/>
                </a:solidFill>
                <a:latin typeface="+mj-lt"/>
                <a:ea typeface="+mj-ea"/>
                <a:cs typeface="Calibri Light" panose="020F0302020204030204" pitchFamily="34" charset="0"/>
              </a:defRPr>
            </a:lvl1pPr>
          </a:lstStyle>
          <a:p>
            <a:r>
              <a:rPr lang="en-US" sz="2400" dirty="0">
                <a:latin typeface="Calibri Light" panose="020F0302020204030204" pitchFamily="34" charset="0"/>
              </a:rPr>
              <a:t>Will the Fed Cut Rates?</a:t>
            </a:r>
          </a:p>
        </p:txBody>
      </p:sp>
    </p:spTree>
    <p:extLst>
      <p:ext uri="{BB962C8B-B14F-4D97-AF65-F5344CB8AC3E}">
        <p14:creationId xmlns:p14="http://schemas.microsoft.com/office/powerpoint/2010/main" val="152661493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C39F84F-AE89-7CA7-BBE8-CB6FEFD283B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DAF7B68-02A3-6DAE-DDEC-1DE909DFAF0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F710DDA-9FB7-4F72-86C1-80CB939A410A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3" name="object 3">
            <a:extLst>
              <a:ext uri="{FF2B5EF4-FFF2-40B4-BE49-F238E27FC236}">
                <a16:creationId xmlns:a16="http://schemas.microsoft.com/office/drawing/2014/main" id="{457579C4-73FD-638A-50B7-C51060FDBDCC}"/>
              </a:ext>
            </a:extLst>
          </p:cNvPr>
          <p:cNvSpPr txBox="1"/>
          <p:nvPr/>
        </p:nvSpPr>
        <p:spPr>
          <a:xfrm>
            <a:off x="454331" y="6099658"/>
            <a:ext cx="2073910" cy="193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dirty="0">
                <a:latin typeface="Calibri"/>
                <a:cs typeface="Calibri"/>
              </a:rPr>
              <a:t>Source:</a:t>
            </a:r>
            <a:r>
              <a:rPr sz="1100" spc="-35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Strategas</a:t>
            </a:r>
            <a:r>
              <a:rPr sz="1100" spc="-45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Research</a:t>
            </a:r>
            <a:r>
              <a:rPr sz="1100" spc="-40" dirty="0">
                <a:latin typeface="Calibri"/>
                <a:cs typeface="Calibri"/>
              </a:rPr>
              <a:t> </a:t>
            </a:r>
            <a:r>
              <a:rPr sz="1100" spc="-10" dirty="0">
                <a:latin typeface="Calibri"/>
                <a:cs typeface="Calibri"/>
              </a:rPr>
              <a:t>Partners</a:t>
            </a:r>
            <a:endParaRPr sz="1100" dirty="0">
              <a:latin typeface="Calibri"/>
              <a:cs typeface="Calibri"/>
            </a:endParaRPr>
          </a:p>
        </p:txBody>
      </p:sp>
      <p:pic>
        <p:nvPicPr>
          <p:cNvPr id="4" name="Picture 3" descr="A comparison of a graph&#10;&#10;AI-generated content may be incorrect.">
            <a:extLst>
              <a:ext uri="{FF2B5EF4-FFF2-40B4-BE49-F238E27FC236}">
                <a16:creationId xmlns:a16="http://schemas.microsoft.com/office/drawing/2014/main" id="{59DD69F4-5EEB-7931-333D-48A4CA8E7C5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7905" y="1617761"/>
            <a:ext cx="8588189" cy="4418880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61764631-018C-FE53-7B01-3C760A02FA91}"/>
              </a:ext>
            </a:extLst>
          </p:cNvPr>
          <p:cNvSpPr txBox="1">
            <a:spLocks/>
          </p:cNvSpPr>
          <p:nvPr/>
        </p:nvSpPr>
        <p:spPr>
          <a:xfrm>
            <a:off x="758445" y="489701"/>
            <a:ext cx="7938607" cy="368648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1725" b="0" i="0" kern="1200">
                <a:solidFill>
                  <a:schemeClr val="bg1"/>
                </a:solidFill>
                <a:latin typeface="+mj-lt"/>
                <a:ea typeface="+mj-ea"/>
                <a:cs typeface="Calibri Light" panose="020F0302020204030204" pitchFamily="34" charset="0"/>
              </a:defRPr>
            </a:lvl1pPr>
          </a:lstStyle>
          <a:p>
            <a:r>
              <a:rPr lang="en-US" sz="2400" dirty="0">
                <a:latin typeface="Calibri Light" panose="020F0302020204030204" pitchFamily="34" charset="0"/>
              </a:rPr>
              <a:t>Are CEOs Tapping the Brakes?</a:t>
            </a:r>
          </a:p>
        </p:txBody>
      </p:sp>
    </p:spTree>
    <p:extLst>
      <p:ext uri="{BB962C8B-B14F-4D97-AF65-F5344CB8AC3E}">
        <p14:creationId xmlns:p14="http://schemas.microsoft.com/office/powerpoint/2010/main" val="28445285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5AC7088-6885-7B86-466E-7B433759F7B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492D748-6B53-C688-998A-497CC7A42FB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F710DDA-9FB7-4F72-86C1-80CB939A410A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3" name="object 3">
            <a:extLst>
              <a:ext uri="{FF2B5EF4-FFF2-40B4-BE49-F238E27FC236}">
                <a16:creationId xmlns:a16="http://schemas.microsoft.com/office/drawing/2014/main" id="{A0B5FF36-E7A0-7F16-C587-3911BC51D4D3}"/>
              </a:ext>
            </a:extLst>
          </p:cNvPr>
          <p:cNvSpPr txBox="1"/>
          <p:nvPr/>
        </p:nvSpPr>
        <p:spPr>
          <a:xfrm>
            <a:off x="1054967" y="6480325"/>
            <a:ext cx="2073910" cy="193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dirty="0">
                <a:latin typeface="Calibri"/>
                <a:cs typeface="Calibri"/>
              </a:rPr>
              <a:t>Source:</a:t>
            </a:r>
            <a:r>
              <a:rPr sz="1100" spc="-35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Strategas</a:t>
            </a:r>
            <a:r>
              <a:rPr sz="1100" spc="-45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Research</a:t>
            </a:r>
            <a:r>
              <a:rPr sz="1100" spc="-40" dirty="0">
                <a:latin typeface="Calibri"/>
                <a:cs typeface="Calibri"/>
              </a:rPr>
              <a:t> </a:t>
            </a:r>
            <a:r>
              <a:rPr sz="1100" spc="-10" dirty="0">
                <a:latin typeface="Calibri"/>
                <a:cs typeface="Calibri"/>
              </a:rPr>
              <a:t>Partners</a:t>
            </a:r>
            <a:endParaRPr sz="1100" dirty="0">
              <a:latin typeface="Calibri"/>
              <a:cs typeface="Calibri"/>
            </a:endParaRPr>
          </a:p>
        </p:txBody>
      </p:sp>
      <p:pic>
        <p:nvPicPr>
          <p:cNvPr id="4" name="Picture 3" descr="A graph of the u. s. payroll employment&#10;&#10;AI-generated content may be incorrect.">
            <a:extLst>
              <a:ext uri="{FF2B5EF4-FFF2-40B4-BE49-F238E27FC236}">
                <a16:creationId xmlns:a16="http://schemas.microsoft.com/office/drawing/2014/main" id="{123F3C22-68AD-6F99-ACEB-1CED8E38AB3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10234" y="1486428"/>
            <a:ext cx="7064693" cy="4856221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01513409-8E63-B28D-7C8D-235FFDE79CDC}"/>
              </a:ext>
            </a:extLst>
          </p:cNvPr>
          <p:cNvSpPr txBox="1">
            <a:spLocks/>
          </p:cNvSpPr>
          <p:nvPr/>
        </p:nvSpPr>
        <p:spPr>
          <a:xfrm>
            <a:off x="758445" y="489701"/>
            <a:ext cx="7938607" cy="368648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1725" b="0" i="0" kern="1200">
                <a:solidFill>
                  <a:schemeClr val="bg1"/>
                </a:solidFill>
                <a:latin typeface="+mj-lt"/>
                <a:ea typeface="+mj-ea"/>
                <a:cs typeface="Calibri Light" panose="020F0302020204030204" pitchFamily="34" charset="0"/>
              </a:defRPr>
            </a:lvl1pPr>
          </a:lstStyle>
          <a:p>
            <a:r>
              <a:rPr lang="en-US" sz="2400" dirty="0">
                <a:latin typeface="Calibri Light" panose="020F0302020204030204" pitchFamily="34" charset="0"/>
              </a:rPr>
              <a:t>Recession Scorecard</a:t>
            </a:r>
          </a:p>
        </p:txBody>
      </p:sp>
    </p:spTree>
    <p:extLst>
      <p:ext uri="{BB962C8B-B14F-4D97-AF65-F5344CB8AC3E}">
        <p14:creationId xmlns:p14="http://schemas.microsoft.com/office/powerpoint/2010/main" val="405039397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0C5B2E1-5926-8B85-5B49-B7D6356362E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B87B3F9-C1EC-4946-CE2E-29CF79A42AE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F710DDA-9FB7-4F72-86C1-80CB939A410A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D0E3CD67-8CAD-FD86-FDCE-95BA6D55551B}"/>
              </a:ext>
            </a:extLst>
          </p:cNvPr>
          <p:cNvSpPr txBox="1">
            <a:spLocks/>
          </p:cNvSpPr>
          <p:nvPr/>
        </p:nvSpPr>
        <p:spPr>
          <a:xfrm>
            <a:off x="758445" y="489701"/>
            <a:ext cx="7938607" cy="368648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1725" b="0" i="0" kern="1200">
                <a:solidFill>
                  <a:schemeClr val="bg1"/>
                </a:solidFill>
                <a:latin typeface="+mj-lt"/>
                <a:ea typeface="+mj-ea"/>
                <a:cs typeface="Calibri Light" panose="020F0302020204030204" pitchFamily="34" charset="0"/>
              </a:defRPr>
            </a:lvl1pPr>
          </a:lstStyle>
          <a:p>
            <a:r>
              <a:rPr lang="en-US" sz="2400" dirty="0">
                <a:latin typeface="Calibri Light" panose="020F0302020204030204" pitchFamily="34" charset="0"/>
              </a:rPr>
              <a:t>How does this Correction Compare?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1CFB6C64-248A-F1BB-E192-0930A9FC2CF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2925" y="1474091"/>
            <a:ext cx="8058150" cy="4933892"/>
          </a:xfrm>
          <a:prstGeom prst="rect">
            <a:avLst/>
          </a:prstGeom>
        </p:spPr>
      </p:pic>
      <p:sp>
        <p:nvSpPr>
          <p:cNvPr id="11" name="object 3">
            <a:extLst>
              <a:ext uri="{FF2B5EF4-FFF2-40B4-BE49-F238E27FC236}">
                <a16:creationId xmlns:a16="http://schemas.microsoft.com/office/drawing/2014/main" id="{C2947966-4E48-D6BC-5EA1-2A10793B0CC9}"/>
              </a:ext>
            </a:extLst>
          </p:cNvPr>
          <p:cNvSpPr txBox="1"/>
          <p:nvPr/>
        </p:nvSpPr>
        <p:spPr>
          <a:xfrm>
            <a:off x="1054966" y="6467892"/>
            <a:ext cx="2073910" cy="193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dirty="0">
                <a:latin typeface="Calibri"/>
                <a:cs typeface="Calibri"/>
              </a:rPr>
              <a:t>Source:</a:t>
            </a:r>
            <a:r>
              <a:rPr sz="1100" spc="-35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Strategas</a:t>
            </a:r>
            <a:r>
              <a:rPr sz="1100" spc="-45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Research</a:t>
            </a:r>
            <a:r>
              <a:rPr sz="1100" spc="-40" dirty="0">
                <a:latin typeface="Calibri"/>
                <a:cs typeface="Calibri"/>
              </a:rPr>
              <a:t> </a:t>
            </a:r>
            <a:r>
              <a:rPr sz="1100" spc="-10" dirty="0">
                <a:latin typeface="Calibri"/>
                <a:cs typeface="Calibri"/>
              </a:rPr>
              <a:t>Partners</a:t>
            </a:r>
            <a:endParaRPr sz="1100" dirty="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85533887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2013 - 2022 Theme">
  <a:themeElements>
    <a:clrScheme name="Office 2013 - 2022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2013 - 2022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2013 - 2022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Metadata/LabelInfo.xml><?xml version="1.0" encoding="utf-8"?>
<clbl:labelList xmlns:clbl="http://schemas.microsoft.com/office/2020/mipLabelMetadata">
  <clbl:label id="{b3ce298e-fe66-4a55-8590-71fa0a3e469c}" enabled="0" method="" siteId="{b3ce298e-fe66-4a55-8590-71fa0a3e469c}" removed="1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>Office 2013 - 2022 Theme</Template>
  <TotalTime>13721</TotalTime>
  <Words>537</Words>
  <Application>Microsoft Office PowerPoint</Application>
  <PresentationFormat>On-screen Show (4:3)</PresentationFormat>
  <Paragraphs>109</Paragraphs>
  <Slides>19</Slides>
  <Notes>16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4" baseType="lpstr">
      <vt:lpstr>Arial</vt:lpstr>
      <vt:lpstr>Calibri</vt:lpstr>
      <vt:lpstr>Calibri Light</vt:lpstr>
      <vt:lpstr>Franklin Gothic Medium</vt:lpstr>
      <vt:lpstr>Office 2013 - 2022 Theme</vt:lpstr>
      <vt:lpstr>Economic &amp; Market Update Baird Trust  April 23, 2025</vt:lpstr>
      <vt:lpstr>Tariffs in Perspective</vt:lpstr>
      <vt:lpstr>Treasuries and the Dollar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Trust Services Overview Baird Trust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Kevin Walzak</dc:creator>
  <cp:lastModifiedBy>Heppe, Kelly</cp:lastModifiedBy>
  <cp:revision>1065</cp:revision>
  <cp:lastPrinted>2025-04-22T15:32:52Z</cp:lastPrinted>
  <dcterms:created xsi:type="dcterms:W3CDTF">2019-12-19T19:24:58Z</dcterms:created>
  <dcterms:modified xsi:type="dcterms:W3CDTF">2025-04-23T17:42:34Z</dcterms:modified>
</cp:coreProperties>
</file>